
<file path=[Content_Types].xml><?xml version="1.0" encoding="utf-8"?>
<Types xmlns="http://schemas.openxmlformats.org/package/2006/content-types">
  <Default Extension="wav" ContentType="audio/x-wav"/>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2.svg" ContentType="image/svg+xml"/>
  <Override PartName="/ppt/media/image14.svg" ContentType="image/svg+xml"/>
  <Override PartName="/ppt/media/image16.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31.svg" ContentType="image/svg+xml"/>
  <Override PartName="/ppt/media/image4.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Lst>
  <p:notesMasterIdLst>
    <p:notesMasterId r:id="rId5"/>
  </p:notesMasterIdLst>
  <p:sldIdLst>
    <p:sldId id="256" r:id="rId4"/>
    <p:sldId id="267" r:id="rId6"/>
    <p:sldId id="268" r:id="rId7"/>
    <p:sldId id="273" r:id="rId8"/>
    <p:sldId id="259" r:id="rId9"/>
    <p:sldId id="274" r:id="rId10"/>
    <p:sldId id="276" r:id="rId11"/>
    <p:sldId id="275" r:id="rId12"/>
    <p:sldId id="277" r:id="rId13"/>
    <p:sldId id="278" r:id="rId14"/>
    <p:sldId id="279" r:id="rId15"/>
    <p:sldId id="280" r:id="rId16"/>
    <p:sldId id="281" r:id="rId17"/>
    <p:sldId id="282" r:id="rId18"/>
    <p:sldId id="283" r:id="rId19"/>
    <p:sldId id="284" r:id="rId20"/>
    <p:sldId id="285" r:id="rId21"/>
    <p:sldId id="286" r:id="rId22"/>
    <p:sldId id="287" r:id="rId23"/>
    <p:sldId id="260" r:id="rId24"/>
    <p:sldId id="288" r:id="rId25"/>
    <p:sldId id="289"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28"/>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hình</a:t>
            </a:r>
            <a:r>
              <a:rPr lang="en-US" baseline="0" dirty="0"/>
              <a:t> </a:t>
            </a:r>
            <a:r>
              <a:rPr lang="en-US" baseline="0" dirty="0" err="1"/>
              <a:t>đầu</a:t>
            </a:r>
            <a:r>
              <a:rPr lang="en-US" baseline="0" dirty="0"/>
              <a:t> </a:t>
            </a:r>
            <a:r>
              <a:rPr lang="en-US" baseline="0" dirty="0" err="1"/>
              <a:t>bếp</a:t>
            </a:r>
            <a:r>
              <a:rPr lang="en-US" baseline="0" dirty="0"/>
              <a:t> </a:t>
            </a:r>
            <a:r>
              <a:rPr lang="en-US" baseline="0" dirty="0" err="1"/>
              <a:t>để</a:t>
            </a:r>
            <a:r>
              <a:rPr lang="en-US" baseline="0" dirty="0"/>
              <a:t> </a:t>
            </a:r>
            <a:r>
              <a:rPr lang="en-US" baseline="0" dirty="0" err="1"/>
              <a:t>mở</a:t>
            </a:r>
            <a:r>
              <a:rPr lang="en-US" baseline="0" dirty="0"/>
              <a:t> </a:t>
            </a:r>
            <a:r>
              <a:rPr lang="en-US" baseline="0" dirty="0" err="1"/>
              <a:t>câu</a:t>
            </a:r>
            <a:r>
              <a:rPr lang="en-US" baseline="0" dirty="0"/>
              <a:t> </a:t>
            </a:r>
            <a:r>
              <a:rPr lang="en-US" baseline="0" dirty="0" err="1"/>
              <a:t>hỏi</a:t>
            </a:r>
            <a:r>
              <a:rPr lang="en-US" baseline="0" dirty="0"/>
              <a:t> &gt;&gt; </a:t>
            </a:r>
            <a:r>
              <a:rPr lang="en-US" baseline="0" dirty="0" err="1"/>
              <a:t>Sau</a:t>
            </a:r>
            <a:r>
              <a:rPr lang="en-US" baseline="0" dirty="0"/>
              <a:t> </a:t>
            </a:r>
            <a:r>
              <a:rPr lang="en-US" baseline="0" dirty="0" err="1"/>
              <a:t>khi</a:t>
            </a:r>
            <a:r>
              <a:rPr lang="en-US" baseline="0" dirty="0"/>
              <a:t> HS </a:t>
            </a:r>
            <a:r>
              <a:rPr lang="en-US" baseline="0" dirty="0" err="1"/>
              <a:t>đã</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bàn</a:t>
            </a:r>
            <a:r>
              <a:rPr lang="en-US" baseline="0" dirty="0"/>
              <a:t> </a:t>
            </a:r>
            <a:r>
              <a:rPr lang="en-US" baseline="0" dirty="0" err="1"/>
              <a:t>ăn</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món</a:t>
            </a:r>
            <a:r>
              <a:rPr lang="en-US" baseline="0" dirty="0"/>
              <a:t> </a:t>
            </a:r>
            <a:r>
              <a:rPr lang="en-US" baseline="0" dirty="0" err="1"/>
              <a:t>ăn</a:t>
            </a:r>
            <a:r>
              <a:rPr lang="en-US" baseline="0" dirty="0"/>
              <a:t>.</a:t>
            </a: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03CB6F-B7B2-458C-B6AC-4EE062B57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Click </a:t>
            </a:r>
            <a:r>
              <a:rPr lang="en-US" baseline="0" dirty="0" err="1"/>
              <a:t>vào</a:t>
            </a:r>
            <a:r>
              <a:rPr lang="en-US" baseline="0" dirty="0"/>
              <a:t> </a:t>
            </a:r>
            <a:r>
              <a:rPr lang="en-US" baseline="0" dirty="0" err="1"/>
              <a:t>chữ</a:t>
            </a:r>
            <a:r>
              <a:rPr lang="en-US" baseline="0" dirty="0"/>
              <a:t> </a:t>
            </a:r>
            <a:r>
              <a:rPr lang="en-US" baseline="0" dirty="0" err="1"/>
              <a:t>cái</a:t>
            </a:r>
            <a:r>
              <a:rPr lang="en-US" baseline="0" dirty="0"/>
              <a:t> A, B, C, D </a:t>
            </a:r>
            <a:r>
              <a:rPr lang="en-US" baseline="0" dirty="0" err="1"/>
              <a:t>để</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 &gt;&gt; Click </a:t>
            </a:r>
            <a:r>
              <a:rPr lang="en-US" baseline="0" dirty="0" err="1"/>
              <a:t>vào</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a:t>
            </a:r>
            <a:r>
              <a:rPr lang="en-US" baseline="0" dirty="0" err="1"/>
              <a:t>trở</a:t>
            </a:r>
            <a:r>
              <a:rPr lang="en-US" baseline="0" dirty="0"/>
              <a:t> </a:t>
            </a:r>
            <a:r>
              <a:rPr lang="en-US" baseline="0" dirty="0" err="1"/>
              <a:t>về</a:t>
            </a:r>
            <a:r>
              <a:rPr lang="en-US" baseline="0" dirty="0"/>
              <a:t> </a:t>
            </a:r>
            <a:r>
              <a:rPr lang="en-US" baseline="0" dirty="0" err="1"/>
              <a:t>bàn</a:t>
            </a:r>
            <a:r>
              <a:rPr lang="en-US" baseline="0" dirty="0"/>
              <a:t> </a:t>
            </a:r>
            <a:r>
              <a:rPr lang="en-US" baseline="0" dirty="0" err="1"/>
              <a:t>ăn</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03CB6F-B7B2-458C-B6AC-4EE062B57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Click </a:t>
            </a:r>
            <a:r>
              <a:rPr lang="en-US" baseline="0" dirty="0" err="1"/>
              <a:t>vào</a:t>
            </a:r>
            <a:r>
              <a:rPr lang="en-US" baseline="0" dirty="0"/>
              <a:t> </a:t>
            </a:r>
            <a:r>
              <a:rPr lang="en-US" baseline="0" dirty="0" err="1"/>
              <a:t>chữ</a:t>
            </a:r>
            <a:r>
              <a:rPr lang="en-US" baseline="0" dirty="0"/>
              <a:t> </a:t>
            </a:r>
            <a:r>
              <a:rPr lang="en-US" baseline="0" dirty="0" err="1"/>
              <a:t>cái</a:t>
            </a:r>
            <a:r>
              <a:rPr lang="en-US" baseline="0" dirty="0"/>
              <a:t> A, B, C, D </a:t>
            </a:r>
            <a:r>
              <a:rPr lang="en-US" baseline="0" dirty="0" err="1"/>
              <a:t>để</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 &gt;&gt; Click </a:t>
            </a:r>
            <a:r>
              <a:rPr lang="en-US" baseline="0" dirty="0" err="1"/>
              <a:t>vào</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a:t>
            </a:r>
            <a:r>
              <a:rPr lang="en-US" baseline="0" dirty="0" err="1"/>
              <a:t>trở</a:t>
            </a:r>
            <a:r>
              <a:rPr lang="en-US" baseline="0" dirty="0"/>
              <a:t> </a:t>
            </a:r>
            <a:r>
              <a:rPr lang="en-US" baseline="0" dirty="0" err="1"/>
              <a:t>về</a:t>
            </a:r>
            <a:r>
              <a:rPr lang="en-US" baseline="0" dirty="0"/>
              <a:t> </a:t>
            </a:r>
            <a:r>
              <a:rPr lang="en-US" baseline="0" dirty="0" err="1"/>
              <a:t>bàn</a:t>
            </a:r>
            <a:r>
              <a:rPr lang="en-US" baseline="0" dirty="0"/>
              <a:t> </a:t>
            </a:r>
            <a:r>
              <a:rPr lang="en-US" baseline="0" dirty="0" err="1"/>
              <a:t>ăn</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03CB6F-B7B2-458C-B6AC-4EE062B57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Click </a:t>
            </a:r>
            <a:r>
              <a:rPr lang="en-US" baseline="0" dirty="0" err="1"/>
              <a:t>vào</a:t>
            </a:r>
            <a:r>
              <a:rPr lang="en-US" baseline="0" dirty="0"/>
              <a:t> </a:t>
            </a:r>
            <a:r>
              <a:rPr lang="en-US" baseline="0" dirty="0" err="1"/>
              <a:t>chữ</a:t>
            </a:r>
            <a:r>
              <a:rPr lang="en-US" baseline="0" dirty="0"/>
              <a:t> </a:t>
            </a:r>
            <a:r>
              <a:rPr lang="en-US" baseline="0" dirty="0" err="1"/>
              <a:t>cái</a:t>
            </a:r>
            <a:r>
              <a:rPr lang="en-US" baseline="0" dirty="0"/>
              <a:t> A, B, C, D </a:t>
            </a:r>
            <a:r>
              <a:rPr lang="en-US" baseline="0" dirty="0" err="1"/>
              <a:t>để</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 &gt;&gt; Click </a:t>
            </a:r>
            <a:r>
              <a:rPr lang="en-US" baseline="0" dirty="0" err="1"/>
              <a:t>vào</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a:t>
            </a:r>
            <a:r>
              <a:rPr lang="en-US" baseline="0" dirty="0" err="1"/>
              <a:t>trở</a:t>
            </a:r>
            <a:r>
              <a:rPr lang="en-US" baseline="0" dirty="0"/>
              <a:t> </a:t>
            </a:r>
            <a:r>
              <a:rPr lang="en-US" baseline="0" dirty="0" err="1"/>
              <a:t>về</a:t>
            </a:r>
            <a:r>
              <a:rPr lang="en-US" baseline="0" dirty="0"/>
              <a:t> </a:t>
            </a:r>
            <a:r>
              <a:rPr lang="en-US" baseline="0" dirty="0" err="1"/>
              <a:t>bàn</a:t>
            </a:r>
            <a:r>
              <a:rPr lang="en-US" baseline="0" dirty="0"/>
              <a:t> </a:t>
            </a:r>
            <a:r>
              <a:rPr lang="en-US" baseline="0" dirty="0" err="1"/>
              <a:t>ăn</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03CB6F-B7B2-458C-B6AC-4EE062B57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Click </a:t>
            </a:r>
            <a:r>
              <a:rPr lang="en-US" baseline="0" dirty="0" err="1"/>
              <a:t>vào</a:t>
            </a:r>
            <a:r>
              <a:rPr lang="en-US" baseline="0" dirty="0"/>
              <a:t> </a:t>
            </a:r>
            <a:r>
              <a:rPr lang="en-US" baseline="0" dirty="0" err="1"/>
              <a:t>chữ</a:t>
            </a:r>
            <a:r>
              <a:rPr lang="en-US" baseline="0" dirty="0"/>
              <a:t> </a:t>
            </a:r>
            <a:r>
              <a:rPr lang="en-US" baseline="0" dirty="0" err="1"/>
              <a:t>cái</a:t>
            </a:r>
            <a:r>
              <a:rPr lang="en-US" baseline="0" dirty="0"/>
              <a:t> A, B, C, D </a:t>
            </a:r>
            <a:r>
              <a:rPr lang="en-US" baseline="0" dirty="0" err="1"/>
              <a:t>để</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 &gt;&gt; Click </a:t>
            </a:r>
            <a:r>
              <a:rPr lang="en-US" baseline="0" dirty="0" err="1"/>
              <a:t>vào</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a:t>
            </a:r>
            <a:r>
              <a:rPr lang="en-US" baseline="0" dirty="0" err="1"/>
              <a:t>trở</a:t>
            </a:r>
            <a:r>
              <a:rPr lang="en-US" baseline="0" dirty="0"/>
              <a:t> </a:t>
            </a:r>
            <a:r>
              <a:rPr lang="en-US" baseline="0" dirty="0" err="1"/>
              <a:t>về</a:t>
            </a:r>
            <a:r>
              <a:rPr lang="en-US" baseline="0" dirty="0"/>
              <a:t> </a:t>
            </a:r>
            <a:r>
              <a:rPr lang="en-US" baseline="0" dirty="0" err="1"/>
              <a:t>bàn</a:t>
            </a:r>
            <a:r>
              <a:rPr lang="en-US" baseline="0" dirty="0"/>
              <a:t> </a:t>
            </a:r>
            <a:r>
              <a:rPr lang="en-US" baseline="0" dirty="0" err="1"/>
              <a:t>ăn</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03CB6F-B7B2-458C-B6AC-4EE062B57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Click </a:t>
            </a:r>
            <a:r>
              <a:rPr lang="en-US" baseline="0" dirty="0" err="1"/>
              <a:t>vào</a:t>
            </a:r>
            <a:r>
              <a:rPr lang="en-US" baseline="0" dirty="0"/>
              <a:t> </a:t>
            </a:r>
            <a:r>
              <a:rPr lang="en-US" baseline="0" dirty="0" err="1"/>
              <a:t>chữ</a:t>
            </a:r>
            <a:r>
              <a:rPr lang="en-US" baseline="0" dirty="0"/>
              <a:t> </a:t>
            </a:r>
            <a:r>
              <a:rPr lang="en-US" baseline="0" dirty="0" err="1"/>
              <a:t>cái</a:t>
            </a:r>
            <a:r>
              <a:rPr lang="en-US" baseline="0" dirty="0"/>
              <a:t> A, B, C, D </a:t>
            </a:r>
            <a:r>
              <a:rPr lang="en-US" baseline="0" dirty="0" err="1"/>
              <a:t>để</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đúng</a:t>
            </a:r>
            <a:r>
              <a:rPr lang="en-US" baseline="0" dirty="0"/>
              <a:t> &gt;&gt; Click </a:t>
            </a:r>
            <a:r>
              <a:rPr lang="en-US" baseline="0" dirty="0" err="1"/>
              <a:t>vào</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a:t>
            </a:r>
            <a:r>
              <a:rPr lang="en-US" baseline="0" dirty="0" err="1"/>
              <a:t>trở</a:t>
            </a:r>
            <a:r>
              <a:rPr lang="en-US" baseline="0" dirty="0"/>
              <a:t> </a:t>
            </a:r>
            <a:r>
              <a:rPr lang="en-US" baseline="0" dirty="0" err="1"/>
              <a:t>về</a:t>
            </a:r>
            <a:r>
              <a:rPr lang="en-US" baseline="0" dirty="0"/>
              <a:t> </a:t>
            </a:r>
            <a:r>
              <a:rPr lang="en-US" baseline="0" dirty="0" err="1"/>
              <a:t>bàn</a:t>
            </a:r>
            <a:r>
              <a:rPr lang="en-US" baseline="0" dirty="0"/>
              <a:t> </a:t>
            </a:r>
            <a:r>
              <a:rPr lang="en-US" baseline="0" dirty="0" err="1"/>
              <a:t>ăn</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C303CB6F-B7B2-458C-B6AC-4EE062B57E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1"/>
        <p:cNvGrpSpPr/>
        <p:nvPr/>
      </p:nvGrpSpPr>
      <p:grpSpPr>
        <a:xfrm>
          <a:off x="0" y="0"/>
          <a:ext cx="0" cy="0"/>
          <a:chOff x="0" y="0"/>
          <a:chExt cx="0" cy="0"/>
        </a:xfrm>
      </p:grpSpPr>
      <p:sp>
        <p:nvSpPr>
          <p:cNvPr id="12" name="Google Shape;1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7"/>
        <p:cNvGrpSpPr/>
        <p:nvPr/>
      </p:nvGrpSpPr>
      <p:grpSpPr>
        <a:xfrm>
          <a:off x="0" y="0"/>
          <a:ext cx="0" cy="0"/>
          <a:chOff x="0" y="0"/>
          <a:chExt cx="0" cy="0"/>
        </a:xfrm>
      </p:grpSpPr>
      <p:sp>
        <p:nvSpPr>
          <p:cNvPr id="18" name="Google Shape;18;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23"/>
        <p:cNvGrpSpPr/>
        <p:nvPr/>
      </p:nvGrpSpPr>
      <p:grpSpPr>
        <a:xfrm>
          <a:off x="0" y="0"/>
          <a:ext cx="0" cy="0"/>
          <a:chOff x="0" y="0"/>
          <a:chExt cx="0" cy="0"/>
        </a:xfrm>
      </p:grpSpPr>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32.png"/><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23.png"/><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image" Target="../media/image36.png"/></Relationships>
</file>

<file path=ppt/slides/_rels/slide17.xml.rels><?xml version="1.0" encoding="UTF-8" standalone="yes"?>
<Relationships xmlns="http://schemas.openxmlformats.org/package/2006/relationships"><Relationship Id="rId9" Type="http://schemas.openxmlformats.org/officeDocument/2006/relationships/image" Target="../media/image47.png"/><Relationship Id="rId8" Type="http://schemas.openxmlformats.org/officeDocument/2006/relationships/image" Target="../media/image46.png"/><Relationship Id="rId7" Type="http://schemas.openxmlformats.org/officeDocument/2006/relationships/image" Target="../media/image45.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9" Type="http://schemas.openxmlformats.org/officeDocument/2006/relationships/notesSlide" Target="../notesSlides/notesSlide2.xml"/><Relationship Id="rId18" Type="http://schemas.openxmlformats.org/officeDocument/2006/relationships/slideLayout" Target="../slideLayouts/slideLayout12.xml"/><Relationship Id="rId17" Type="http://schemas.openxmlformats.org/officeDocument/2006/relationships/slide" Target="slide1.xml"/><Relationship Id="rId16" Type="http://schemas.openxmlformats.org/officeDocument/2006/relationships/image" Target="../media/image38.jpeg"/><Relationship Id="rId15" Type="http://schemas.openxmlformats.org/officeDocument/2006/relationships/slide" Target="slide22.xml"/><Relationship Id="rId14" Type="http://schemas.openxmlformats.org/officeDocument/2006/relationships/slide" Target="slide21.xml"/><Relationship Id="rId13" Type="http://schemas.openxmlformats.org/officeDocument/2006/relationships/slide" Target="slide20.xml"/><Relationship Id="rId12" Type="http://schemas.openxmlformats.org/officeDocument/2006/relationships/slide" Target="slide19.xml"/><Relationship Id="rId11" Type="http://schemas.openxmlformats.org/officeDocument/2006/relationships/image" Target="../media/image48.png"/><Relationship Id="rId10" Type="http://schemas.openxmlformats.org/officeDocument/2006/relationships/slide" Target="slide18.xml"/><Relationship Id="rId1" Type="http://schemas.openxmlformats.org/officeDocument/2006/relationships/image" Target="../media/image39.png"/></Relationships>
</file>

<file path=ppt/slides/_rels/slide18.xml.rels><?xml version="1.0" encoding="UTF-8" standalone="yes"?>
<Relationships xmlns="http://schemas.openxmlformats.org/package/2006/relationships"><Relationship Id="rId9" Type="http://schemas.openxmlformats.org/officeDocument/2006/relationships/image" Target="../media/image38.jpeg"/><Relationship Id="rId8" Type="http://schemas.openxmlformats.org/officeDocument/2006/relationships/image" Target="../media/image55.png"/><Relationship Id="rId7" Type="http://schemas.openxmlformats.org/officeDocument/2006/relationships/slide" Target="slide1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50.png"/><Relationship Id="rId14" Type="http://schemas.openxmlformats.org/officeDocument/2006/relationships/notesSlide" Target="../notesSlides/notesSlide3.xml"/><Relationship Id="rId13" Type="http://schemas.openxmlformats.org/officeDocument/2006/relationships/slideLayout" Target="../slideLayouts/slideLayout13.xml"/><Relationship Id="rId12" Type="http://schemas.openxmlformats.org/officeDocument/2006/relationships/audio" Target="../media/audio3.wav"/><Relationship Id="rId11" Type="http://schemas.openxmlformats.org/officeDocument/2006/relationships/audio" Target="../media/audio2.wav"/><Relationship Id="rId10" Type="http://schemas.openxmlformats.org/officeDocument/2006/relationships/audio" Target="../media/audio1.wav"/><Relationship Id="rId1" Type="http://schemas.openxmlformats.org/officeDocument/2006/relationships/image" Target="../media/image49.png"/></Relationships>
</file>

<file path=ppt/slides/_rels/slide19.xml.rels><?xml version="1.0" encoding="UTF-8" standalone="yes"?>
<Relationships xmlns="http://schemas.openxmlformats.org/package/2006/relationships"><Relationship Id="rId9" Type="http://schemas.openxmlformats.org/officeDocument/2006/relationships/image" Target="../media/image38.jpeg"/><Relationship Id="rId8" Type="http://schemas.openxmlformats.org/officeDocument/2006/relationships/image" Target="../media/image55.png"/><Relationship Id="rId7" Type="http://schemas.openxmlformats.org/officeDocument/2006/relationships/slide" Target="slide1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49.png"/><Relationship Id="rId14" Type="http://schemas.openxmlformats.org/officeDocument/2006/relationships/notesSlide" Target="../notesSlides/notesSlide4.xml"/><Relationship Id="rId13" Type="http://schemas.openxmlformats.org/officeDocument/2006/relationships/slideLayout" Target="../slideLayouts/slideLayout13.xml"/><Relationship Id="rId12" Type="http://schemas.openxmlformats.org/officeDocument/2006/relationships/audio" Target="../media/audio3.wav"/><Relationship Id="rId11" Type="http://schemas.openxmlformats.org/officeDocument/2006/relationships/audio" Target="../media/audio2.wav"/><Relationship Id="rId10" Type="http://schemas.openxmlformats.org/officeDocument/2006/relationships/audio" Target="../media/audio1.wav"/><Relationship Id="rId1" Type="http://schemas.openxmlformats.org/officeDocument/2006/relationships/image" Target="../media/image50.png"/></Relationships>
</file>

<file path=ppt/slides/_rels/slide2.xml.rels><?xml version="1.0" encoding="UTF-8" standalone="yes"?>
<Relationships xmlns="http://schemas.openxmlformats.org/package/2006/relationships"><Relationship Id="rId9" Type="http://schemas.openxmlformats.org/officeDocument/2006/relationships/image" Target="../media/image10.svg"/><Relationship Id="rId8" Type="http://schemas.openxmlformats.org/officeDocument/2006/relationships/image" Target="../media/image9.png"/><Relationship Id="rId7" Type="http://schemas.openxmlformats.org/officeDocument/2006/relationships/image" Target="../media/image8.svg"/><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3" Type="http://schemas.openxmlformats.org/officeDocument/2006/relationships/image" Target="../media/image4.svg"/><Relationship Id="rId2" Type="http://schemas.openxmlformats.org/officeDocument/2006/relationships/image" Target="../media/image3.png"/><Relationship Id="rId17" Type="http://schemas.openxmlformats.org/officeDocument/2006/relationships/slideLayout" Target="../slideLayouts/slideLayout3.xml"/><Relationship Id="rId16" Type="http://schemas.openxmlformats.org/officeDocument/2006/relationships/image" Target="../media/image17.png"/><Relationship Id="rId15" Type="http://schemas.openxmlformats.org/officeDocument/2006/relationships/image" Target="../media/image16.svg"/><Relationship Id="rId14" Type="http://schemas.openxmlformats.org/officeDocument/2006/relationships/image" Target="../media/image15.png"/><Relationship Id="rId13" Type="http://schemas.openxmlformats.org/officeDocument/2006/relationships/image" Target="../media/image14.svg"/><Relationship Id="rId12" Type="http://schemas.openxmlformats.org/officeDocument/2006/relationships/image" Target="../media/image13.png"/><Relationship Id="rId11" Type="http://schemas.openxmlformats.org/officeDocument/2006/relationships/image" Target="../media/image12.svg"/><Relationship Id="rId10" Type="http://schemas.openxmlformats.org/officeDocument/2006/relationships/image" Target="../media/image11.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9" Type="http://schemas.openxmlformats.org/officeDocument/2006/relationships/image" Target="../media/image38.jpeg"/><Relationship Id="rId8" Type="http://schemas.openxmlformats.org/officeDocument/2006/relationships/image" Target="../media/image55.png"/><Relationship Id="rId7" Type="http://schemas.openxmlformats.org/officeDocument/2006/relationships/slide" Target="slide1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49.png"/><Relationship Id="rId14" Type="http://schemas.openxmlformats.org/officeDocument/2006/relationships/notesSlide" Target="../notesSlides/notesSlide5.xml"/><Relationship Id="rId13" Type="http://schemas.openxmlformats.org/officeDocument/2006/relationships/slideLayout" Target="../slideLayouts/slideLayout13.xml"/><Relationship Id="rId12" Type="http://schemas.openxmlformats.org/officeDocument/2006/relationships/audio" Target="../media/audio3.wav"/><Relationship Id="rId11" Type="http://schemas.openxmlformats.org/officeDocument/2006/relationships/audio" Target="../media/audio2.wav"/><Relationship Id="rId10" Type="http://schemas.openxmlformats.org/officeDocument/2006/relationships/audio" Target="../media/audio1.wav"/><Relationship Id="rId1" Type="http://schemas.openxmlformats.org/officeDocument/2006/relationships/image" Target="../media/image50.png"/></Relationships>
</file>

<file path=ppt/slides/_rels/slide21.xml.rels><?xml version="1.0" encoding="UTF-8" standalone="yes"?>
<Relationships xmlns="http://schemas.openxmlformats.org/package/2006/relationships"><Relationship Id="rId9" Type="http://schemas.openxmlformats.org/officeDocument/2006/relationships/image" Target="../media/image55.png"/><Relationship Id="rId8" Type="http://schemas.openxmlformats.org/officeDocument/2006/relationships/slide" Target="slide17.xml"/><Relationship Id="rId7" Type="http://schemas.openxmlformats.org/officeDocument/2006/relationships/image" Target="../media/image54.png"/><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image" Target="../media/image56.png"/><Relationship Id="rId2" Type="http://schemas.openxmlformats.org/officeDocument/2006/relationships/image" Target="../media/image49.png"/><Relationship Id="rId15" Type="http://schemas.openxmlformats.org/officeDocument/2006/relationships/notesSlide" Target="../notesSlides/notesSlide6.xml"/><Relationship Id="rId14" Type="http://schemas.openxmlformats.org/officeDocument/2006/relationships/slideLayout" Target="../slideLayouts/slideLayout13.xml"/><Relationship Id="rId13" Type="http://schemas.openxmlformats.org/officeDocument/2006/relationships/audio" Target="../media/audio3.wav"/><Relationship Id="rId12" Type="http://schemas.openxmlformats.org/officeDocument/2006/relationships/audio" Target="../media/audio2.wav"/><Relationship Id="rId11" Type="http://schemas.openxmlformats.org/officeDocument/2006/relationships/audio" Target="../media/audio1.wav"/><Relationship Id="rId10" Type="http://schemas.openxmlformats.org/officeDocument/2006/relationships/image" Target="../media/image38.jpeg"/><Relationship Id="rId1" Type="http://schemas.openxmlformats.org/officeDocument/2006/relationships/image" Target="../media/image50.png"/></Relationships>
</file>

<file path=ppt/slides/_rels/slide22.xml.rels><?xml version="1.0" encoding="UTF-8" standalone="yes"?>
<Relationships xmlns="http://schemas.openxmlformats.org/package/2006/relationships"><Relationship Id="rId9" Type="http://schemas.openxmlformats.org/officeDocument/2006/relationships/image" Target="../media/image38.jpeg"/><Relationship Id="rId8" Type="http://schemas.openxmlformats.org/officeDocument/2006/relationships/image" Target="../media/image55.png"/><Relationship Id="rId7" Type="http://schemas.openxmlformats.org/officeDocument/2006/relationships/slide" Target="slide17.xml"/><Relationship Id="rId6" Type="http://schemas.openxmlformats.org/officeDocument/2006/relationships/image" Target="../media/image52.png"/><Relationship Id="rId5" Type="http://schemas.openxmlformats.org/officeDocument/2006/relationships/image" Target="../media/image54.png"/><Relationship Id="rId4" Type="http://schemas.openxmlformats.org/officeDocument/2006/relationships/image" Target="../media/image53.png"/><Relationship Id="rId3" Type="http://schemas.openxmlformats.org/officeDocument/2006/relationships/image" Target="../media/image51.png"/><Relationship Id="rId2" Type="http://schemas.openxmlformats.org/officeDocument/2006/relationships/image" Target="../media/image49.png"/><Relationship Id="rId14" Type="http://schemas.openxmlformats.org/officeDocument/2006/relationships/notesSlide" Target="../notesSlides/notesSlide7.xml"/><Relationship Id="rId13" Type="http://schemas.openxmlformats.org/officeDocument/2006/relationships/slideLayout" Target="../slideLayouts/slideLayout13.xml"/><Relationship Id="rId12" Type="http://schemas.openxmlformats.org/officeDocument/2006/relationships/audio" Target="../media/audio3.wav"/><Relationship Id="rId11" Type="http://schemas.openxmlformats.org/officeDocument/2006/relationships/audio" Target="../media/audio2.wav"/><Relationship Id="rId10" Type="http://schemas.openxmlformats.org/officeDocument/2006/relationships/audio" Target="../media/audio1.wav"/><Relationship Id="rId1" Type="http://schemas.openxmlformats.org/officeDocument/2006/relationships/image" Target="../media/image50.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image" Target="../media/image12.svg"/><Relationship Id="rId8" Type="http://schemas.openxmlformats.org/officeDocument/2006/relationships/image" Target="../media/image11.png"/><Relationship Id="rId7" Type="http://schemas.openxmlformats.org/officeDocument/2006/relationships/image" Target="../media/image24.svg"/><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 Id="rId3" Type="http://schemas.openxmlformats.org/officeDocument/2006/relationships/image" Target="../media/image20.svg"/><Relationship Id="rId2" Type="http://schemas.openxmlformats.org/officeDocument/2006/relationships/image" Target="../media/image19.png"/><Relationship Id="rId12" Type="http://schemas.openxmlformats.org/officeDocument/2006/relationships/slideLayout" Target="../slideLayouts/slideLayout3.xml"/><Relationship Id="rId11" Type="http://schemas.openxmlformats.org/officeDocument/2006/relationships/image" Target="../media/image16.svg"/><Relationship Id="rId10" Type="http://schemas.openxmlformats.org/officeDocument/2006/relationships/image" Target="../media/image15.png"/><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27.png"/><Relationship Id="rId7" Type="http://schemas.openxmlformats.org/officeDocument/2006/relationships/image" Target="../media/image16.svg"/><Relationship Id="rId6" Type="http://schemas.openxmlformats.org/officeDocument/2006/relationships/image" Target="../media/image15.png"/><Relationship Id="rId5" Type="http://schemas.openxmlformats.org/officeDocument/2006/relationships/image" Target="../media/image12.svg"/><Relationship Id="rId4" Type="http://schemas.openxmlformats.org/officeDocument/2006/relationships/image" Target="../media/image11.png"/><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9.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9.png"/><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27.png"/><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Shape 83"/>
        <p:cNvGrpSpPr/>
        <p:nvPr/>
      </p:nvGrpSpPr>
      <p:grpSpPr>
        <a:xfrm>
          <a:off x="0" y="0"/>
          <a:ext cx="0" cy="0"/>
          <a:chOff x="0" y="0"/>
          <a:chExt cx="0" cy="0"/>
        </a:xfrm>
      </p:grpSpPr>
      <p:sp>
        <p:nvSpPr>
          <p:cNvPr id="84" name="Google Shape;84;p1"/>
          <p:cNvSpPr txBox="1"/>
          <p:nvPr/>
        </p:nvSpPr>
        <p:spPr>
          <a:xfrm>
            <a:off x="1019503" y="2318072"/>
            <a:ext cx="10152993" cy="2045783"/>
          </a:xfrm>
          <a:prstGeom prst="rect">
            <a:avLst/>
          </a:prstGeom>
          <a:noFill/>
          <a:ln>
            <a:noFill/>
          </a:ln>
        </p:spPr>
        <p:txBody>
          <a:bodyPr spcFirstLastPara="1" wrap="square" lIns="91425" tIns="45700" rIns="91425" bIns="45700" anchor="b" anchorCtr="0">
            <a:noAutofit/>
          </a:bodyPr>
          <a:lstStyle/>
          <a:p>
            <a:pPr marL="0" marR="0" lvl="0" indent="0" algn="ctr" rtl="0">
              <a:lnSpc>
                <a:spcPct val="150000"/>
              </a:lnSpc>
              <a:spcBef>
                <a:spcPts val="0"/>
              </a:spcBef>
              <a:spcAft>
                <a:spcPts val="0"/>
              </a:spcAft>
              <a:buClr>
                <a:srgbClr val="002060"/>
              </a:buClr>
              <a:buSzPts val="5200"/>
              <a:buFont typeface="Arial" panose="020B0604020202020204"/>
              <a:buNone/>
            </a:pPr>
            <a:r>
              <a:rPr lang="en-US" sz="4800" b="1" i="0" u="none" strike="noStrike" cap="none" dirty="0" err="1">
                <a:solidFill>
                  <a:srgbClr val="002060"/>
                </a:solidFill>
                <a:latin typeface="Times New Roman" panose="02020603050405020304" pitchFamily="18" charset="0"/>
                <a:ea typeface="Arial" panose="020B0604020202020204"/>
                <a:cs typeface="Times New Roman" panose="02020603050405020304" pitchFamily="18" charset="0"/>
                <a:sym typeface="Arial" panose="020B0604020202020204"/>
              </a:rPr>
              <a:t>Chủ</a:t>
            </a:r>
            <a:r>
              <a:rPr lang="en-US" sz="4800" b="1" i="0" u="none" strike="noStrike" cap="none" dirty="0">
                <a:solidFill>
                  <a:srgbClr val="00206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800" b="1" i="0" u="none" strike="noStrike" cap="none" dirty="0" err="1">
                <a:solidFill>
                  <a:srgbClr val="002060"/>
                </a:solidFill>
                <a:latin typeface="Times New Roman" panose="02020603050405020304" pitchFamily="18" charset="0"/>
                <a:ea typeface="Arial" panose="020B0604020202020204"/>
                <a:cs typeface="Times New Roman" panose="02020603050405020304" pitchFamily="18" charset="0"/>
                <a:sym typeface="Arial" panose="020B0604020202020204"/>
              </a:rPr>
              <a:t>đề</a:t>
            </a:r>
            <a:r>
              <a:rPr lang="en-US" sz="4800" b="1" i="0" u="none" strike="noStrike" cap="none" dirty="0">
                <a:solidFill>
                  <a:srgbClr val="002060"/>
                </a:solidFill>
                <a:latin typeface="Times New Roman" panose="02020603050405020304" pitchFamily="18" charset="0"/>
                <a:ea typeface="Arial" panose="020B0604020202020204"/>
                <a:cs typeface="Times New Roman" panose="02020603050405020304" pitchFamily="18" charset="0"/>
                <a:sym typeface="Arial" panose="020B0604020202020204"/>
              </a:rPr>
              <a:t> 5 </a:t>
            </a:r>
            <a:endParaRPr lang="en-US" sz="4800" b="1" i="0" u="none" strike="noStrike" cap="none" dirty="0">
              <a:solidFill>
                <a:srgbClr val="002060"/>
              </a:solidFill>
              <a:latin typeface="Times New Roman" panose="02020603050405020304" pitchFamily="18" charset="0"/>
              <a:ea typeface="Arial" panose="020B0604020202020204"/>
              <a:cs typeface="Times New Roman" panose="02020603050405020304" pitchFamily="18" charset="0"/>
              <a:sym typeface="Arial" panose="020B0604020202020204"/>
            </a:endParaRPr>
          </a:p>
          <a:p>
            <a:pPr marL="0" marR="0" lvl="0" indent="0" algn="ctr" rtl="0">
              <a:lnSpc>
                <a:spcPct val="150000"/>
              </a:lnSpc>
              <a:spcBef>
                <a:spcPts val="0"/>
              </a:spcBef>
              <a:spcAft>
                <a:spcPts val="0"/>
              </a:spcAft>
              <a:buClr>
                <a:srgbClr val="002060"/>
              </a:buClr>
              <a:buSzPts val="5200"/>
              <a:buFont typeface="Arial" panose="020B0604020202020204"/>
              <a:buNone/>
            </a:pPr>
            <a:r>
              <a:rPr lang="en-US" sz="4800" b="1" i="0" u="none" strike="noStrike" cap="none" dirty="0">
                <a:solidFill>
                  <a:srgbClr val="002060"/>
                </a:solidFill>
                <a:latin typeface="Times New Roman" panose="02020603050405020304" pitchFamily="18" charset="0"/>
                <a:ea typeface="Arial" panose="020B0604020202020204"/>
                <a:cs typeface="Times New Roman" panose="02020603050405020304" pitchFamily="18" charset="0"/>
                <a:sym typeface="Arial" panose="020B0604020202020204"/>
              </a:rPr>
              <a:t>Con </a:t>
            </a:r>
            <a:r>
              <a:rPr lang="en-US" sz="4800" b="1" i="0" u="none" strike="noStrike" cap="none" dirty="0" err="1">
                <a:solidFill>
                  <a:srgbClr val="002060"/>
                </a:solidFill>
                <a:latin typeface="Times New Roman" panose="02020603050405020304" pitchFamily="18" charset="0"/>
                <a:ea typeface="Arial" panose="020B0604020202020204"/>
                <a:cs typeface="Times New Roman" panose="02020603050405020304" pitchFamily="18" charset="0"/>
                <a:sym typeface="Arial" panose="020B0604020202020204"/>
              </a:rPr>
              <a:t>người</a:t>
            </a:r>
            <a:r>
              <a:rPr lang="en-US" sz="4800" b="1" i="0" u="none" strike="noStrike" cap="none" dirty="0">
                <a:solidFill>
                  <a:srgbClr val="00206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800" b="1" i="0" u="none" strike="noStrike" cap="none" dirty="0" err="1">
                <a:solidFill>
                  <a:srgbClr val="002060"/>
                </a:solidFill>
                <a:latin typeface="Times New Roman" panose="02020603050405020304" pitchFamily="18" charset="0"/>
                <a:ea typeface="Arial" panose="020B0604020202020204"/>
                <a:cs typeface="Times New Roman" panose="02020603050405020304" pitchFamily="18" charset="0"/>
                <a:sym typeface="Arial" panose="020B0604020202020204"/>
              </a:rPr>
              <a:t>và</a:t>
            </a:r>
            <a:r>
              <a:rPr lang="en-US" sz="4800" b="1" i="0" u="none" strike="noStrike" cap="none" dirty="0">
                <a:solidFill>
                  <a:srgbClr val="00206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800" b="1" i="0" u="none" strike="noStrike" cap="none" dirty="0" err="1">
                <a:solidFill>
                  <a:srgbClr val="002060"/>
                </a:solidFill>
                <a:latin typeface="Times New Roman" panose="02020603050405020304" pitchFamily="18" charset="0"/>
                <a:ea typeface="Arial" panose="020B0604020202020204"/>
                <a:cs typeface="Times New Roman" panose="02020603050405020304" pitchFamily="18" charset="0"/>
                <a:sym typeface="Arial" panose="020B0604020202020204"/>
              </a:rPr>
              <a:t>sức</a:t>
            </a:r>
            <a:r>
              <a:rPr lang="en-US" sz="4800" b="1" i="0" u="none" strike="noStrike" cap="none" dirty="0">
                <a:solidFill>
                  <a:srgbClr val="002060"/>
                </a:solidFill>
                <a:latin typeface="Times New Roman" panose="02020603050405020304" pitchFamily="18" charset="0"/>
                <a:ea typeface="Arial" panose="020B0604020202020204"/>
                <a:cs typeface="Times New Roman" panose="02020603050405020304" pitchFamily="18" charset="0"/>
                <a:sym typeface="Arial" panose="020B0604020202020204"/>
              </a:rPr>
              <a:t> </a:t>
            </a:r>
            <a:r>
              <a:rPr lang="en-US" sz="4800" b="1" i="0" u="none" strike="noStrike" cap="none" dirty="0" err="1">
                <a:solidFill>
                  <a:srgbClr val="002060"/>
                </a:solidFill>
                <a:latin typeface="Times New Roman" panose="02020603050405020304" pitchFamily="18" charset="0"/>
                <a:ea typeface="Arial" panose="020B0604020202020204"/>
                <a:cs typeface="Times New Roman" panose="02020603050405020304" pitchFamily="18" charset="0"/>
                <a:sym typeface="Arial" panose="020B0604020202020204"/>
              </a:rPr>
              <a:t>khỏe</a:t>
            </a:r>
            <a:endParaRPr lang="en-US" sz="4800" b="1" i="0" u="none" strike="noStrike" cap="none" dirty="0">
              <a:solidFill>
                <a:srgbClr val="002060"/>
              </a:solidFill>
              <a:latin typeface="Times New Roman" panose="02020603050405020304" pitchFamily="18" charset="0"/>
              <a:ea typeface="Arial" panose="020B0604020202020204"/>
              <a:cs typeface="Times New Roman" panose="02020603050405020304" pitchFamily="18" charset="0"/>
              <a:sym typeface="Arial" panose="020B0604020202020204"/>
            </a:endParaRPr>
          </a:p>
          <a:p>
            <a:pPr marL="0" marR="0" lvl="0" indent="0" algn="ctr" rtl="0">
              <a:lnSpc>
                <a:spcPct val="150000"/>
              </a:lnSpc>
              <a:spcBef>
                <a:spcPts val="0"/>
              </a:spcBef>
              <a:spcAft>
                <a:spcPts val="0"/>
              </a:spcAft>
              <a:buClr>
                <a:srgbClr val="002060"/>
              </a:buClr>
              <a:buSzPts val="5200"/>
              <a:buFont typeface="Arial" panose="020B0604020202020204"/>
              <a:buNone/>
            </a:pPr>
            <a:r>
              <a:rPr lang="vi-VN" sz="4000" b="1" i="0" u="none" strike="noStrike" cap="none"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rPr>
              <a:t>Ôn tập chủ đề Con người và sức khỏe</a:t>
            </a:r>
            <a:endParaRPr sz="4000" b="1" i="0" u="none" strike="noStrike" cap="none" dirty="0">
              <a:solidFill>
                <a:srgbClr val="FF0000"/>
              </a:solidFill>
              <a:latin typeface="Times New Roman" panose="02020603050405020304" pitchFamily="18" charset="0"/>
              <a:ea typeface="Arial" panose="020B0604020202020204"/>
              <a:cs typeface="Times New Roman" panose="02020603050405020304" pitchFamily="18" charset="0"/>
              <a:sym typeface="Arial" panose="020B0604020202020204"/>
            </a:endParaRPr>
          </a:p>
        </p:txBody>
      </p:sp>
      <p:sp>
        <p:nvSpPr>
          <p:cNvPr id="86" name="Google Shape;86;p1"/>
          <p:cNvSpPr txBox="1"/>
          <p:nvPr/>
        </p:nvSpPr>
        <p:spPr>
          <a:xfrm>
            <a:off x="9063429" y="214969"/>
            <a:ext cx="2782110" cy="716851"/>
          </a:xfrm>
          <a:prstGeom prst="rect">
            <a:avLst/>
          </a:prstGeom>
          <a:noFill/>
          <a:ln>
            <a:noFill/>
          </a:ln>
        </p:spPr>
        <p:txBody>
          <a:bodyPr spcFirstLastPara="1" wrap="square" lIns="91425" tIns="45700" rIns="91425" bIns="45700" anchor="b" anchorCtr="0">
            <a:noAutofit/>
          </a:bodyPr>
          <a:lstStyle/>
          <a:p>
            <a:pPr marL="0" marR="0" lvl="0" indent="0" algn="r" rtl="0">
              <a:lnSpc>
                <a:spcPct val="120000"/>
              </a:lnSpc>
              <a:spcBef>
                <a:spcPts val="0"/>
              </a:spcBef>
              <a:spcAft>
                <a:spcPts val="0"/>
              </a:spcAft>
              <a:buClr>
                <a:schemeClr val="lt1"/>
              </a:buClr>
              <a:buSzPts val="3600"/>
              <a:buFont typeface="Arial" panose="020B0604020202020204"/>
              <a:buNone/>
            </a:pPr>
            <a:r>
              <a:rPr lang="en-US" sz="3600" b="0" i="0" u="none" strike="noStrike" cap="none">
                <a:solidFill>
                  <a:schemeClr val="lt1"/>
                </a:solidFill>
                <a:latin typeface="Times New Roman" panose="02020603050405020304" pitchFamily="18" charset="0"/>
                <a:ea typeface="Arial" panose="020B0604020202020204"/>
                <a:cs typeface="Times New Roman" panose="02020603050405020304" pitchFamily="18" charset="0"/>
                <a:sym typeface="Arial" panose="020B0604020202020204"/>
              </a:rPr>
              <a:t>TNXH 3</a:t>
            </a:r>
            <a:endParaRPr lang="en-US" sz="3600" b="0" i="0" u="none" strike="noStrike" cap="none">
              <a:solidFill>
                <a:schemeClr val="lt1"/>
              </a:solidFill>
              <a:latin typeface="Times New Roman" panose="02020603050405020304" pitchFamily="18" charset="0"/>
              <a:ea typeface="Arial" panose="020B0604020202020204"/>
              <a:cs typeface="Times New Roman" panose="02020603050405020304" pitchFamily="18" charset="0"/>
              <a:sym typeface="Arial" panose="020B0604020202020204"/>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56" b="156"/>
          <a:stretch>
            <a:fillRect/>
          </a:stretch>
        </p:blipFill>
        <p:spPr>
          <a:xfrm>
            <a:off x="0" y="0"/>
            <a:ext cx="12192000" cy="6858000"/>
          </a:xfrm>
          <a:prstGeom prst="rect">
            <a:avLst/>
          </a:prstGeom>
        </p:spPr>
      </p:pic>
      <p:pic>
        <p:nvPicPr>
          <p:cNvPr id="21"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6639" y="6505103"/>
            <a:ext cx="3728977" cy="335608"/>
          </a:xfrm>
          <a:prstGeom prst="rect">
            <a:avLst/>
          </a:prstGeom>
        </p:spPr>
      </p:pic>
      <p:grpSp>
        <p:nvGrpSpPr>
          <p:cNvPr id="4" name="Group 3"/>
          <p:cNvGrpSpPr/>
          <p:nvPr/>
        </p:nvGrpSpPr>
        <p:grpSpPr>
          <a:xfrm>
            <a:off x="4021468" y="1272348"/>
            <a:ext cx="6994873" cy="2792989"/>
            <a:chOff x="2997200" y="839212"/>
            <a:chExt cx="6994873" cy="2792989"/>
          </a:xfrm>
        </p:grpSpPr>
        <p:sp>
          <p:nvSpPr>
            <p:cNvPr id="3" name="Thought Bubble: Cloud 2"/>
            <p:cNvSpPr/>
            <p:nvPr/>
          </p:nvSpPr>
          <p:spPr>
            <a:xfrm>
              <a:off x="2997200" y="839212"/>
              <a:ext cx="6994873" cy="2792989"/>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00">
                <a:buClrTx/>
                <a:defRPr/>
              </a:pPr>
              <a:endParaRPr lang="en-US" sz="1200" kern="1200">
                <a:solidFill>
                  <a:prstClr val="black"/>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3615694" y="1543894"/>
              <a:ext cx="5635287" cy="1362809"/>
            </a:xfrm>
            <a:prstGeom prst="rect">
              <a:avLst/>
            </a:prstGeom>
          </p:spPr>
          <p:txBody>
            <a:bodyPr wrap="square">
              <a:spAutoFit/>
            </a:bodyPr>
            <a:lstStyle/>
            <a:p>
              <a:pPr lvl="0" algn="ctr">
                <a:lnSpc>
                  <a:spcPct val="150000"/>
                </a:lnSpc>
                <a:spcBef>
                  <a:spcPct val="0"/>
                </a:spcBef>
                <a:defRPr/>
              </a:pPr>
              <a:r>
                <a:rPr lang="en-US" sz="2935" dirty="0">
                  <a:solidFill>
                    <a:schemeClr val="tx1"/>
                  </a:solidFill>
                  <a:latin typeface="Times New Roman" panose="02020603050405020304" pitchFamily="18" charset="0"/>
                  <a:cs typeface="Times New Roman" panose="02020603050405020304" pitchFamily="18" charset="0"/>
                </a:rPr>
                <a:t>C</a:t>
              </a:r>
              <a:r>
                <a:rPr lang="vi-VN" sz="2935" dirty="0">
                  <a:solidFill>
                    <a:schemeClr val="tx1"/>
                  </a:solidFill>
                  <a:latin typeface="Times New Roman" panose="02020603050405020304" pitchFamily="18" charset="0"/>
                  <a:cs typeface="Times New Roman" panose="02020603050405020304" pitchFamily="18" charset="0"/>
                </a:rPr>
                <a:t>ơ quan thần kinh, cơ quan vận động...</a:t>
              </a:r>
              <a:endParaRPr lang="en-US" sz="2935" kern="1200" dirty="0">
                <a:solidFill>
                  <a:schemeClr val="tx1"/>
                </a:solidFill>
                <a:latin typeface="Times New Roman" panose="02020603050405020304" pitchFamily="18" charset="0"/>
                <a:cs typeface="Times New Roman" panose="02020603050405020304" pitchFamily="18" charset="0"/>
              </a:endParaRPr>
            </a:p>
          </p:txBody>
        </p:sp>
      </p:gr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7200" t="19872" r="38048" b="20843"/>
          <a:stretch>
            <a:fillRect/>
          </a:stretch>
        </p:blipFill>
        <p:spPr>
          <a:xfrm>
            <a:off x="2246500" y="3304349"/>
            <a:ext cx="2426597" cy="3269371"/>
          </a:xfrm>
          <a:prstGeom prst="rect">
            <a:avLst/>
          </a:prstGeom>
        </p:spPr>
      </p:pic>
    </p:spTree>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56" b="156"/>
          <a:stretch>
            <a:fillRect/>
          </a:stretch>
        </p:blipFill>
        <p:spPr>
          <a:xfrm>
            <a:off x="0" y="0"/>
            <a:ext cx="12192000" cy="6858000"/>
          </a:xfrm>
          <a:prstGeom prst="rect">
            <a:avLst/>
          </a:prstGeom>
        </p:spPr>
      </p:pic>
      <p:pic>
        <p:nvPicPr>
          <p:cNvPr id="61" name="Picture 6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53200">
            <a:off x="1559011" y="6453620"/>
            <a:ext cx="346838" cy="346838"/>
          </a:xfrm>
          <a:prstGeom prst="rect">
            <a:avLst/>
          </a:prstGeom>
        </p:spPr>
      </p:pic>
      <p:sp>
        <p:nvSpPr>
          <p:cNvPr id="64" name="TextBox 9"/>
          <p:cNvSpPr txBox="1"/>
          <p:nvPr/>
        </p:nvSpPr>
        <p:spPr>
          <a:xfrm>
            <a:off x="-1790297" y="1410625"/>
            <a:ext cx="7558915" cy="553720"/>
          </a:xfrm>
          <a:prstGeom prst="rect">
            <a:avLst/>
          </a:prstGeom>
        </p:spPr>
        <p:txBody>
          <a:bodyPr lIns="0" tIns="0" rIns="0" bIns="0" rtlCol="0" anchor="t">
            <a:spAutoFit/>
          </a:bodyPr>
          <a:lstStyle/>
          <a:p>
            <a:pPr algn="ctr">
              <a:lnSpc>
                <a:spcPct val="150000"/>
              </a:lnSpc>
              <a:spcBef>
                <a:spcPct val="0"/>
              </a:spcBef>
            </a:pPr>
            <a:r>
              <a:rPr lang="en-US" sz="2400" dirty="0">
                <a:solidFill>
                  <a:srgbClr val="FF0000"/>
                </a:solidFill>
                <a:latin typeface="Times New Roman" panose="02020603050405020304" pitchFamily="18" charset="0"/>
                <a:cs typeface="Times New Roman" panose="02020603050405020304" pitchFamily="18" charset="0"/>
              </a:rPr>
              <a:t>HĐ</a:t>
            </a:r>
            <a:r>
              <a:rPr lang="vi-VN" sz="2400"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3</a:t>
            </a:r>
            <a:r>
              <a:rPr lang="vi-VN" sz="2400" dirty="0">
                <a:solidFill>
                  <a:srgbClr val="FF0000"/>
                </a:solidFill>
                <a:latin typeface="Times New Roman" panose="02020603050405020304" pitchFamily="18" charset="0"/>
                <a:cs typeface="Times New Roman" panose="02020603050405020304" pitchFamily="18" charset="0"/>
              </a:rPr>
              <a:t>: Tự đánh giá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67" name="Rectangle 66"/>
          <p:cNvSpPr/>
          <p:nvPr/>
        </p:nvSpPr>
        <p:spPr>
          <a:xfrm>
            <a:off x="604336" y="1815043"/>
            <a:ext cx="9721192" cy="864532"/>
          </a:xfrm>
          <a:prstGeom prst="rect">
            <a:avLst/>
          </a:prstGeom>
        </p:spPr>
        <p:txBody>
          <a:bodyPr wrap="square">
            <a:spAutoFit/>
          </a:bodyPr>
          <a:lstStyle/>
          <a:p>
            <a:pPr algn="just" defTabSz="609600">
              <a:lnSpc>
                <a:spcPct val="150000"/>
              </a:lnSpc>
              <a:spcBef>
                <a:spcPct val="0"/>
              </a:spcBef>
              <a:buClrTx/>
              <a:defRPr/>
            </a:pPr>
            <a:r>
              <a:rPr lang="en-US" sz="1800" kern="1200" dirty="0">
                <a:solidFill>
                  <a:schemeClr val="tx1"/>
                </a:solidFill>
                <a:latin typeface="Times New Roman" panose="02020603050405020304" pitchFamily="18" charset="0"/>
                <a:ea typeface="+mn-ea"/>
                <a:cs typeface="Times New Roman" panose="02020603050405020304" pitchFamily="18" charset="0"/>
              </a:rPr>
              <a:t>1. </a:t>
            </a:r>
            <a:r>
              <a:rPr lang="en-US" sz="1800" kern="1200" dirty="0" err="1">
                <a:solidFill>
                  <a:schemeClr val="tx1"/>
                </a:solidFill>
                <a:latin typeface="Times New Roman" panose="02020603050405020304" pitchFamily="18" charset="0"/>
                <a:ea typeface="+mn-ea"/>
                <a:cs typeface="Times New Roman" panose="02020603050405020304" pitchFamily="18" charset="0"/>
              </a:rPr>
              <a:t>Tự</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đánh</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giá</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những</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việc</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làm</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của</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em</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để</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bảo</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vệ</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các</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cơ</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quan</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tiêu</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hóa</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tuần</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hoàn</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và</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thần</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kinh</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theo</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gợi</a:t>
            </a:r>
            <a:r>
              <a:rPr lang="en-US" sz="1800" kern="1200" dirty="0">
                <a:solidFill>
                  <a:schemeClr val="tx1"/>
                </a:solidFill>
                <a:latin typeface="Times New Roman" panose="02020603050405020304" pitchFamily="18" charset="0"/>
                <a:ea typeface="+mn-ea"/>
                <a:cs typeface="Times New Roman" panose="02020603050405020304" pitchFamily="18" charset="0"/>
              </a:rPr>
              <a:t> ý </a:t>
            </a:r>
            <a:r>
              <a:rPr lang="en-US" sz="1800" kern="1200" dirty="0" err="1">
                <a:solidFill>
                  <a:schemeClr val="tx1"/>
                </a:solidFill>
                <a:latin typeface="Times New Roman" panose="02020603050405020304" pitchFamily="18" charset="0"/>
                <a:ea typeface="+mn-ea"/>
                <a:cs typeface="Times New Roman" panose="02020603050405020304" pitchFamily="18" charset="0"/>
              </a:rPr>
              <a:t>dưới</a:t>
            </a:r>
            <a:r>
              <a:rPr lang="en-US" sz="1800" kern="1200" dirty="0">
                <a:solidFill>
                  <a:schemeClr val="tx1"/>
                </a:solidFill>
                <a:latin typeface="Times New Roman" panose="02020603050405020304" pitchFamily="18" charset="0"/>
                <a:ea typeface="+mn-ea"/>
                <a:cs typeface="Times New Roman" panose="02020603050405020304" pitchFamily="18" charset="0"/>
              </a:rPr>
              <a:t> </a:t>
            </a:r>
            <a:r>
              <a:rPr lang="en-US" sz="1800" kern="1200" dirty="0" err="1">
                <a:solidFill>
                  <a:schemeClr val="tx1"/>
                </a:solidFill>
                <a:latin typeface="Times New Roman" panose="02020603050405020304" pitchFamily="18" charset="0"/>
                <a:ea typeface="+mn-ea"/>
                <a:cs typeface="Times New Roman" panose="02020603050405020304" pitchFamily="18" charset="0"/>
              </a:rPr>
              <a:t>đây</a:t>
            </a:r>
            <a:r>
              <a:rPr lang="en-US" sz="1800" kern="1200" dirty="0">
                <a:solidFill>
                  <a:schemeClr val="tx1"/>
                </a:solidFill>
                <a:latin typeface="Times New Roman" panose="02020603050405020304" pitchFamily="18" charset="0"/>
                <a:ea typeface="+mn-ea"/>
                <a:cs typeface="Times New Roman" panose="02020603050405020304" pitchFamily="18" charset="0"/>
              </a:rPr>
              <a:t>.</a:t>
            </a:r>
            <a:endParaRPr lang="vi-VN" sz="1800" kern="1200" dirty="0">
              <a:solidFill>
                <a:schemeClr val="tx1"/>
              </a:solidFill>
              <a:latin typeface="Times New Roman" panose="02020603050405020304" pitchFamily="18" charset="0"/>
              <a:ea typeface="+mn-ea"/>
              <a:cs typeface="Times New Roman" panose="02020603050405020304" pitchFamily="18" charset="0"/>
            </a:endParaRPr>
          </a:p>
        </p:txBody>
      </p:sp>
      <p:graphicFrame>
        <p:nvGraphicFramePr>
          <p:cNvPr id="68" name="Table 67"/>
          <p:cNvGraphicFramePr>
            <a:graphicFrameLocks noGrp="1"/>
          </p:cNvGraphicFramePr>
          <p:nvPr/>
        </p:nvGraphicFramePr>
        <p:xfrm>
          <a:off x="444765" y="2754115"/>
          <a:ext cx="10671873" cy="4071889"/>
        </p:xfrm>
        <a:graphic>
          <a:graphicData uri="http://schemas.openxmlformats.org/drawingml/2006/table">
            <a:tbl>
              <a:tblPr firstRow="1" bandRow="1">
                <a:tableStyleId>{7DF18680-E054-41AD-8BC1-D1AEF772440D}</a:tableStyleId>
              </a:tblPr>
              <a:tblGrid>
                <a:gridCol w="3123258"/>
                <a:gridCol w="2516205"/>
                <a:gridCol w="2516205"/>
                <a:gridCol w="2516205"/>
              </a:tblGrid>
              <a:tr h="507203">
                <a:tc>
                  <a:txBody>
                    <a:bodyPr/>
                    <a:lstStyle/>
                    <a:p>
                      <a:pPr algn="ctr">
                        <a:lnSpc>
                          <a:spcPct val="150000"/>
                        </a:lnSpc>
                      </a:pPr>
                      <a:r>
                        <a:rPr lang="en-US" sz="1600" dirty="0" err="1">
                          <a:solidFill>
                            <a:schemeClr val="tx1"/>
                          </a:solidFill>
                          <a:latin typeface="Times New Roman" panose="02020603050405020304" pitchFamily="18" charset="0"/>
                          <a:cs typeface="Times New Roman" panose="02020603050405020304" pitchFamily="18" charset="0"/>
                        </a:rPr>
                        <a:t>Việc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làm</a:t>
                      </a: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pPr>
                      <a:r>
                        <a:rPr lang="en-US" sz="1600" dirty="0">
                          <a:solidFill>
                            <a:schemeClr val="tx1"/>
                          </a:solidFill>
                          <a:latin typeface="Times New Roman" panose="02020603050405020304" pitchFamily="18" charset="0"/>
                          <a:cs typeface="Times New Roman" panose="02020603050405020304" pitchFamily="18" charset="0"/>
                        </a:rPr>
                        <a:t>Th</a:t>
                      </a:r>
                      <a:r>
                        <a:rPr lang="vi-VN" sz="1600" dirty="0">
                          <a:solidFill>
                            <a:schemeClr val="tx1"/>
                          </a:solidFill>
                          <a:latin typeface="Times New Roman" panose="02020603050405020304" pitchFamily="18" charset="0"/>
                          <a:cs typeface="Times New Roman" panose="02020603050405020304" pitchFamily="18" charset="0"/>
                        </a:rPr>
                        <a:t>ư</a:t>
                      </a:r>
                      <a:r>
                        <a:rPr lang="en-US" sz="1600" dirty="0" err="1">
                          <a:solidFill>
                            <a:schemeClr val="tx1"/>
                          </a:solidFill>
                          <a:latin typeface="Times New Roman" panose="02020603050405020304" pitchFamily="18" charset="0"/>
                          <a:cs typeface="Times New Roman" panose="02020603050405020304" pitchFamily="18" charset="0"/>
                        </a:rPr>
                        <a:t>ờng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xuyên</a:t>
                      </a: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pPr>
                      <a:r>
                        <a:rPr lang="en-US" sz="1600" dirty="0" err="1">
                          <a:solidFill>
                            <a:schemeClr val="tx1"/>
                          </a:solidFill>
                          <a:latin typeface="Times New Roman" panose="02020603050405020304" pitchFamily="18" charset="0"/>
                          <a:cs typeface="Times New Roman" panose="02020603050405020304" pitchFamily="18" charset="0"/>
                        </a:rPr>
                        <a:t>Thỉnh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thoảng</a:t>
                      </a: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pPr>
                      <a:r>
                        <a:rPr lang="en-US" sz="1600" dirty="0" err="1">
                          <a:solidFill>
                            <a:schemeClr val="tx1"/>
                          </a:solidFill>
                          <a:latin typeface="Times New Roman" panose="02020603050405020304" pitchFamily="18" charset="0"/>
                          <a:cs typeface="Times New Roman" panose="02020603050405020304" pitchFamily="18" charset="0"/>
                        </a:rPr>
                        <a:t>Không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làm</a:t>
                      </a: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r>
              <a:tr h="1502358">
                <a:tc>
                  <a:txBody>
                    <a:bodyPr/>
                    <a:lstStyle/>
                    <a:p>
                      <a:pPr algn="ctr">
                        <a:lnSpc>
                          <a:spcPct val="150000"/>
                        </a:lnSpc>
                      </a:pPr>
                      <a:r>
                        <a:rPr lang="en-US" sz="1600" dirty="0" err="1">
                          <a:solidFill>
                            <a:schemeClr val="tx1"/>
                          </a:solidFill>
                          <a:latin typeface="Times New Roman" panose="02020603050405020304" pitchFamily="18" charset="0"/>
                          <a:cs typeface="Times New Roman" panose="02020603050405020304" pitchFamily="18" charset="0"/>
                        </a:rPr>
                        <a:t>Ăn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nhiều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rau</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xanh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và</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trái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cây</a:t>
                      </a:r>
                      <a:r>
                        <a:rPr lang="en-US" sz="1600" dirty="0">
                          <a:solidFill>
                            <a:schemeClr val="tx1"/>
                          </a:solidFill>
                          <a:latin typeface="Times New Roman" panose="02020603050405020304" pitchFamily="18" charset="0"/>
                          <a:cs typeface="Times New Roman" panose="02020603050405020304" pitchFamily="18" charset="0"/>
                        </a:rPr>
                        <a:t> t</a:t>
                      </a:r>
                      <a:r>
                        <a:rPr lang="vi-VN" sz="1600" dirty="0">
                          <a:solidFill>
                            <a:schemeClr val="tx1"/>
                          </a:solidFill>
                          <a:latin typeface="Times New Roman" panose="02020603050405020304" pitchFamily="18" charset="0"/>
                          <a:cs typeface="Times New Roman" panose="02020603050405020304" pitchFamily="18" charset="0"/>
                        </a:rPr>
                        <a:t>ư</a:t>
                      </a:r>
                      <a:r>
                        <a:rPr lang="en-US" sz="1600" dirty="0" err="1">
                          <a:solidFill>
                            <a:schemeClr val="tx1"/>
                          </a:solidFill>
                          <a:latin typeface="Times New Roman" panose="02020603050405020304" pitchFamily="18" charset="0"/>
                          <a:cs typeface="Times New Roman" panose="02020603050405020304" pitchFamily="18" charset="0"/>
                        </a:rPr>
                        <a:t>ơi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uống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đủ</a:t>
                      </a:r>
                      <a:r>
                        <a:rPr lang="en-US" sz="1600" dirty="0">
                          <a:solidFill>
                            <a:schemeClr val="tx1"/>
                          </a:solidFill>
                          <a:latin typeface="Times New Roman" panose="02020603050405020304" pitchFamily="18" charset="0"/>
                          <a:cs typeface="Times New Roman" panose="02020603050405020304" pitchFamily="18" charset="0"/>
                        </a:rPr>
                        <a:t> n</a:t>
                      </a:r>
                      <a:r>
                        <a:rPr lang="vi-VN" sz="1600" dirty="0">
                          <a:solidFill>
                            <a:schemeClr val="tx1"/>
                          </a:solidFill>
                          <a:latin typeface="Times New Roman" panose="02020603050405020304" pitchFamily="18" charset="0"/>
                          <a:cs typeface="Times New Roman" panose="02020603050405020304" pitchFamily="18" charset="0"/>
                        </a:rPr>
                        <a:t>ư</a:t>
                      </a:r>
                      <a:r>
                        <a:rPr lang="en-US" sz="1600" dirty="0" err="1">
                          <a:solidFill>
                            <a:schemeClr val="tx1"/>
                          </a:solidFill>
                          <a:latin typeface="Times New Roman" panose="02020603050405020304" pitchFamily="18" charset="0"/>
                          <a:cs typeface="Times New Roman" panose="02020603050405020304" pitchFamily="18" charset="0"/>
                        </a:rPr>
                        <a:t>ớc</a:t>
                      </a: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50000"/>
                        </a:lnSpc>
                      </a:pPr>
                      <a:r>
                        <a:rPr lang="en-US" sz="1600" dirty="0">
                          <a:solidFill>
                            <a:schemeClr val="tx1"/>
                          </a:solidFill>
                          <a:latin typeface="Times New Roman" panose="02020603050405020304" pitchFamily="18" charset="0"/>
                          <a:cs typeface="Times New Roman" panose="02020603050405020304" pitchFamily="18" charset="0"/>
                        </a:rPr>
                        <a:t>X</a:t>
                      </a: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50000"/>
                        </a:lnSpc>
                      </a:pP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50000"/>
                        </a:lnSpc>
                      </a:pP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1047922">
                <a:tc>
                  <a:txBody>
                    <a:bodyPr/>
                    <a:lstStyle/>
                    <a:p>
                      <a:pPr algn="ctr">
                        <a:lnSpc>
                          <a:spcPct val="150000"/>
                        </a:lnSpc>
                      </a:pPr>
                      <a:r>
                        <a:rPr lang="en-US" sz="1600" dirty="0" err="1">
                          <a:solidFill>
                            <a:schemeClr val="tx1"/>
                          </a:solidFill>
                          <a:latin typeface="Times New Roman" panose="02020603050405020304" pitchFamily="18" charset="0"/>
                          <a:cs typeface="Times New Roman" panose="02020603050405020304" pitchFamily="18" charset="0"/>
                        </a:rPr>
                        <a:t>Vận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động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tập</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thể</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dục</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thể</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thao</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đúng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cách</a:t>
                      </a: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50000"/>
                        </a:lnSpc>
                      </a:pP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50000"/>
                        </a:lnSpc>
                      </a:pPr>
                      <a:r>
                        <a:rPr lang="en-US" sz="1600" dirty="0">
                          <a:solidFill>
                            <a:schemeClr val="tx1"/>
                          </a:solidFill>
                          <a:latin typeface="Times New Roman" panose="02020603050405020304" pitchFamily="18" charset="0"/>
                          <a:cs typeface="Times New Roman" panose="02020603050405020304" pitchFamily="18" charset="0"/>
                        </a:rPr>
                        <a:t>X</a:t>
                      </a: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50000"/>
                        </a:lnSpc>
                      </a:pP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507203">
                <a:tc>
                  <a:txBody>
                    <a:bodyPr/>
                    <a:lstStyle/>
                    <a:p>
                      <a:pPr algn="ctr">
                        <a:lnSpc>
                          <a:spcPct val="150000"/>
                        </a:lnSpc>
                      </a:pPr>
                      <a:r>
                        <a:rPr lang="en-US" sz="1600" dirty="0" err="1">
                          <a:solidFill>
                            <a:schemeClr val="tx1"/>
                          </a:solidFill>
                          <a:latin typeface="Times New Roman" panose="02020603050405020304" pitchFamily="18" charset="0"/>
                          <a:cs typeface="Times New Roman" panose="02020603050405020304" pitchFamily="18" charset="0"/>
                        </a:rPr>
                        <a:t>Ngủ</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đủ</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giấc</a:t>
                      </a: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50000"/>
                        </a:lnSpc>
                      </a:pPr>
                      <a:r>
                        <a:rPr lang="en-US" sz="1600" dirty="0">
                          <a:solidFill>
                            <a:schemeClr val="tx1"/>
                          </a:solidFill>
                          <a:latin typeface="Times New Roman" panose="02020603050405020304" pitchFamily="18" charset="0"/>
                          <a:cs typeface="Times New Roman" panose="02020603050405020304" pitchFamily="18" charset="0"/>
                        </a:rPr>
                        <a:t>X</a:t>
                      </a: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50000"/>
                        </a:lnSpc>
                      </a:pP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50000"/>
                        </a:lnSpc>
                      </a:pP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507203">
                <a:tc>
                  <a:txBody>
                    <a:bodyPr/>
                    <a:lstStyle/>
                    <a:p>
                      <a:pPr algn="ctr">
                        <a:lnSpc>
                          <a:spcPct val="150000"/>
                        </a:lnSpc>
                      </a:pPr>
                      <a:r>
                        <a:rPr lang="en-US" sz="1600" dirty="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50000"/>
                        </a:lnSpc>
                      </a:pPr>
                      <a:r>
                        <a:rPr lang="en-US" sz="1600" dirty="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50000"/>
                        </a:lnSpc>
                      </a:pPr>
                      <a:r>
                        <a:rPr lang="en-US" sz="1600" dirty="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150000"/>
                        </a:lnSpc>
                      </a:pPr>
                      <a:r>
                        <a:rPr lang="en-US" sz="1600" dirty="0">
                          <a:solidFill>
                            <a:schemeClr val="tx1"/>
                          </a:solidFill>
                          <a:latin typeface="Times New Roman" panose="02020603050405020304" pitchFamily="18" charset="0"/>
                          <a:cs typeface="Times New Roman" panose="02020603050405020304" pitchFamily="18" charset="0"/>
                        </a:rPr>
                        <a:t>?</a:t>
                      </a:r>
                      <a:endParaRPr lang="en-US" sz="1600" dirty="0">
                        <a:solidFill>
                          <a:schemeClr val="tx1"/>
                        </a:solidFill>
                        <a:latin typeface="Times New Roman" panose="02020603050405020304" pitchFamily="18" charset="0"/>
                        <a:cs typeface="Times New Roman" panose="02020603050405020304" pitchFamily="18" charset="0"/>
                      </a:endParaRPr>
                    </a:p>
                  </a:txBody>
                  <a:tcPr marL="60960" marR="60960" marT="30480" marB="304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barn(inVertical)">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randombar(horizontal)">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down)">
                                      <p:cBhvr>
                                        <p:cTn id="1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56" b="156"/>
          <a:stretch>
            <a:fillRect/>
          </a:stretch>
        </p:blipFill>
        <p:spPr>
          <a:xfrm>
            <a:off x="0" y="0"/>
            <a:ext cx="12192000" cy="6858000"/>
          </a:xfrm>
          <a:prstGeom prst="rect">
            <a:avLst/>
          </a:prstGeom>
        </p:spPr>
      </p:pic>
      <p:sp>
        <p:nvSpPr>
          <p:cNvPr id="67" name="Rectangle 66"/>
          <p:cNvSpPr/>
          <p:nvPr/>
        </p:nvSpPr>
        <p:spPr>
          <a:xfrm>
            <a:off x="854592" y="1590098"/>
            <a:ext cx="9193031" cy="1014730"/>
          </a:xfrm>
          <a:prstGeom prst="rect">
            <a:avLst/>
          </a:prstGeom>
        </p:spPr>
        <p:txBody>
          <a:bodyPr wrap="square">
            <a:spAutoFit/>
          </a:bodyPr>
          <a:lstStyle/>
          <a:p>
            <a:pPr algn="just" defTabSz="609600">
              <a:lnSpc>
                <a:spcPct val="150000"/>
              </a:lnSpc>
              <a:spcBef>
                <a:spcPct val="0"/>
              </a:spcBef>
              <a:buClrTx/>
              <a:defRPr/>
            </a:pPr>
            <a:r>
              <a:rPr lang="en-US" sz="2000" kern="1200" dirty="0">
                <a:solidFill>
                  <a:schemeClr val="tx1"/>
                </a:solidFill>
                <a:latin typeface="Times New Roman" panose="02020603050405020304" pitchFamily="18" charset="0"/>
                <a:ea typeface="+mn-ea"/>
                <a:cs typeface="Times New Roman" panose="02020603050405020304" pitchFamily="18" charset="0"/>
              </a:rPr>
              <a:t>2. Chia </a:t>
            </a:r>
            <a:r>
              <a:rPr lang="en-US" sz="2000" kern="1200" dirty="0" err="1">
                <a:solidFill>
                  <a:schemeClr val="tx1"/>
                </a:solidFill>
                <a:latin typeface="Times New Roman" panose="02020603050405020304" pitchFamily="18" charset="0"/>
                <a:ea typeface="+mn-ea"/>
                <a:cs typeface="Times New Roman" panose="02020603050405020304" pitchFamily="18" charset="0"/>
              </a:rPr>
              <a:t>sẻ</a:t>
            </a:r>
            <a:r>
              <a:rPr lang="en-US" sz="2000" kern="1200" dirty="0">
                <a:solidFill>
                  <a:schemeClr val="tx1"/>
                </a:solidFill>
                <a:latin typeface="Times New Roman" panose="02020603050405020304" pitchFamily="18" charset="0"/>
                <a:ea typeface="+mn-ea"/>
                <a:cs typeface="Times New Roman" panose="02020603050405020304" pitchFamily="18" charset="0"/>
              </a:rPr>
              <a:t> </a:t>
            </a:r>
            <a:r>
              <a:rPr lang="en-US" sz="2000" kern="1200" dirty="0" err="1">
                <a:solidFill>
                  <a:schemeClr val="tx1"/>
                </a:solidFill>
                <a:latin typeface="Times New Roman" panose="02020603050405020304" pitchFamily="18" charset="0"/>
                <a:ea typeface="+mn-ea"/>
                <a:cs typeface="Times New Roman" panose="02020603050405020304" pitchFamily="18" charset="0"/>
              </a:rPr>
              <a:t>với</a:t>
            </a:r>
            <a:r>
              <a:rPr lang="en-US" sz="2000" kern="1200" dirty="0">
                <a:solidFill>
                  <a:schemeClr val="tx1"/>
                </a:solidFill>
                <a:latin typeface="Times New Roman" panose="02020603050405020304" pitchFamily="18" charset="0"/>
                <a:ea typeface="+mn-ea"/>
                <a:cs typeface="Times New Roman" panose="02020603050405020304" pitchFamily="18" charset="0"/>
              </a:rPr>
              <a:t> </a:t>
            </a:r>
            <a:r>
              <a:rPr lang="en-US" sz="2000" kern="1200" dirty="0" err="1">
                <a:solidFill>
                  <a:schemeClr val="tx1"/>
                </a:solidFill>
                <a:latin typeface="Times New Roman" panose="02020603050405020304" pitchFamily="18" charset="0"/>
                <a:ea typeface="+mn-ea"/>
                <a:cs typeface="Times New Roman" panose="02020603050405020304" pitchFamily="18" charset="0"/>
              </a:rPr>
              <a:t>bạn</a:t>
            </a:r>
            <a:r>
              <a:rPr lang="en-US" sz="2000" kern="1200" dirty="0">
                <a:solidFill>
                  <a:schemeClr val="tx1"/>
                </a:solidFill>
                <a:latin typeface="Times New Roman" panose="02020603050405020304" pitchFamily="18" charset="0"/>
                <a:ea typeface="+mn-ea"/>
                <a:cs typeface="Times New Roman" panose="02020603050405020304" pitchFamily="18" charset="0"/>
              </a:rPr>
              <a:t> </a:t>
            </a:r>
            <a:r>
              <a:rPr lang="en-US" sz="2000" kern="1200" dirty="0" err="1">
                <a:solidFill>
                  <a:schemeClr val="tx1"/>
                </a:solidFill>
                <a:latin typeface="Times New Roman" panose="02020603050405020304" pitchFamily="18" charset="0"/>
                <a:ea typeface="+mn-ea"/>
                <a:cs typeface="Times New Roman" panose="02020603050405020304" pitchFamily="18" charset="0"/>
              </a:rPr>
              <a:t>về</a:t>
            </a:r>
            <a:r>
              <a:rPr lang="en-US" sz="2000" kern="1200" dirty="0">
                <a:solidFill>
                  <a:schemeClr val="tx1"/>
                </a:solidFill>
                <a:latin typeface="Times New Roman" panose="02020603050405020304" pitchFamily="18" charset="0"/>
                <a:ea typeface="+mn-ea"/>
                <a:cs typeface="Times New Roman" panose="02020603050405020304" pitchFamily="18" charset="0"/>
              </a:rPr>
              <a:t> </a:t>
            </a:r>
            <a:r>
              <a:rPr lang="en-US" sz="2000" kern="1200" dirty="0" err="1">
                <a:solidFill>
                  <a:schemeClr val="tx1"/>
                </a:solidFill>
                <a:latin typeface="Times New Roman" panose="02020603050405020304" pitchFamily="18" charset="0"/>
                <a:ea typeface="+mn-ea"/>
                <a:cs typeface="Times New Roman" panose="02020603050405020304" pitchFamily="18" charset="0"/>
              </a:rPr>
              <a:t>những</a:t>
            </a:r>
            <a:r>
              <a:rPr lang="en-US" sz="2000" kern="1200" dirty="0">
                <a:solidFill>
                  <a:schemeClr val="tx1"/>
                </a:solidFill>
                <a:latin typeface="Times New Roman" panose="02020603050405020304" pitchFamily="18" charset="0"/>
                <a:ea typeface="+mn-ea"/>
                <a:cs typeface="Times New Roman" panose="02020603050405020304" pitchFamily="18" charset="0"/>
              </a:rPr>
              <a:t> </a:t>
            </a:r>
            <a:r>
              <a:rPr lang="en-US" sz="2000" kern="1200" dirty="0" err="1">
                <a:solidFill>
                  <a:schemeClr val="tx1"/>
                </a:solidFill>
                <a:latin typeface="Times New Roman" panose="02020603050405020304" pitchFamily="18" charset="0"/>
                <a:ea typeface="+mn-ea"/>
                <a:cs typeface="Times New Roman" panose="02020603050405020304" pitchFamily="18" charset="0"/>
              </a:rPr>
              <a:t>thói</a:t>
            </a:r>
            <a:r>
              <a:rPr lang="en-US" sz="2000" kern="1200" dirty="0">
                <a:solidFill>
                  <a:schemeClr val="tx1"/>
                </a:solidFill>
                <a:latin typeface="Times New Roman" panose="02020603050405020304" pitchFamily="18" charset="0"/>
                <a:ea typeface="+mn-ea"/>
                <a:cs typeface="Times New Roman" panose="02020603050405020304" pitchFamily="18" charset="0"/>
              </a:rPr>
              <a:t> </a:t>
            </a:r>
            <a:r>
              <a:rPr lang="en-US" sz="2000" kern="1200" dirty="0" err="1">
                <a:solidFill>
                  <a:schemeClr val="tx1"/>
                </a:solidFill>
                <a:latin typeface="Times New Roman" panose="02020603050405020304" pitchFamily="18" charset="0"/>
                <a:ea typeface="+mn-ea"/>
                <a:cs typeface="Times New Roman" panose="02020603050405020304" pitchFamily="18" charset="0"/>
              </a:rPr>
              <a:t>quen</a:t>
            </a:r>
            <a:r>
              <a:rPr lang="en-US" sz="2000" kern="1200" dirty="0">
                <a:solidFill>
                  <a:schemeClr val="tx1"/>
                </a:solidFill>
                <a:latin typeface="Times New Roman" panose="02020603050405020304" pitchFamily="18" charset="0"/>
                <a:ea typeface="+mn-ea"/>
                <a:cs typeface="Times New Roman" panose="02020603050405020304" pitchFamily="18" charset="0"/>
              </a:rPr>
              <a:t> </a:t>
            </a:r>
            <a:r>
              <a:rPr lang="en-US" sz="2000" kern="1200" dirty="0" err="1">
                <a:solidFill>
                  <a:schemeClr val="tx1"/>
                </a:solidFill>
                <a:latin typeface="Times New Roman" panose="02020603050405020304" pitchFamily="18" charset="0"/>
                <a:ea typeface="+mn-ea"/>
                <a:cs typeface="Times New Roman" panose="02020603050405020304" pitchFamily="18" charset="0"/>
              </a:rPr>
              <a:t>em</a:t>
            </a:r>
            <a:r>
              <a:rPr lang="en-US" sz="2000" kern="1200" dirty="0">
                <a:solidFill>
                  <a:schemeClr val="tx1"/>
                </a:solidFill>
                <a:latin typeface="Times New Roman" panose="02020603050405020304" pitchFamily="18" charset="0"/>
                <a:ea typeface="+mn-ea"/>
                <a:cs typeface="Times New Roman" panose="02020603050405020304" pitchFamily="18" charset="0"/>
              </a:rPr>
              <a:t> </a:t>
            </a:r>
            <a:r>
              <a:rPr lang="en-US" sz="2000" kern="1200" dirty="0" err="1">
                <a:solidFill>
                  <a:schemeClr val="tx1"/>
                </a:solidFill>
                <a:latin typeface="Times New Roman" panose="02020603050405020304" pitchFamily="18" charset="0"/>
                <a:ea typeface="+mn-ea"/>
                <a:cs typeface="Times New Roman" panose="02020603050405020304" pitchFamily="18" charset="0"/>
              </a:rPr>
              <a:t>cần</a:t>
            </a:r>
            <a:r>
              <a:rPr lang="en-US" sz="2000" kern="1200" dirty="0">
                <a:solidFill>
                  <a:schemeClr val="tx1"/>
                </a:solidFill>
                <a:latin typeface="Times New Roman" panose="02020603050405020304" pitchFamily="18" charset="0"/>
                <a:ea typeface="+mn-ea"/>
                <a:cs typeface="Times New Roman" panose="02020603050405020304" pitchFamily="18" charset="0"/>
              </a:rPr>
              <a:t> </a:t>
            </a:r>
            <a:r>
              <a:rPr lang="en-US" sz="2000" kern="1200" dirty="0" err="1">
                <a:solidFill>
                  <a:schemeClr val="tx1"/>
                </a:solidFill>
                <a:latin typeface="Times New Roman" panose="02020603050405020304" pitchFamily="18" charset="0"/>
                <a:ea typeface="+mn-ea"/>
                <a:cs typeface="Times New Roman" panose="02020603050405020304" pitchFamily="18" charset="0"/>
              </a:rPr>
              <a:t>thay</a:t>
            </a:r>
            <a:r>
              <a:rPr lang="en-US" sz="2000" kern="1200" dirty="0">
                <a:solidFill>
                  <a:schemeClr val="tx1"/>
                </a:solidFill>
                <a:latin typeface="Times New Roman" panose="02020603050405020304" pitchFamily="18" charset="0"/>
                <a:ea typeface="+mn-ea"/>
                <a:cs typeface="Times New Roman" panose="02020603050405020304" pitchFamily="18" charset="0"/>
              </a:rPr>
              <a:t> </a:t>
            </a:r>
            <a:r>
              <a:rPr lang="en-US" sz="2000" kern="1200" dirty="0" err="1">
                <a:solidFill>
                  <a:schemeClr val="tx1"/>
                </a:solidFill>
                <a:latin typeface="Times New Roman" panose="02020603050405020304" pitchFamily="18" charset="0"/>
                <a:ea typeface="+mn-ea"/>
                <a:cs typeface="Times New Roman" panose="02020603050405020304" pitchFamily="18" charset="0"/>
              </a:rPr>
              <a:t>đổi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để</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chăm</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sóc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và</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bảo</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vệ</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các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cơ</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quan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tiêu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hóa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tuần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hoàn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thần</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kinh</a:t>
            </a:r>
            <a:r>
              <a:rPr lang="en-US" sz="2000" dirty="0">
                <a:solidFill>
                  <a:schemeClr val="tx1"/>
                </a:solidFill>
                <a:latin typeface="Times New Roman" panose="02020603050405020304" pitchFamily="18" charset="0"/>
                <a:cs typeface="Times New Roman" panose="02020603050405020304" pitchFamily="18" charset="0"/>
              </a:rPr>
              <a:t>.</a:t>
            </a:r>
            <a:endParaRPr lang="vi-VN" sz="2000" kern="1200" dirty="0">
              <a:solidFill>
                <a:schemeClr val="tx1"/>
              </a:solidFill>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2915" t="21314" r="32837" b="22039"/>
          <a:stretch>
            <a:fillRect/>
          </a:stretch>
        </p:blipFill>
        <p:spPr>
          <a:xfrm>
            <a:off x="1499486" y="3293446"/>
            <a:ext cx="3423045" cy="3184665"/>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3907" t="34411" r="42579" b="34167"/>
          <a:stretch>
            <a:fillRect/>
          </a:stretch>
        </p:blipFill>
        <p:spPr>
          <a:xfrm>
            <a:off x="5369773" y="2540423"/>
            <a:ext cx="2288072" cy="2992569"/>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6892" t="19772" r="37082" b="19547"/>
          <a:stretch>
            <a:fillRect/>
          </a:stretch>
        </p:blipFill>
        <p:spPr>
          <a:xfrm>
            <a:off x="7907625" y="2801716"/>
            <a:ext cx="2875081" cy="3770683"/>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117498" y="2861038"/>
            <a:ext cx="1766729" cy="176672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2702861" y="3327352"/>
            <a:ext cx="596003" cy="834101"/>
          </a:xfrm>
          <a:prstGeom prst="rect">
            <a:avLst/>
          </a:prstGeom>
        </p:spPr>
      </p:pic>
      <p:sp>
        <p:nvSpPr>
          <p:cNvPr id="5" name="TextBox 5"/>
          <p:cNvSpPr txBox="1"/>
          <p:nvPr/>
        </p:nvSpPr>
        <p:spPr>
          <a:xfrm>
            <a:off x="3054150" y="1399144"/>
            <a:ext cx="6083699" cy="1107440"/>
          </a:xfrm>
          <a:prstGeom prst="rect">
            <a:avLst/>
          </a:prstGeom>
        </p:spPr>
        <p:txBody>
          <a:bodyPr lIns="0" tIns="0" rIns="0" bIns="0" rtlCol="0" anchor="t">
            <a:spAutoFit/>
          </a:bodyPr>
          <a:lstStyle/>
          <a:p>
            <a:pPr algn="ctr" defTabSz="609600">
              <a:lnSpc>
                <a:spcPct val="150000"/>
              </a:lnSpc>
              <a:spcBef>
                <a:spcPct val="0"/>
              </a:spcBef>
              <a:buClrTx/>
              <a:defRPr/>
            </a:pPr>
            <a:r>
              <a:rPr lang="en-US" sz="4800" b="1" kern="1200" dirty="0">
                <a:solidFill>
                  <a:srgbClr val="FF0000"/>
                </a:solidFill>
                <a:latin typeface="Times New Roman" panose="02020603050405020304" pitchFamily="18" charset="0"/>
                <a:ea typeface="+mn-ea"/>
                <a:cs typeface="Times New Roman" panose="02020603050405020304" pitchFamily="18" charset="0"/>
              </a:rPr>
              <a:t>PHẦN 2</a:t>
            </a:r>
            <a:endParaRPr lang="en-US" sz="4800" b="1" kern="1200" dirty="0">
              <a:solidFill>
                <a:srgbClr val="FF0000"/>
              </a:solidFill>
              <a:latin typeface="Times New Roman" panose="02020603050405020304" pitchFamily="18" charset="0"/>
              <a:ea typeface="+mn-ea"/>
              <a:cs typeface="Times New Roman" panose="02020603050405020304" pitchFamily="18"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2934364" y="1751026"/>
            <a:ext cx="729000" cy="51121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flipH="1">
            <a:off x="8527038" y="1751026"/>
            <a:ext cx="729000" cy="511211"/>
          </a:xfrm>
          <a:prstGeom prst="rect">
            <a:avLst/>
          </a:prstGeom>
        </p:spPr>
      </p:pic>
      <p:sp>
        <p:nvSpPr>
          <p:cNvPr id="16" name="TextBox 16"/>
          <p:cNvSpPr txBox="1"/>
          <p:nvPr/>
        </p:nvSpPr>
        <p:spPr>
          <a:xfrm>
            <a:off x="4231512" y="3251073"/>
            <a:ext cx="6216286" cy="890180"/>
          </a:xfrm>
          <a:prstGeom prst="rect">
            <a:avLst/>
          </a:prstGeom>
        </p:spPr>
        <p:txBody>
          <a:bodyPr wrap="square" lIns="0" tIns="0" rIns="0" bIns="0" rtlCol="0" anchor="t">
            <a:spAutoFit/>
          </a:bodyPr>
          <a:lstStyle/>
          <a:p>
            <a:pPr algn="just" defTabSz="609600">
              <a:lnSpc>
                <a:spcPct val="150000"/>
              </a:lnSpc>
              <a:spcBef>
                <a:spcPct val="0"/>
              </a:spcBef>
              <a:buClrTx/>
              <a:defRPr/>
            </a:pPr>
            <a:r>
              <a:rPr lang="en-US" sz="4400" b="1" kern="1200" dirty="0">
                <a:solidFill>
                  <a:srgbClr val="FF0000"/>
                </a:solidFill>
                <a:latin typeface="Times New Roman" panose="02020603050405020304" pitchFamily="18" charset="0"/>
                <a:ea typeface="+mn-ea"/>
                <a:cs typeface="Times New Roman" panose="02020603050405020304" pitchFamily="18" charset="0"/>
              </a:rPr>
              <a:t>X</a:t>
            </a:r>
            <a:r>
              <a:rPr lang="en-US" sz="4400" b="1" dirty="0">
                <a:solidFill>
                  <a:srgbClr val="FF0000"/>
                </a:solidFill>
                <a:latin typeface="Times New Roman" panose="02020603050405020304" pitchFamily="18" charset="0"/>
                <a:cs typeface="Times New Roman" panose="02020603050405020304" pitchFamily="18" charset="0"/>
              </a:rPr>
              <a:t>ử </a:t>
            </a:r>
            <a:r>
              <a:rPr lang="en-US" sz="4400" b="1" dirty="0" err="1">
                <a:solidFill>
                  <a:srgbClr val="FF0000"/>
                </a:solidFill>
                <a:latin typeface="Times New Roman" panose="02020603050405020304" pitchFamily="18" charset="0"/>
                <a:cs typeface="Times New Roman" panose="02020603050405020304" pitchFamily="18" charset="0"/>
              </a:rPr>
              <a:t>lí</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tình</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huống</a:t>
            </a:r>
            <a:r>
              <a:rPr lang="en-US" sz="4400" b="1" dirty="0">
                <a:solidFill>
                  <a:srgbClr val="FF0000"/>
                </a:solidFill>
                <a:latin typeface="Times New Roman" panose="02020603050405020304" pitchFamily="18" charset="0"/>
                <a:cs typeface="Times New Roman" panose="02020603050405020304" pitchFamily="18" charset="0"/>
              </a:rPr>
              <a:t> </a:t>
            </a:r>
            <a:endParaRPr lang="en-US" sz="4400" b="1" kern="1200" dirty="0">
              <a:solidFill>
                <a:srgbClr val="FF0000"/>
              </a:solidFill>
              <a:latin typeface="Times New Roman" panose="02020603050405020304" pitchFamily="18" charset="0"/>
              <a:ea typeface="+mn-ea"/>
              <a:cs typeface="Times New Roman" panose="02020603050405020304" pitchFamily="18" charset="0"/>
            </a:endParaRPr>
          </a:p>
        </p:txBody>
      </p:sp>
      <p:pic>
        <p:nvPicPr>
          <p:cNvPr id="21" name="Picture 2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4231512" y="6172200"/>
            <a:ext cx="3728977" cy="33560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56" b="156"/>
          <a:stretch>
            <a:fillRect/>
          </a:stretch>
        </p:blipFill>
        <p:spPr>
          <a:xfrm>
            <a:off x="0" y="-17289"/>
            <a:ext cx="12192000" cy="6858000"/>
          </a:xfrm>
          <a:prstGeom prst="rect">
            <a:avLst/>
          </a:prstGeom>
        </p:spPr>
      </p:pic>
      <p:sp>
        <p:nvSpPr>
          <p:cNvPr id="24" name="TextBox 9"/>
          <p:cNvSpPr txBox="1"/>
          <p:nvPr/>
        </p:nvSpPr>
        <p:spPr>
          <a:xfrm>
            <a:off x="-573327" y="1486502"/>
            <a:ext cx="5232475" cy="553720"/>
          </a:xfrm>
          <a:prstGeom prst="rect">
            <a:avLst/>
          </a:prstGeom>
        </p:spPr>
        <p:txBody>
          <a:bodyPr wrap="square" lIns="0" tIns="0" rIns="0" bIns="0" rtlCol="0" anchor="t">
            <a:spAutoFit/>
          </a:bodyPr>
          <a:lstStyle/>
          <a:p>
            <a:pPr algn="ctr">
              <a:lnSpc>
                <a:spcPct val="150000"/>
              </a:lnSpc>
              <a:spcBef>
                <a:spcPct val="0"/>
              </a:spcBef>
            </a:pPr>
            <a:r>
              <a:rPr lang="en-US" sz="2400" dirty="0">
                <a:solidFill>
                  <a:srgbClr val="FF0000"/>
                </a:solidFill>
                <a:latin typeface="Times New Roman" panose="02020603050405020304" pitchFamily="18" charset="0"/>
                <a:cs typeface="Times New Roman" panose="02020603050405020304" pitchFamily="18" charset="0"/>
              </a:rPr>
              <a:t>HĐ</a:t>
            </a:r>
            <a:r>
              <a:rPr lang="vi-VN" sz="2400" dirty="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4</a:t>
            </a:r>
            <a:r>
              <a:rPr lang="vi-VN" sz="2400" dirty="0">
                <a:solidFill>
                  <a:srgbClr val="FF0000"/>
                </a:solidFill>
                <a:latin typeface="Times New Roman" panose="02020603050405020304" pitchFamily="18" charset="0"/>
                <a:cs typeface="Times New Roman" panose="02020603050405020304" pitchFamily="18" charset="0"/>
              </a:rPr>
              <a:t>: Đóng vai </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7"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86639" y="6505103"/>
            <a:ext cx="3728977" cy="335608"/>
          </a:xfrm>
          <a:prstGeom prst="rect">
            <a:avLst/>
          </a:prstGeom>
        </p:spPr>
      </p:pic>
      <p:grpSp>
        <p:nvGrpSpPr>
          <p:cNvPr id="3" name="Group 2"/>
          <p:cNvGrpSpPr/>
          <p:nvPr/>
        </p:nvGrpSpPr>
        <p:grpSpPr>
          <a:xfrm>
            <a:off x="596049" y="2359917"/>
            <a:ext cx="3508241" cy="1137334"/>
            <a:chOff x="1154314" y="1984532"/>
            <a:chExt cx="3508241" cy="1137334"/>
          </a:xfrm>
        </p:grpSpPr>
        <p:sp>
          <p:nvSpPr>
            <p:cNvPr id="28" name="Cloud 27"/>
            <p:cNvSpPr/>
            <p:nvPr/>
          </p:nvSpPr>
          <p:spPr>
            <a:xfrm>
              <a:off x="1154314" y="1984532"/>
              <a:ext cx="3508241" cy="1137334"/>
            </a:xfrm>
            <a:prstGeom prst="cloud">
              <a:avLst/>
            </a:prstGeom>
            <a:solidFill>
              <a:schemeClr val="bg1"/>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935" dirty="0">
                <a:solidFill>
                  <a:schemeClr val="tx1"/>
                </a:solidFill>
                <a:latin typeface="Times New Roman" panose="02020603050405020304" pitchFamily="18" charset="0"/>
                <a:cs typeface="Times New Roman" panose="02020603050405020304" pitchFamily="18" charset="0"/>
              </a:endParaRPr>
            </a:p>
          </p:txBody>
        </p:sp>
        <p:sp>
          <p:nvSpPr>
            <p:cNvPr id="29" name="TextBox 22"/>
            <p:cNvSpPr txBox="1"/>
            <p:nvPr/>
          </p:nvSpPr>
          <p:spPr>
            <a:xfrm>
              <a:off x="1265832" y="2166256"/>
              <a:ext cx="3368437" cy="475515"/>
            </a:xfrm>
            <a:prstGeom prst="rect">
              <a:avLst/>
            </a:prstGeom>
          </p:spPr>
          <p:txBody>
            <a:bodyPr wrap="square" lIns="0" tIns="0" rIns="0" bIns="0" rtlCol="0" anchor="t">
              <a:spAutoFit/>
            </a:bodyPr>
            <a:lstStyle/>
            <a:p>
              <a:pPr algn="ctr">
                <a:lnSpc>
                  <a:spcPct val="150000"/>
                </a:lnSpc>
                <a:spcBef>
                  <a:spcPct val="0"/>
                </a:spcBef>
              </a:pPr>
              <a:r>
                <a:rPr lang="en-US" sz="2400" dirty="0" err="1">
                  <a:solidFill>
                    <a:schemeClr val="tx1"/>
                  </a:solidFill>
                  <a:latin typeface="Times New Roman" panose="02020603050405020304" pitchFamily="18" charset="0"/>
                  <a:cs typeface="Times New Roman" panose="02020603050405020304" pitchFamily="18" charset="0"/>
                </a:rPr>
                <a:t>Thảo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luận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nhóm</a:t>
              </a:r>
              <a:endParaRPr lang="en-US" sz="2400" dirty="0">
                <a:solidFill>
                  <a:schemeClr val="tx1"/>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836989" y="2118463"/>
            <a:ext cx="6220933" cy="3077248"/>
            <a:chOff x="4988069" y="1818619"/>
            <a:chExt cx="6220933" cy="3077248"/>
          </a:xfrm>
        </p:grpSpPr>
        <p:sp>
          <p:nvSpPr>
            <p:cNvPr id="30" name="Thought Bubble: Cloud 29"/>
            <p:cNvSpPr/>
            <p:nvPr/>
          </p:nvSpPr>
          <p:spPr>
            <a:xfrm>
              <a:off x="4988069" y="1818619"/>
              <a:ext cx="6220933" cy="3077248"/>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935">
                <a:solidFill>
                  <a:schemeClr val="tx1"/>
                </a:solidFill>
                <a:latin typeface="Times New Roman" panose="02020603050405020304" pitchFamily="18" charset="0"/>
                <a:cs typeface="Times New Roman" panose="02020603050405020304" pitchFamily="18" charset="0"/>
              </a:endParaRPr>
            </a:p>
          </p:txBody>
        </p:sp>
        <p:sp>
          <p:nvSpPr>
            <p:cNvPr id="31" name="TextBox 27"/>
            <p:cNvSpPr txBox="1"/>
            <p:nvPr/>
          </p:nvSpPr>
          <p:spPr>
            <a:xfrm>
              <a:off x="5797151" y="2323787"/>
              <a:ext cx="4602768" cy="1583510"/>
            </a:xfrm>
            <a:prstGeom prst="rect">
              <a:avLst/>
            </a:prstGeom>
          </p:spPr>
          <p:txBody>
            <a:bodyPr wrap="square" lIns="0" tIns="0" rIns="0" bIns="0" rtlCol="0" anchor="t">
              <a:spAutoFit/>
            </a:bodyPr>
            <a:lstStyle/>
            <a:p>
              <a:pPr algn="ctr">
                <a:lnSpc>
                  <a:spcPct val="150000"/>
                </a:lnSpc>
                <a:spcBef>
                  <a:spcPct val="0"/>
                </a:spcBef>
              </a:pPr>
              <a:r>
                <a:rPr lang="vi-VN" sz="2400" dirty="0">
                  <a:solidFill>
                    <a:schemeClr val="tx1"/>
                  </a:solidFill>
                  <a:latin typeface="Times New Roman" panose="02020603050405020304" pitchFamily="18" charset="0"/>
                  <a:cs typeface="Times New Roman" panose="02020603050405020304" pitchFamily="18" charset="0"/>
                </a:rPr>
                <a:t>Em sẽ khuyên bạn thế nào nếu bạn em thường xuyên thức khuya?</a:t>
              </a:r>
              <a:endParaRPr lang="vi-VN" sz="2400" dirty="0">
                <a:solidFill>
                  <a:schemeClr val="tx1"/>
                </a:solidFill>
                <a:latin typeface="Times New Roman" panose="02020603050405020304" pitchFamily="18" charset="0"/>
                <a:cs typeface="Times New Roman" panose="02020603050405020304" pitchFamily="18" charset="0"/>
              </a:endParaRPr>
            </a:p>
          </p:txBody>
        </p:sp>
      </p:grpSp>
      <p:pic>
        <p:nvPicPr>
          <p:cNvPr id="32" name="Picture 31"/>
          <p:cNvPicPr>
            <a:picLocks noChangeAspect="1"/>
          </p:cNvPicPr>
          <p:nvPr/>
        </p:nvPicPr>
        <p:blipFill rotWithShape="1">
          <a:blip r:embed="rId3">
            <a:extLst>
              <a:ext uri="{28A0092B-C50C-407E-A947-70E740481C1C}">
                <a14:useLocalDpi xmlns:a14="http://schemas.microsoft.com/office/drawing/2010/main" val="0"/>
              </a:ext>
            </a:extLst>
          </a:blip>
          <a:srcRect l="42497" t="34723" r="42499" b="35672"/>
          <a:stretch>
            <a:fillRect/>
          </a:stretch>
        </p:blipFill>
        <p:spPr>
          <a:xfrm>
            <a:off x="1861073" y="3415056"/>
            <a:ext cx="2801482" cy="31093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53" presetClass="entr" presetSubtype="16"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p:cTn id="10" dur="500" fill="hold"/>
                                        <p:tgtEl>
                                          <p:spTgt spid="32"/>
                                        </p:tgtEl>
                                        <p:attrNameLst>
                                          <p:attrName>ppt_w</p:attrName>
                                        </p:attrNameLst>
                                      </p:cBhvr>
                                      <p:tavLst>
                                        <p:tav tm="0">
                                          <p:val>
                                            <p:fltVal val="0"/>
                                          </p:val>
                                        </p:tav>
                                        <p:tav tm="100000">
                                          <p:val>
                                            <p:strVal val="#ppt_w"/>
                                          </p:val>
                                        </p:tav>
                                      </p:tavLst>
                                    </p:anim>
                                    <p:anim calcmode="lin" valueType="num">
                                      <p:cBhvr>
                                        <p:cTn id="11" dur="500" fill="hold"/>
                                        <p:tgtEl>
                                          <p:spTgt spid="32"/>
                                        </p:tgtEl>
                                        <p:attrNameLst>
                                          <p:attrName>ppt_h</p:attrName>
                                        </p:attrNameLst>
                                      </p:cBhvr>
                                      <p:tavLst>
                                        <p:tav tm="0">
                                          <p:val>
                                            <p:fltVal val="0"/>
                                          </p:val>
                                        </p:tav>
                                        <p:tav tm="100000">
                                          <p:val>
                                            <p:strVal val="#ppt_h"/>
                                          </p:val>
                                        </p:tav>
                                      </p:tavLst>
                                    </p:anim>
                                    <p:animEffect transition="in" filter="fade">
                                      <p:cBhvr>
                                        <p:cTn id="12" dur="500"/>
                                        <p:tgtEl>
                                          <p:spTgt spid="3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56" b="156"/>
          <a:stretch>
            <a:fillRect/>
          </a:stretch>
        </p:blipFill>
        <p:spPr>
          <a:xfrm>
            <a:off x="0" y="0"/>
            <a:ext cx="12192000" cy="6858000"/>
          </a:xfrm>
          <a:prstGeom prst="rect">
            <a:avLst/>
          </a:prstGeom>
        </p:spPr>
      </p:pic>
      <p:pic>
        <p:nvPicPr>
          <p:cNvPr id="21"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593" y="6552477"/>
            <a:ext cx="3728977" cy="33560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7200" t="19872" r="38048" b="20843"/>
          <a:stretch>
            <a:fillRect/>
          </a:stretch>
        </p:blipFill>
        <p:spPr>
          <a:xfrm>
            <a:off x="1049457" y="3981308"/>
            <a:ext cx="1978462" cy="2665596"/>
          </a:xfrm>
          <a:prstGeom prst="rect">
            <a:avLst/>
          </a:prstGeom>
        </p:spPr>
      </p:pic>
      <p:sp>
        <p:nvSpPr>
          <p:cNvPr id="4" name="Rectangle: Rounded Corners 3"/>
          <p:cNvSpPr/>
          <p:nvPr/>
        </p:nvSpPr>
        <p:spPr>
          <a:xfrm>
            <a:off x="2841921" y="2082340"/>
            <a:ext cx="7059217" cy="367014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935" dirty="0">
              <a:latin typeface="Times New Roman" panose="02020603050405020304" pitchFamily="18" charset="0"/>
              <a:cs typeface="Times New Roman" panose="02020603050405020304" pitchFamily="18" charset="0"/>
            </a:endParaRPr>
          </a:p>
        </p:txBody>
      </p:sp>
      <p:sp>
        <p:nvSpPr>
          <p:cNvPr id="22" name="Rectangle 21"/>
          <p:cNvSpPr/>
          <p:nvPr/>
        </p:nvSpPr>
        <p:spPr>
          <a:xfrm>
            <a:off x="3563511" y="2403470"/>
            <a:ext cx="5635287" cy="2783839"/>
          </a:xfrm>
          <a:prstGeom prst="rect">
            <a:avLst/>
          </a:prstGeom>
        </p:spPr>
        <p:txBody>
          <a:bodyPr wrap="square">
            <a:spAutoFit/>
          </a:bodyPr>
          <a:lstStyle/>
          <a:p>
            <a:pPr lvl="0" algn="just">
              <a:lnSpc>
                <a:spcPct val="150000"/>
              </a:lnSpc>
              <a:spcBef>
                <a:spcPct val="0"/>
              </a:spcBef>
              <a:defRPr/>
            </a:pPr>
            <a:r>
              <a:rPr lang="vi-VN" sz="2400" dirty="0">
                <a:solidFill>
                  <a:schemeClr val="tx1"/>
                </a:solidFill>
                <a:latin typeface="Times New Roman" panose="02020603050405020304" pitchFamily="18" charset="0"/>
                <a:cs typeface="Times New Roman" panose="02020603050405020304" pitchFamily="18" charset="0"/>
              </a:rPr>
              <a:t>Thời gian ngủ không đủ sẽ dẫn đến mệt mỏi, lên lớp mất tập trung, học tập sút kém. Ngủ đủ giấc sẽ giúp não được nghỉ ngơi, củng cố khả năng ghi nhớ... </a:t>
            </a:r>
            <a:endParaRPr lang="vi-VN" sz="2400" kern="1200" dirty="0">
              <a:solidFill>
                <a:schemeClr val="tx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811830" y="1151547"/>
            <a:ext cx="2895600" cy="895758"/>
          </a:xfrm>
          <a:prstGeom prst="rect">
            <a:avLst/>
          </a:prstGeom>
          <a:noFill/>
        </p:spPr>
        <p:txBody>
          <a:bodyPr wrap="square" rtlCol="0">
            <a:spAutoFit/>
          </a:bodyPr>
          <a:lstStyle/>
          <a:p>
            <a:pPr algn="ctr">
              <a:lnSpc>
                <a:spcPct val="150000"/>
              </a:lnSpc>
            </a:pPr>
            <a:r>
              <a:rPr lang="en-US" sz="4000" b="1" dirty="0" err="1">
                <a:solidFill>
                  <a:srgbClr val="C00000"/>
                </a:solidFill>
                <a:latin typeface="Times New Roman" panose="02020603050405020304" pitchFamily="18" charset="0"/>
                <a:cs typeface="Times New Roman" panose="02020603050405020304" pitchFamily="18" charset="0"/>
              </a:rPr>
              <a:t>Kết</a:t>
            </a:r>
            <a:r>
              <a:rPr lang="en-US" sz="4000" b="1" dirty="0">
                <a:solidFill>
                  <a:srgbClr val="C00000"/>
                </a:solidFill>
                <a:latin typeface="Times New Roman" panose="02020603050405020304" pitchFamily="18" charset="0"/>
                <a:cs typeface="Times New Roman" panose="02020603050405020304" pitchFamily="18" charset="0"/>
              </a:rPr>
              <a:t> </a:t>
            </a:r>
            <a:r>
              <a:rPr lang="en-US" sz="4000" b="1" dirty="0" err="1">
                <a:solidFill>
                  <a:srgbClr val="C00000"/>
                </a:solidFill>
                <a:latin typeface="Times New Roman" panose="02020603050405020304" pitchFamily="18" charset="0"/>
                <a:cs typeface="Times New Roman" panose="02020603050405020304" pitchFamily="18" charset="0"/>
              </a:rPr>
              <a:t>luận</a:t>
            </a:r>
            <a:endParaRPr lang="en-US" sz="40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5de90e1154b99c9c5351bef2fda6586.png"/>
          <p:cNvPicPr>
            <a:picLocks noChangeAspect="1"/>
          </p:cNvPicPr>
          <p:nvPr/>
        </p:nvPicPr>
        <p:blipFill>
          <a:blip r:embed="rId1" cstate="print"/>
          <a:stretch>
            <a:fillRect/>
          </a:stretch>
        </p:blipFill>
        <p:spPr>
          <a:xfrm>
            <a:off x="3352800" y="838200"/>
            <a:ext cx="6110703" cy="6019800"/>
          </a:xfrm>
          <a:prstGeom prst="rect">
            <a:avLst/>
          </a:prstGeom>
        </p:spPr>
      </p:pic>
      <p:sp>
        <p:nvSpPr>
          <p:cNvPr id="5" name="Cloud 4"/>
          <p:cNvSpPr/>
          <p:nvPr/>
        </p:nvSpPr>
        <p:spPr>
          <a:xfrm>
            <a:off x="8686799" y="0"/>
            <a:ext cx="2971800" cy="1828800"/>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giúp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ông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chuẩn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bữa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nhé</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Flowchart: Connector 5"/>
          <p:cNvSpPr/>
          <p:nvPr/>
        </p:nvSpPr>
        <p:spPr>
          <a:xfrm>
            <a:off x="7543800" y="1371600"/>
            <a:ext cx="152400" cy="152400"/>
          </a:xfrm>
          <a:prstGeom prst="flowChartConnector">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descr="Tex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133600"/>
            <a:ext cx="9618133" cy="5410200"/>
          </a:xfrm>
          <a:prstGeom prst="rect">
            <a:avLst/>
          </a:prstGeom>
        </p:spPr>
      </p:pic>
      <p:pic>
        <p:nvPicPr>
          <p:cNvPr id="10" name="Picture 9" descr="Logo, company name&#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66800" cy="11905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2b2181ee0ddf3198d036ec9f3094f086.png"/>
          <p:cNvPicPr>
            <a:picLocks noChangeAspect="1"/>
          </p:cNvPicPr>
          <p:nvPr/>
        </p:nvPicPr>
        <p:blipFill>
          <a:blip r:embed="rId1" cstate="print"/>
          <a:stretch>
            <a:fillRect/>
          </a:stretch>
        </p:blipFill>
        <p:spPr>
          <a:xfrm flipH="1">
            <a:off x="8382000" y="3048000"/>
            <a:ext cx="2286000" cy="3810000"/>
          </a:xfrm>
          <a:prstGeom prst="rect">
            <a:avLst/>
          </a:prstGeom>
        </p:spPr>
      </p:pic>
      <p:pic>
        <p:nvPicPr>
          <p:cNvPr id="18" name="Picture 17" descr="2b2181ee0ddf3198d036ec9f3094f086.png"/>
          <p:cNvPicPr>
            <a:picLocks noChangeAspect="1"/>
          </p:cNvPicPr>
          <p:nvPr/>
        </p:nvPicPr>
        <p:blipFill>
          <a:blip r:embed="rId2" cstate="print"/>
          <a:stretch>
            <a:fillRect/>
          </a:stretch>
        </p:blipFill>
        <p:spPr>
          <a:xfrm>
            <a:off x="1524000" y="3048000"/>
            <a:ext cx="2239192" cy="3810000"/>
          </a:xfrm>
          <a:prstGeom prst="rect">
            <a:avLst/>
          </a:prstGeom>
        </p:spPr>
      </p:pic>
      <p:pic>
        <p:nvPicPr>
          <p:cNvPr id="6" name="Picture 5" descr="ae22ebc57a38542b1b8a66c597ea7458.png"/>
          <p:cNvPicPr>
            <a:picLocks noChangeAspect="1"/>
          </p:cNvPicPr>
          <p:nvPr/>
        </p:nvPicPr>
        <p:blipFill>
          <a:blip r:embed="rId3" cstate="print"/>
          <a:stretch>
            <a:fillRect/>
          </a:stretch>
        </p:blipFill>
        <p:spPr>
          <a:xfrm>
            <a:off x="2667000" y="1219200"/>
            <a:ext cx="6858000" cy="6858000"/>
          </a:xfrm>
          <a:prstGeom prst="rect">
            <a:avLst/>
          </a:prstGeom>
        </p:spPr>
      </p:pic>
      <p:pic>
        <p:nvPicPr>
          <p:cNvPr id="8" name="Picture 7" descr="5631c7a98ca2287e2d680a324b15e383.png"/>
          <p:cNvPicPr>
            <a:picLocks noChangeAspect="1"/>
          </p:cNvPicPr>
          <p:nvPr/>
        </p:nvPicPr>
        <p:blipFill>
          <a:blip r:embed="rId4" cstate="print"/>
          <a:stretch>
            <a:fillRect/>
          </a:stretch>
        </p:blipFill>
        <p:spPr>
          <a:xfrm>
            <a:off x="5410200" y="990601"/>
            <a:ext cx="1219200" cy="1823329"/>
          </a:xfrm>
          <a:prstGeom prst="rect">
            <a:avLst/>
          </a:prstGeom>
        </p:spPr>
      </p:pic>
      <p:pic>
        <p:nvPicPr>
          <p:cNvPr id="10" name="Picture 9" descr="fe1747c4d7e277ba1ee4105e3bc7af1c.png"/>
          <p:cNvPicPr>
            <a:picLocks noChangeAspect="1"/>
          </p:cNvPicPr>
          <p:nvPr/>
        </p:nvPicPr>
        <p:blipFill>
          <a:blip r:embed="rId5" cstate="print"/>
          <a:stretch>
            <a:fillRect/>
          </a:stretch>
        </p:blipFill>
        <p:spPr>
          <a:xfrm>
            <a:off x="4267200" y="1905000"/>
            <a:ext cx="1828800" cy="1981200"/>
          </a:xfrm>
          <a:prstGeom prst="rect">
            <a:avLst/>
          </a:prstGeom>
        </p:spPr>
      </p:pic>
      <p:pic>
        <p:nvPicPr>
          <p:cNvPr id="11" name="Picture 10" descr="f5c2a31645fd10a7bfb7180ae764b33e.png"/>
          <p:cNvPicPr>
            <a:picLocks noChangeAspect="1"/>
          </p:cNvPicPr>
          <p:nvPr/>
        </p:nvPicPr>
        <p:blipFill>
          <a:blip r:embed="rId6" cstate="print"/>
          <a:stretch>
            <a:fillRect/>
          </a:stretch>
        </p:blipFill>
        <p:spPr>
          <a:xfrm>
            <a:off x="6172200" y="2286001"/>
            <a:ext cx="1447800" cy="1120153"/>
          </a:xfrm>
          <a:prstGeom prst="rect">
            <a:avLst/>
          </a:prstGeom>
        </p:spPr>
      </p:pic>
      <p:pic>
        <p:nvPicPr>
          <p:cNvPr id="12" name="Picture 11" descr="a0f932e5084a2d27268758dfe1be070a.png"/>
          <p:cNvPicPr>
            <a:picLocks noChangeAspect="1"/>
          </p:cNvPicPr>
          <p:nvPr/>
        </p:nvPicPr>
        <p:blipFill>
          <a:blip r:embed="rId7" cstate="print"/>
          <a:stretch>
            <a:fillRect/>
          </a:stretch>
        </p:blipFill>
        <p:spPr>
          <a:xfrm>
            <a:off x="4267200" y="3600521"/>
            <a:ext cx="1447800" cy="1295781"/>
          </a:xfrm>
          <a:prstGeom prst="rect">
            <a:avLst/>
          </a:prstGeom>
        </p:spPr>
      </p:pic>
      <p:pic>
        <p:nvPicPr>
          <p:cNvPr id="14" name="Picture 13" descr="bf30f7e2896d1260827521fda40d5ad6.png"/>
          <p:cNvPicPr>
            <a:picLocks noChangeAspect="1"/>
          </p:cNvPicPr>
          <p:nvPr/>
        </p:nvPicPr>
        <p:blipFill>
          <a:blip r:embed="rId8" cstate="print"/>
          <a:stretch>
            <a:fillRect/>
          </a:stretch>
        </p:blipFill>
        <p:spPr>
          <a:xfrm>
            <a:off x="6096000" y="3276600"/>
            <a:ext cx="1600200" cy="1619702"/>
          </a:xfrm>
          <a:prstGeom prst="rect">
            <a:avLst/>
          </a:prstGeom>
        </p:spPr>
      </p:pic>
      <p:pic>
        <p:nvPicPr>
          <p:cNvPr id="13" name="Picture 12" descr="4341eebecc67e47aa570993296a53316.png"/>
          <p:cNvPicPr>
            <a:picLocks noChangeAspect="1"/>
          </p:cNvPicPr>
          <p:nvPr/>
        </p:nvPicPr>
        <p:blipFill>
          <a:blip r:embed="rId9" cstate="print"/>
          <a:stretch>
            <a:fillRect/>
          </a:stretch>
        </p:blipFill>
        <p:spPr>
          <a:xfrm>
            <a:off x="7620001" y="2514601"/>
            <a:ext cx="839343" cy="1258385"/>
          </a:xfrm>
          <a:prstGeom prst="rect">
            <a:avLst/>
          </a:prstGeom>
        </p:spPr>
      </p:pic>
      <p:pic>
        <p:nvPicPr>
          <p:cNvPr id="24" name="Picture 23" descr="43b282e5574b9381f3f2c3655d492a4e.png">
            <a:hlinkClick r:id="rId10" action="ppaction://hlinksldjump"/>
          </p:cNvPr>
          <p:cNvPicPr>
            <a:picLocks noChangeAspect="1"/>
          </p:cNvPicPr>
          <p:nvPr/>
        </p:nvPicPr>
        <p:blipFill>
          <a:blip r:embed="rId11" cstate="print"/>
          <a:stretch>
            <a:fillRect/>
          </a:stretch>
        </p:blipFill>
        <p:spPr>
          <a:xfrm>
            <a:off x="1524000" y="0"/>
            <a:ext cx="990600" cy="990600"/>
          </a:xfrm>
          <a:prstGeom prst="rect">
            <a:avLst/>
          </a:prstGeom>
        </p:spPr>
      </p:pic>
      <p:pic>
        <p:nvPicPr>
          <p:cNvPr id="25" name="Picture 24" descr="43b282e5574b9381f3f2c3655d492a4e.png">
            <a:hlinkClick r:id="rId12" action="ppaction://hlinksldjump"/>
          </p:cNvPr>
          <p:cNvPicPr>
            <a:picLocks noChangeAspect="1"/>
          </p:cNvPicPr>
          <p:nvPr/>
        </p:nvPicPr>
        <p:blipFill>
          <a:blip r:embed="rId11" cstate="print"/>
          <a:stretch>
            <a:fillRect/>
          </a:stretch>
        </p:blipFill>
        <p:spPr>
          <a:xfrm>
            <a:off x="2514600" y="0"/>
            <a:ext cx="990600" cy="990600"/>
          </a:xfrm>
          <a:prstGeom prst="rect">
            <a:avLst/>
          </a:prstGeom>
        </p:spPr>
      </p:pic>
      <p:pic>
        <p:nvPicPr>
          <p:cNvPr id="26" name="Picture 25" descr="43b282e5574b9381f3f2c3655d492a4e.png">
            <a:hlinkClick r:id="rId13" action="ppaction://hlinksldjump"/>
          </p:cNvPr>
          <p:cNvPicPr>
            <a:picLocks noChangeAspect="1"/>
          </p:cNvPicPr>
          <p:nvPr/>
        </p:nvPicPr>
        <p:blipFill>
          <a:blip r:embed="rId11" cstate="print"/>
          <a:stretch>
            <a:fillRect/>
          </a:stretch>
        </p:blipFill>
        <p:spPr>
          <a:xfrm>
            <a:off x="3505200" y="0"/>
            <a:ext cx="990600" cy="990600"/>
          </a:xfrm>
          <a:prstGeom prst="rect">
            <a:avLst/>
          </a:prstGeom>
        </p:spPr>
      </p:pic>
      <p:pic>
        <p:nvPicPr>
          <p:cNvPr id="27" name="Picture 26" descr="43b282e5574b9381f3f2c3655d492a4e.png">
            <a:hlinkClick r:id="rId14" action="ppaction://hlinksldjump"/>
          </p:cNvPr>
          <p:cNvPicPr>
            <a:picLocks noChangeAspect="1"/>
          </p:cNvPicPr>
          <p:nvPr/>
        </p:nvPicPr>
        <p:blipFill>
          <a:blip r:embed="rId11" cstate="print"/>
          <a:stretch>
            <a:fillRect/>
          </a:stretch>
        </p:blipFill>
        <p:spPr>
          <a:xfrm>
            <a:off x="7772400" y="0"/>
            <a:ext cx="990600" cy="990600"/>
          </a:xfrm>
          <a:prstGeom prst="rect">
            <a:avLst/>
          </a:prstGeom>
        </p:spPr>
      </p:pic>
      <p:pic>
        <p:nvPicPr>
          <p:cNvPr id="28" name="Picture 27" descr="43b282e5574b9381f3f2c3655d492a4e.png">
            <a:hlinkClick r:id="rId15" action="ppaction://hlinksldjump"/>
          </p:cNvPr>
          <p:cNvPicPr>
            <a:picLocks noChangeAspect="1"/>
          </p:cNvPicPr>
          <p:nvPr/>
        </p:nvPicPr>
        <p:blipFill>
          <a:blip r:embed="rId11" cstate="print"/>
          <a:stretch>
            <a:fillRect/>
          </a:stretch>
        </p:blipFill>
        <p:spPr>
          <a:xfrm>
            <a:off x="8763000" y="0"/>
            <a:ext cx="990600" cy="990600"/>
          </a:xfrm>
          <a:prstGeom prst="rect">
            <a:avLst/>
          </a:prstGeom>
        </p:spPr>
      </p:pic>
      <p:pic>
        <p:nvPicPr>
          <p:cNvPr id="2" name="Picture 1" descr="Logo, company name&#10;&#10;Description automatically generated"/>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0"/>
            <a:ext cx="1066800" cy="1190500"/>
          </a:xfrm>
          <a:prstGeom prst="rect">
            <a:avLst/>
          </a:prstGeom>
        </p:spPr>
      </p:pic>
      <p:sp>
        <p:nvSpPr>
          <p:cNvPr id="3" name="5-Point Star 38">
            <a:hlinkClick r:id="rId17" action="ppaction://hlinksldjump"/>
          </p:cNvPr>
          <p:cNvSpPr/>
          <p:nvPr/>
        </p:nvSpPr>
        <p:spPr>
          <a:xfrm>
            <a:off x="11048999" y="5930900"/>
            <a:ext cx="762000" cy="685800"/>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childTnLst>
                          </p:cTn>
                        </p:par>
                        <p:par>
                          <p:cTn id="14" fill="hold">
                            <p:stCondLst>
                              <p:cond delay="500"/>
                            </p:stCondLst>
                            <p:childTnLst>
                              <p:par>
                                <p:cTn id="15" presetID="16" presetClass="entr" presetSubtype="2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nextCondLst>
                <p:cond evt="onClick" delay="0">
                  <p:tgtEl>
                    <p:spTgt spid="24"/>
                  </p:tgtEl>
                </p:cond>
              </p:nextCondLst>
            </p:seq>
            <p:seq concurrent="1" nextAc="seek">
              <p:cTn id="18" restart="whenNotActive" fill="hold" evtFilter="cancelBubble" nodeType="interactiveSeq">
                <p:stCondLst>
                  <p:cond evt="onClick" delay="0">
                    <p:tgtEl>
                      <p:spTgt spid="2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5"/>
                                        </p:tgtEl>
                                      </p:cBhvr>
                                    </p:animEffect>
                                    <p:set>
                                      <p:cBhvr>
                                        <p:cTn id="23" dur="1" fill="hold">
                                          <p:stCondLst>
                                            <p:cond delay="499"/>
                                          </p:stCondLst>
                                        </p:cTn>
                                        <p:tgtEl>
                                          <p:spTgt spid="25"/>
                                        </p:tgtEl>
                                        <p:attrNameLst>
                                          <p:attrName>style.visibility</p:attrName>
                                        </p:attrNameLst>
                                      </p:cBhvr>
                                      <p:to>
                                        <p:strVal val="hidden"/>
                                      </p:to>
                                    </p:se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25"/>
                  </p:tgtEl>
                </p:cond>
              </p:nextCondLst>
            </p:seq>
            <p:seq concurrent="1" nextAc="seek">
              <p:cTn id="27" restart="whenNotActive" fill="hold" evtFilter="cancelBubble" nodeType="interactiveSeq">
                <p:stCondLst>
                  <p:cond evt="onClick" delay="0">
                    <p:tgtEl>
                      <p:spTgt spid="2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6"/>
                                        </p:tgtEl>
                                      </p:cBhvr>
                                    </p:animEffect>
                                    <p:set>
                                      <p:cBhvr>
                                        <p:cTn id="32" dur="1" fill="hold">
                                          <p:stCondLst>
                                            <p:cond delay="499"/>
                                          </p:stCondLst>
                                        </p:cTn>
                                        <p:tgtEl>
                                          <p:spTgt spid="26"/>
                                        </p:tgtEl>
                                        <p:attrNameLst>
                                          <p:attrName>style.visibility</p:attrName>
                                        </p:attrNameLst>
                                      </p:cBhvr>
                                      <p:to>
                                        <p:strVal val="hidden"/>
                                      </p:to>
                                    </p:set>
                                  </p:childTnLst>
                                </p:cTn>
                              </p:par>
                            </p:childTnLst>
                          </p:cTn>
                        </p:par>
                        <p:par>
                          <p:cTn id="33" fill="hold">
                            <p:stCondLst>
                              <p:cond delay="500"/>
                            </p:stCondLst>
                            <p:childTnLst>
                              <p:par>
                                <p:cTn id="34" presetID="16" presetClass="entr" presetSubtype="21"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childTnLst>
              </p:cTn>
              <p:nextCondLst>
                <p:cond evt="onClick" delay="0">
                  <p:tgtEl>
                    <p:spTgt spid="26"/>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7"/>
                                        </p:tgtEl>
                                      </p:cBhvr>
                                    </p:animEffect>
                                    <p:set>
                                      <p:cBhvr>
                                        <p:cTn id="42" dur="1" fill="hold">
                                          <p:stCondLst>
                                            <p:cond delay="499"/>
                                          </p:stCondLst>
                                        </p:cTn>
                                        <p:tgtEl>
                                          <p:spTgt spid="27"/>
                                        </p:tgtEl>
                                        <p:attrNameLst>
                                          <p:attrName>style.visibility</p:attrName>
                                        </p:attrNameLst>
                                      </p:cBhvr>
                                      <p:to>
                                        <p:strVal val="hidden"/>
                                      </p:to>
                                    </p:set>
                                  </p:childTnLst>
                                </p:cTn>
                              </p:par>
                            </p:childTnLst>
                          </p:cTn>
                        </p:par>
                        <p:par>
                          <p:cTn id="43" fill="hold">
                            <p:stCondLst>
                              <p:cond delay="500"/>
                            </p:stCondLst>
                            <p:childTnLst>
                              <p:par>
                                <p:cTn id="44" presetID="16" presetClass="entr" presetSubtype="21"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28"/>
                    </p:tgtEl>
                  </p:cond>
                </p:stCondLst>
                <p:endSync evt="end" delay="0">
                  <p:rtn val="all"/>
                </p:endSync>
                <p:childTnLst>
                  <p:par>
                    <p:cTn id="48" fill="hold">
                      <p:stCondLst>
                        <p:cond delay="0"/>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8"/>
                                        </p:tgtEl>
                                      </p:cBhvr>
                                    </p:animEffect>
                                    <p:set>
                                      <p:cBhvr>
                                        <p:cTn id="52" dur="1" fill="hold">
                                          <p:stCondLst>
                                            <p:cond delay="499"/>
                                          </p:stCondLst>
                                        </p:cTn>
                                        <p:tgtEl>
                                          <p:spTgt spid="28"/>
                                        </p:tgtEl>
                                        <p:attrNameLst>
                                          <p:attrName>style.visibility</p:attrName>
                                        </p:attrNameLst>
                                      </p:cBhvr>
                                      <p:to>
                                        <p:strVal val="hidden"/>
                                      </p:to>
                                    </p:set>
                                  </p:childTnLst>
                                </p:cTn>
                              </p:par>
                            </p:childTnLst>
                          </p:cTn>
                        </p:par>
                        <p:par>
                          <p:cTn id="53" fill="hold">
                            <p:stCondLst>
                              <p:cond delay="500"/>
                            </p:stCondLst>
                            <p:childTnLst>
                              <p:par>
                                <p:cTn id="54" presetID="16" presetClass="entr" presetSubtype="21"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childTnLst>
              </p:cTn>
              <p:nextCondLst>
                <p:cond evt="onClick" delay="0">
                  <p:tgtEl>
                    <p:spTgt spid="2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456.png"/>
          <p:cNvPicPr>
            <a:picLocks noChangeAspect="1"/>
          </p:cNvPicPr>
          <p:nvPr/>
        </p:nvPicPr>
        <p:blipFill>
          <a:blip r:embed="rId1" cstate="print"/>
          <a:stretch>
            <a:fillRect/>
          </a:stretch>
        </p:blipFill>
        <p:spPr>
          <a:xfrm>
            <a:off x="3048000" y="3276600"/>
            <a:ext cx="3513222" cy="575440"/>
          </a:xfrm>
          <a:prstGeom prst="rect">
            <a:avLst/>
          </a:prstGeom>
        </p:spPr>
      </p:pic>
      <p:sp>
        <p:nvSpPr>
          <p:cNvPr id="7" name="Oval 6"/>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descr="1456.png"/>
          <p:cNvPicPr>
            <a:picLocks noChangeAspect="1"/>
          </p:cNvPicPr>
          <p:nvPr/>
        </p:nvPicPr>
        <p:blipFill>
          <a:blip r:embed="rId1" cstate="print"/>
          <a:stretch>
            <a:fillRect/>
          </a:stretch>
        </p:blipFill>
        <p:spPr>
          <a:xfrm>
            <a:off x="3048000" y="4114800"/>
            <a:ext cx="3513222" cy="575440"/>
          </a:xfrm>
          <a:prstGeom prst="rect">
            <a:avLst/>
          </a:prstGeom>
        </p:spPr>
      </p:pic>
      <p:pic>
        <p:nvPicPr>
          <p:cNvPr id="9" name="Picture 8" descr="1456.png"/>
          <p:cNvPicPr>
            <a:picLocks noChangeAspect="1"/>
          </p:cNvPicPr>
          <p:nvPr/>
        </p:nvPicPr>
        <p:blipFill>
          <a:blip r:embed="rId1" cstate="print"/>
          <a:stretch>
            <a:fillRect/>
          </a:stretch>
        </p:blipFill>
        <p:spPr>
          <a:xfrm>
            <a:off x="3048000" y="5105400"/>
            <a:ext cx="3437022" cy="575440"/>
          </a:xfrm>
          <a:prstGeom prst="rect">
            <a:avLst/>
          </a:prstGeom>
        </p:spPr>
      </p:pic>
      <p:pic>
        <p:nvPicPr>
          <p:cNvPr id="10" name="Picture 9" descr="1456.png"/>
          <p:cNvPicPr>
            <a:picLocks noChangeAspect="1"/>
          </p:cNvPicPr>
          <p:nvPr/>
        </p:nvPicPr>
        <p:blipFill>
          <a:blip r:embed="rId1" cstate="print"/>
          <a:stretch>
            <a:fillRect/>
          </a:stretch>
        </p:blipFill>
        <p:spPr>
          <a:xfrm>
            <a:off x="3048000" y="6019800"/>
            <a:ext cx="3513222" cy="575440"/>
          </a:xfrm>
          <a:prstGeom prst="rect">
            <a:avLst/>
          </a:prstGeom>
        </p:spPr>
      </p:pic>
      <p:sp>
        <p:nvSpPr>
          <p:cNvPr id="11" name="Oval 10"/>
          <p:cNvSpPr/>
          <p:nvPr/>
        </p:nvSpPr>
        <p:spPr>
          <a:xfrm>
            <a:off x="2133600" y="5029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Oval 11"/>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a:xfrm>
            <a:off x="2133600"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2209800" y="3276600"/>
            <a:ext cx="45720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2209800" y="6019800"/>
            <a:ext cx="45720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2209800" y="5105400"/>
            <a:ext cx="45720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p:nvPr/>
        </p:nvSpPr>
        <p:spPr>
          <a:xfrm>
            <a:off x="2209800" y="4114800"/>
            <a:ext cx="45720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p:nvPr/>
        </p:nvSpPr>
        <p:spPr>
          <a:xfrm>
            <a:off x="3208422" y="3362980"/>
            <a:ext cx="327660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kern="1200" dirty="0">
                <a:solidFill>
                  <a:srgbClr val="002060"/>
                </a:solidFill>
                <a:latin typeface="Times New Roman" panose="02020603050405020304" pitchFamily="18" charset="0"/>
                <a:ea typeface="+mn-ea"/>
                <a:cs typeface="Times New Roman" panose="02020603050405020304" pitchFamily="18" charset="0"/>
              </a:rPr>
              <a:t>Gan</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p:cNvSpPr txBox="1"/>
          <p:nvPr/>
        </p:nvSpPr>
        <p:spPr>
          <a:xfrm>
            <a:off x="3124200" y="4191000"/>
            <a:ext cx="327660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kern="1200" dirty="0" err="1">
                <a:solidFill>
                  <a:srgbClr val="002060"/>
                </a:solidFill>
                <a:latin typeface="Times New Roman" panose="02020603050405020304" pitchFamily="18" charset="0"/>
                <a:ea typeface="+mn-ea"/>
                <a:cs typeface="Times New Roman" panose="02020603050405020304" pitchFamily="18" charset="0"/>
              </a:rPr>
              <a:t>Thực</a:t>
            </a:r>
            <a:r>
              <a:rPr lang="en-US" sz="3200" kern="1200" dirty="0">
                <a:solidFill>
                  <a:srgbClr val="002060"/>
                </a:solidFill>
                <a:latin typeface="Times New Roman" panose="02020603050405020304" pitchFamily="18" charset="0"/>
                <a:ea typeface="+mn-ea"/>
                <a:cs typeface="Times New Roman" panose="02020603050405020304" pitchFamily="18" charset="0"/>
              </a:rPr>
              <a:t> </a:t>
            </a:r>
            <a:r>
              <a:rPr lang="en-US" sz="3200" kern="1200" dirty="0" err="1">
                <a:solidFill>
                  <a:srgbClr val="002060"/>
                </a:solidFill>
                <a:latin typeface="Times New Roman" panose="02020603050405020304" pitchFamily="18" charset="0"/>
                <a:ea typeface="+mn-ea"/>
                <a:cs typeface="Times New Roman" panose="02020603050405020304" pitchFamily="18" charset="0"/>
              </a:rPr>
              <a:t>quản</a:t>
            </a:r>
            <a:endPar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p:cNvSpPr txBox="1"/>
          <p:nvPr/>
        </p:nvSpPr>
        <p:spPr>
          <a:xfrm>
            <a:off x="3124200" y="5105400"/>
            <a:ext cx="327660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kern="1200" dirty="0" err="1">
                <a:solidFill>
                  <a:srgbClr val="002060"/>
                </a:solidFill>
                <a:latin typeface="Times New Roman" panose="02020603050405020304" pitchFamily="18" charset="0"/>
                <a:ea typeface="+mn-ea"/>
                <a:cs typeface="Times New Roman" panose="02020603050405020304" pitchFamily="18" charset="0"/>
              </a:rPr>
              <a:t>Dạ</a:t>
            </a:r>
            <a:r>
              <a:rPr lang="en-US" sz="3200" kern="1200" dirty="0">
                <a:solidFill>
                  <a:srgbClr val="002060"/>
                </a:solidFill>
                <a:latin typeface="Times New Roman" panose="02020603050405020304" pitchFamily="18" charset="0"/>
                <a:ea typeface="+mn-ea"/>
                <a:cs typeface="Times New Roman" panose="02020603050405020304" pitchFamily="18" charset="0"/>
              </a:rPr>
              <a:t> </a:t>
            </a:r>
            <a:r>
              <a:rPr lang="en-US" sz="3200" kern="1200" dirty="0" err="1">
                <a:solidFill>
                  <a:srgbClr val="002060"/>
                </a:solidFill>
                <a:latin typeface="Times New Roman" panose="02020603050405020304" pitchFamily="18" charset="0"/>
                <a:ea typeface="+mn-ea"/>
                <a:cs typeface="Times New Roman" panose="02020603050405020304" pitchFamily="18" charset="0"/>
              </a:rPr>
              <a:t>dày</a:t>
            </a:r>
            <a:endPar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1" name="TextBox 20"/>
          <p:cNvSpPr txBox="1"/>
          <p:nvPr/>
        </p:nvSpPr>
        <p:spPr>
          <a:xfrm>
            <a:off x="3124200" y="6019800"/>
            <a:ext cx="3276600"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kern="1200" dirty="0" err="1">
                <a:solidFill>
                  <a:srgbClr val="002060"/>
                </a:solidFill>
                <a:latin typeface="Times New Roman" panose="02020603050405020304" pitchFamily="18" charset="0"/>
                <a:ea typeface="+mn-ea"/>
                <a:cs typeface="Times New Roman" panose="02020603050405020304" pitchFamily="18" charset="0"/>
              </a:rPr>
              <a:t>Ruột</a:t>
            </a:r>
            <a:r>
              <a:rPr lang="en-US" sz="3200" kern="1200" dirty="0">
                <a:solidFill>
                  <a:srgbClr val="002060"/>
                </a:solidFill>
                <a:latin typeface="Times New Roman" panose="02020603050405020304" pitchFamily="18" charset="0"/>
                <a:ea typeface="+mn-ea"/>
                <a:cs typeface="Times New Roman" panose="02020603050405020304" pitchFamily="18" charset="0"/>
              </a:rPr>
              <a:t> non</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5" name="Picture 14" descr="kim phut"/>
          <p:cNvPicPr>
            <a:picLocks noChangeAspect="1" noChangeArrowheads="1"/>
          </p:cNvPicPr>
          <p:nvPr/>
        </p:nvPicPr>
        <p:blipFill>
          <a:blip r:embed="rId2" cstate="print"/>
          <a:srcRect/>
          <a:stretch>
            <a:fillRect/>
          </a:stretch>
        </p:blipFill>
        <p:spPr bwMode="auto">
          <a:xfrm>
            <a:off x="8077200" y="4191001"/>
            <a:ext cx="1143000" cy="1075765"/>
          </a:xfrm>
          <a:prstGeom prst="rect">
            <a:avLst/>
          </a:prstGeom>
          <a:noFill/>
          <a:ln w="9525">
            <a:noFill/>
            <a:miter lim="800000"/>
            <a:headEnd/>
            <a:tailEnd/>
          </a:ln>
        </p:spPr>
      </p:pic>
      <p:pic>
        <p:nvPicPr>
          <p:cNvPr id="22" name="Picture 21" descr="dongho1"/>
          <p:cNvPicPr>
            <a:picLocks noChangeAspect="1" noChangeArrowheads="1"/>
          </p:cNvPicPr>
          <p:nvPr/>
        </p:nvPicPr>
        <p:blipFill>
          <a:blip r:embed="rId3" cstate="print"/>
          <a:srcRect/>
          <a:stretch>
            <a:fillRect/>
          </a:stretch>
        </p:blipFill>
        <p:spPr bwMode="auto">
          <a:xfrm>
            <a:off x="7772400" y="3733801"/>
            <a:ext cx="1752600" cy="1768573"/>
          </a:xfrm>
          <a:prstGeom prst="rect">
            <a:avLst/>
          </a:prstGeom>
          <a:noFill/>
        </p:spPr>
      </p:pic>
      <p:sp>
        <p:nvSpPr>
          <p:cNvPr id="26" name="Cloud 25"/>
          <p:cNvSpPr/>
          <p:nvPr/>
        </p:nvSpPr>
        <p:spPr>
          <a:xfrm>
            <a:off x="8915400" y="2895600"/>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HẾT GIỜ</a:t>
            </a: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8" name="Picture 27" descr="112.png"/>
          <p:cNvPicPr>
            <a:picLocks noChangeAspect="1"/>
          </p:cNvPicPr>
          <p:nvPr/>
        </p:nvPicPr>
        <p:blipFill>
          <a:blip r:embed="rId4" cstate="print"/>
          <a:stretch>
            <a:fillRect/>
          </a:stretch>
        </p:blipFill>
        <p:spPr>
          <a:xfrm>
            <a:off x="1295400" y="-304800"/>
            <a:ext cx="9144000" cy="3581400"/>
          </a:xfrm>
          <a:prstGeom prst="rect">
            <a:avLst/>
          </a:prstGeom>
        </p:spPr>
      </p:pic>
      <p:sp>
        <p:nvSpPr>
          <p:cNvPr id="29" name="TextBox 28"/>
          <p:cNvSpPr txBox="1"/>
          <p:nvPr/>
        </p:nvSpPr>
        <p:spPr>
          <a:xfrm>
            <a:off x="3446855" y="1049060"/>
            <a:ext cx="5638800" cy="953135"/>
          </a:xfrm>
          <a:prstGeom prst="rect">
            <a:avLst/>
          </a:prstGeom>
          <a:noFill/>
        </p:spPr>
        <p:txBody>
          <a:bodyPr wrap="square" rtlCol="0">
            <a:spAutoFit/>
          </a:bodyPr>
          <a:lstStyle/>
          <a:p>
            <a:pPr lvl="0">
              <a:buClrTx/>
            </a:pPr>
            <a:r>
              <a:rPr lang="vi-VN" sz="2800" b="1" dirty="0">
                <a:latin typeface="Times New Roman" panose="02020603050405020304" pitchFamily="18" charset="0"/>
                <a:cs typeface="Times New Roman" panose="02020603050405020304" pitchFamily="18" charset="0"/>
              </a:rPr>
              <a:t>Cơ quan nào dưới đây không nằm trong ống tiêu hóa?</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35" name="Picture 34" descr="tich.png"/>
          <p:cNvPicPr>
            <a:picLocks noChangeAspect="1"/>
          </p:cNvPicPr>
          <p:nvPr/>
        </p:nvPicPr>
        <p:blipFill>
          <a:blip r:embed="rId5" cstate="print"/>
          <a:stretch>
            <a:fillRect/>
          </a:stretch>
        </p:blipFill>
        <p:spPr>
          <a:xfrm>
            <a:off x="6629400" y="3124200"/>
            <a:ext cx="723900" cy="723900"/>
          </a:xfrm>
          <a:prstGeom prst="rect">
            <a:avLst/>
          </a:prstGeom>
        </p:spPr>
      </p:pic>
      <p:pic>
        <p:nvPicPr>
          <p:cNvPr id="36" name="Picture 35" descr="sai.png"/>
          <p:cNvPicPr>
            <a:picLocks noChangeAspect="1"/>
          </p:cNvPicPr>
          <p:nvPr/>
        </p:nvPicPr>
        <p:blipFill>
          <a:blip r:embed="rId6" cstate="print"/>
          <a:stretch>
            <a:fillRect/>
          </a:stretch>
        </p:blipFill>
        <p:spPr>
          <a:xfrm>
            <a:off x="6629400" y="4114800"/>
            <a:ext cx="533400" cy="533400"/>
          </a:xfrm>
          <a:prstGeom prst="rect">
            <a:avLst/>
          </a:prstGeom>
        </p:spPr>
      </p:pic>
      <p:pic>
        <p:nvPicPr>
          <p:cNvPr id="37" name="Picture 36" descr="sai.png"/>
          <p:cNvPicPr>
            <a:picLocks noChangeAspect="1"/>
          </p:cNvPicPr>
          <p:nvPr/>
        </p:nvPicPr>
        <p:blipFill>
          <a:blip r:embed="rId6" cstate="print"/>
          <a:stretch>
            <a:fillRect/>
          </a:stretch>
        </p:blipFill>
        <p:spPr>
          <a:xfrm>
            <a:off x="6629400" y="5105400"/>
            <a:ext cx="533400" cy="533400"/>
          </a:xfrm>
          <a:prstGeom prst="rect">
            <a:avLst/>
          </a:prstGeom>
        </p:spPr>
      </p:pic>
      <p:pic>
        <p:nvPicPr>
          <p:cNvPr id="38" name="Picture 37" descr="sai.png"/>
          <p:cNvPicPr>
            <a:picLocks noChangeAspect="1"/>
          </p:cNvPicPr>
          <p:nvPr/>
        </p:nvPicPr>
        <p:blipFill>
          <a:blip r:embed="rId6" cstate="print"/>
          <a:stretch>
            <a:fillRect/>
          </a:stretch>
        </p:blipFill>
        <p:spPr>
          <a:xfrm>
            <a:off x="6629400" y="6019800"/>
            <a:ext cx="533400" cy="533400"/>
          </a:xfrm>
          <a:prstGeom prst="rect">
            <a:avLst/>
          </a:prstGeom>
        </p:spPr>
      </p:pic>
      <p:sp>
        <p:nvSpPr>
          <p:cNvPr id="39" name="5-Point Star 38">
            <a:hlinkClick r:id="rId7" action="ppaction://hlinksldjump"/>
          </p:cNvPr>
          <p:cNvSpPr/>
          <p:nvPr/>
        </p:nvSpPr>
        <p:spPr>
          <a:xfrm>
            <a:off x="9906000" y="6172200"/>
            <a:ext cx="762000" cy="685800"/>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40" name="Picture 39" descr="43b282e5574b9381f3f2c3655d492a4e.png"/>
          <p:cNvPicPr>
            <a:picLocks noChangeAspect="1"/>
          </p:cNvPicPr>
          <p:nvPr/>
        </p:nvPicPr>
        <p:blipFill>
          <a:blip r:embed="rId8" cstate="print"/>
          <a:stretch>
            <a:fillRect/>
          </a:stretch>
        </p:blipFill>
        <p:spPr>
          <a:xfrm>
            <a:off x="1524000" y="3124200"/>
            <a:ext cx="685800" cy="685800"/>
          </a:xfrm>
          <a:prstGeom prst="rect">
            <a:avLst/>
          </a:prstGeom>
        </p:spPr>
      </p:pic>
      <p:pic>
        <p:nvPicPr>
          <p:cNvPr id="41" name="Picture 40" descr="43b282e5574b9381f3f2c3655d492a4e.png"/>
          <p:cNvPicPr>
            <a:picLocks noChangeAspect="1"/>
          </p:cNvPicPr>
          <p:nvPr/>
        </p:nvPicPr>
        <p:blipFill>
          <a:blip r:embed="rId8" cstate="print"/>
          <a:stretch>
            <a:fillRect/>
          </a:stretch>
        </p:blipFill>
        <p:spPr>
          <a:xfrm>
            <a:off x="1524000" y="5943600"/>
            <a:ext cx="685800" cy="685800"/>
          </a:xfrm>
          <a:prstGeom prst="rect">
            <a:avLst/>
          </a:prstGeom>
        </p:spPr>
      </p:pic>
      <p:pic>
        <p:nvPicPr>
          <p:cNvPr id="42" name="Picture 41" descr="43b282e5574b9381f3f2c3655d492a4e.png"/>
          <p:cNvPicPr>
            <a:picLocks noChangeAspect="1"/>
          </p:cNvPicPr>
          <p:nvPr/>
        </p:nvPicPr>
        <p:blipFill>
          <a:blip r:embed="rId8" cstate="print"/>
          <a:stretch>
            <a:fillRect/>
          </a:stretch>
        </p:blipFill>
        <p:spPr>
          <a:xfrm>
            <a:off x="1524000" y="5029200"/>
            <a:ext cx="685800" cy="685800"/>
          </a:xfrm>
          <a:prstGeom prst="rect">
            <a:avLst/>
          </a:prstGeom>
        </p:spPr>
      </p:pic>
      <p:pic>
        <p:nvPicPr>
          <p:cNvPr id="31" name="Picture 30" descr="43b282e5574b9381f3f2c3655d492a4e.png"/>
          <p:cNvPicPr>
            <a:picLocks noChangeAspect="1"/>
          </p:cNvPicPr>
          <p:nvPr/>
        </p:nvPicPr>
        <p:blipFill>
          <a:blip r:embed="rId8" cstate="print"/>
          <a:stretch>
            <a:fillRect/>
          </a:stretch>
        </p:blipFill>
        <p:spPr>
          <a:xfrm>
            <a:off x="1524000" y="4038600"/>
            <a:ext cx="685800" cy="685800"/>
          </a:xfrm>
          <a:prstGeom prst="rect">
            <a:avLst/>
          </a:prstGeom>
        </p:spPr>
      </p:pic>
      <p:pic>
        <p:nvPicPr>
          <p:cNvPr id="2" name="Picture 1" descr="Logo, company name&#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066800" cy="1190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25"/>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10"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7"/>
                                        </p:tgtEl>
                                        <p:attrNameLst>
                                          <p:attrName>fillcolor</p:attrName>
                                        </p:attrNameLst>
                                      </p:cBhvr>
                                      <p:to>
                                        <a:srgbClr val="00B050"/>
                                      </p:to>
                                    </p:animClr>
                                    <p:set>
                                      <p:cBhvr>
                                        <p:cTn id="15" dur="2000" fill="hold"/>
                                        <p:tgtEl>
                                          <p:spTgt spid="7"/>
                                        </p:tgtEl>
                                        <p:attrNameLst>
                                          <p:attrName>fill.type</p:attrName>
                                        </p:attrNameLst>
                                      </p:cBhvr>
                                      <p:to>
                                        <p:strVal val="solid"/>
                                      </p:to>
                                    </p:set>
                                    <p:set>
                                      <p:cBhvr>
                                        <p:cTn id="16" dur="2000" fill="hold"/>
                                        <p:tgtEl>
                                          <p:spTgt spid="7"/>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11" name="applause.wav"/>
                                        </p:tgtEl>
                                      </p:cMediaNode>
                                    </p:audio>
                                  </p:sub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9" restart="whenNotActive" fill="hold" evtFilter="cancelBubble" nodeType="interactiveSeq">
                <p:stCondLst>
                  <p:cond evt="onClick" delay="0">
                    <p:tgtEl>
                      <p:spTgt spid="17"/>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2000" fill="hold"/>
                                        <p:tgtEl>
                                          <p:spTgt spid="12"/>
                                        </p:tgtEl>
                                        <p:attrNameLst>
                                          <p:attrName>fillcolor</p:attrName>
                                        </p:attrNameLst>
                                      </p:cBhvr>
                                      <p:to>
                                        <a:schemeClr val="accent2"/>
                                      </p:to>
                                    </p:animClr>
                                    <p:set>
                                      <p:cBhvr>
                                        <p:cTn id="24" dur="2000" fill="hold"/>
                                        <p:tgtEl>
                                          <p:spTgt spid="12"/>
                                        </p:tgtEl>
                                        <p:attrNameLst>
                                          <p:attrName>fill.type</p:attrName>
                                        </p:attrNameLst>
                                      </p:cBhvr>
                                      <p:to>
                                        <p:strVal val="solid"/>
                                      </p:to>
                                    </p:set>
                                    <p:set>
                                      <p:cBhvr>
                                        <p:cTn id="25" dur="2000" fill="hold"/>
                                        <p:tgtEl>
                                          <p:spTgt spid="12"/>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12" name="sai-1.wav"/>
                                        </p:tgtEl>
                                      </p:cMediaNode>
                                    </p:audio>
                                  </p:subTnLst>
                                </p:cTn>
                              </p:par>
                              <p:par>
                                <p:cTn id="26" presetID="1"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11"/>
                                        </p:tgtEl>
                                        <p:attrNameLst>
                                          <p:attrName>fillcolor</p:attrName>
                                        </p:attrNameLst>
                                      </p:cBhvr>
                                      <p:to>
                                        <a:schemeClr val="accent2"/>
                                      </p:to>
                                    </p:animClr>
                                    <p:set>
                                      <p:cBhvr>
                                        <p:cTn id="33" dur="2000" fill="hold"/>
                                        <p:tgtEl>
                                          <p:spTgt spid="11"/>
                                        </p:tgtEl>
                                        <p:attrNameLst>
                                          <p:attrName>fill.type</p:attrName>
                                        </p:attrNameLst>
                                      </p:cBhvr>
                                      <p:to>
                                        <p:strVal val="solid"/>
                                      </p:to>
                                    </p:set>
                                    <p:set>
                                      <p:cBhvr>
                                        <p:cTn id="34" dur="2000" fill="hold"/>
                                        <p:tgtEl>
                                          <p:spTgt spid="11"/>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12" name="sai-1.wav"/>
                                        </p:tgtEl>
                                      </p:cMediaNode>
                                    </p:audio>
                                  </p:sub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13"/>
                                        </p:tgtEl>
                                        <p:attrNameLst>
                                          <p:attrName>fillcolor</p:attrName>
                                        </p:attrNameLst>
                                      </p:cBhvr>
                                      <p:to>
                                        <a:schemeClr val="accent2"/>
                                      </p:to>
                                    </p:animClr>
                                    <p:set>
                                      <p:cBhvr>
                                        <p:cTn id="42" dur="2000" fill="hold"/>
                                        <p:tgtEl>
                                          <p:spTgt spid="13"/>
                                        </p:tgtEl>
                                        <p:attrNameLst>
                                          <p:attrName>fill.type</p:attrName>
                                        </p:attrNameLst>
                                      </p:cBhvr>
                                      <p:to>
                                        <p:strVal val="solid"/>
                                      </p:to>
                                    </p:set>
                                    <p:set>
                                      <p:cBhvr>
                                        <p:cTn id="43" dur="2000" fill="hold"/>
                                        <p:tgtEl>
                                          <p:spTgt spid="13"/>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12" name="sai-1.wav"/>
                                        </p:tgtEl>
                                      </p:cMediaNode>
                                    </p:audio>
                                  </p:subTnLst>
                                </p:cTn>
                              </p:par>
                              <p:par>
                                <p:cTn id="44" presetID="1"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kim phut"/>
          <p:cNvPicPr>
            <a:picLocks noChangeAspect="1" noChangeArrowheads="1"/>
          </p:cNvPicPr>
          <p:nvPr/>
        </p:nvPicPr>
        <p:blipFill>
          <a:blip r:embed="rId1" cstate="print"/>
          <a:srcRect/>
          <a:stretch>
            <a:fillRect/>
          </a:stretch>
        </p:blipFill>
        <p:spPr bwMode="auto">
          <a:xfrm>
            <a:off x="8077200" y="4191001"/>
            <a:ext cx="1143000" cy="1075765"/>
          </a:xfrm>
          <a:prstGeom prst="rect">
            <a:avLst/>
          </a:prstGeom>
          <a:noFill/>
          <a:ln w="9525">
            <a:noFill/>
            <a:miter lim="800000"/>
            <a:headEnd/>
            <a:tailEnd/>
          </a:ln>
        </p:spPr>
      </p:pic>
      <p:pic>
        <p:nvPicPr>
          <p:cNvPr id="6" name="Picture 5" descr="1456.png"/>
          <p:cNvPicPr>
            <a:picLocks noChangeAspect="1"/>
          </p:cNvPicPr>
          <p:nvPr/>
        </p:nvPicPr>
        <p:blipFill>
          <a:blip r:embed="rId2" cstate="print"/>
          <a:stretch>
            <a:fillRect/>
          </a:stretch>
        </p:blipFill>
        <p:spPr>
          <a:xfrm>
            <a:off x="3048000" y="3276600"/>
            <a:ext cx="3513222" cy="575440"/>
          </a:xfrm>
          <a:prstGeom prst="rect">
            <a:avLst/>
          </a:prstGeom>
        </p:spPr>
      </p:pic>
      <p:sp>
        <p:nvSpPr>
          <p:cNvPr id="7" name="Oval 6"/>
          <p:cNvSpPr/>
          <p:nvPr/>
        </p:nvSpPr>
        <p:spPr>
          <a:xfrm>
            <a:off x="2133600" y="41148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descr="1456.png"/>
          <p:cNvPicPr>
            <a:picLocks noChangeAspect="1"/>
          </p:cNvPicPr>
          <p:nvPr/>
        </p:nvPicPr>
        <p:blipFill>
          <a:blip r:embed="rId2" cstate="print"/>
          <a:stretch>
            <a:fillRect/>
          </a:stretch>
        </p:blipFill>
        <p:spPr>
          <a:xfrm>
            <a:off x="3048000" y="4114800"/>
            <a:ext cx="3513222" cy="575440"/>
          </a:xfrm>
          <a:prstGeom prst="rect">
            <a:avLst/>
          </a:prstGeom>
        </p:spPr>
      </p:pic>
      <p:pic>
        <p:nvPicPr>
          <p:cNvPr id="9" name="Picture 8" descr="1456.png"/>
          <p:cNvPicPr>
            <a:picLocks noChangeAspect="1"/>
          </p:cNvPicPr>
          <p:nvPr/>
        </p:nvPicPr>
        <p:blipFill>
          <a:blip r:embed="rId2" cstate="print"/>
          <a:stretch>
            <a:fillRect/>
          </a:stretch>
        </p:blipFill>
        <p:spPr>
          <a:xfrm>
            <a:off x="3048000" y="5105400"/>
            <a:ext cx="3513222" cy="575440"/>
          </a:xfrm>
          <a:prstGeom prst="rect">
            <a:avLst/>
          </a:prstGeom>
        </p:spPr>
      </p:pic>
      <p:pic>
        <p:nvPicPr>
          <p:cNvPr id="10" name="Picture 9" descr="1456.png"/>
          <p:cNvPicPr>
            <a:picLocks noChangeAspect="1"/>
          </p:cNvPicPr>
          <p:nvPr/>
        </p:nvPicPr>
        <p:blipFill>
          <a:blip r:embed="rId2" cstate="print"/>
          <a:stretch>
            <a:fillRect/>
          </a:stretch>
        </p:blipFill>
        <p:spPr>
          <a:xfrm>
            <a:off x="3048000" y="6019800"/>
            <a:ext cx="3513222" cy="575440"/>
          </a:xfrm>
          <a:prstGeom prst="rect">
            <a:avLst/>
          </a:prstGeom>
        </p:spPr>
      </p:pic>
      <p:sp>
        <p:nvSpPr>
          <p:cNvPr id="11" name="Oval 10"/>
          <p:cNvSpPr/>
          <p:nvPr/>
        </p:nvSpPr>
        <p:spPr>
          <a:xfrm>
            <a:off x="2133600" y="5029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Oval 11"/>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a:xfrm>
            <a:off x="2133600"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2209800" y="41910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2209800" y="60198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2209800" y="51054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p:nvPr/>
        </p:nvSpPr>
        <p:spPr>
          <a:xfrm>
            <a:off x="2209800" y="32766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3" name="Picture 22" descr="dongho1"/>
          <p:cNvPicPr>
            <a:picLocks noChangeAspect="1" noChangeArrowheads="1"/>
          </p:cNvPicPr>
          <p:nvPr/>
        </p:nvPicPr>
        <p:blipFill>
          <a:blip r:embed="rId3" cstate="print"/>
          <a:srcRect/>
          <a:stretch>
            <a:fillRect/>
          </a:stretch>
        </p:blipFill>
        <p:spPr bwMode="auto">
          <a:xfrm>
            <a:off x="7772400" y="3733801"/>
            <a:ext cx="1752600" cy="1768573"/>
          </a:xfrm>
          <a:prstGeom prst="rect">
            <a:avLst/>
          </a:prstGeom>
          <a:noFill/>
        </p:spPr>
      </p:pic>
      <p:sp>
        <p:nvSpPr>
          <p:cNvPr id="24" name="Cloud 23"/>
          <p:cNvSpPr/>
          <p:nvPr/>
        </p:nvSpPr>
        <p:spPr>
          <a:xfrm>
            <a:off x="8915400" y="2895600"/>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HẾT GIỜ</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descr="112.png"/>
          <p:cNvPicPr>
            <a:picLocks noChangeAspect="1"/>
          </p:cNvPicPr>
          <p:nvPr/>
        </p:nvPicPr>
        <p:blipFill>
          <a:blip r:embed="rId4" cstate="print"/>
          <a:stretch>
            <a:fillRect/>
          </a:stretch>
        </p:blipFill>
        <p:spPr>
          <a:xfrm>
            <a:off x="990600" y="-228600"/>
            <a:ext cx="9144000" cy="3276600"/>
          </a:xfrm>
          <a:prstGeom prst="rect">
            <a:avLst/>
          </a:prstGeom>
        </p:spPr>
      </p:pic>
      <p:pic>
        <p:nvPicPr>
          <p:cNvPr id="33" name="Picture 32" descr="tich.png"/>
          <p:cNvPicPr>
            <a:picLocks noChangeAspect="1"/>
          </p:cNvPicPr>
          <p:nvPr/>
        </p:nvPicPr>
        <p:blipFill>
          <a:blip r:embed="rId5" cstate="print"/>
          <a:stretch>
            <a:fillRect/>
          </a:stretch>
        </p:blipFill>
        <p:spPr>
          <a:xfrm>
            <a:off x="6629400" y="3962400"/>
            <a:ext cx="723900" cy="723900"/>
          </a:xfrm>
          <a:prstGeom prst="rect">
            <a:avLst/>
          </a:prstGeom>
        </p:spPr>
      </p:pic>
      <p:pic>
        <p:nvPicPr>
          <p:cNvPr id="34" name="Picture 33" descr="sai.png"/>
          <p:cNvPicPr>
            <a:picLocks noChangeAspect="1"/>
          </p:cNvPicPr>
          <p:nvPr/>
        </p:nvPicPr>
        <p:blipFill>
          <a:blip r:embed="rId6" cstate="print"/>
          <a:stretch>
            <a:fillRect/>
          </a:stretch>
        </p:blipFill>
        <p:spPr>
          <a:xfrm>
            <a:off x="6629400" y="3276600"/>
            <a:ext cx="533400" cy="533400"/>
          </a:xfrm>
          <a:prstGeom prst="rect">
            <a:avLst/>
          </a:prstGeom>
        </p:spPr>
      </p:pic>
      <p:pic>
        <p:nvPicPr>
          <p:cNvPr id="35" name="Picture 34" descr="sai.png"/>
          <p:cNvPicPr>
            <a:picLocks noChangeAspect="1"/>
          </p:cNvPicPr>
          <p:nvPr/>
        </p:nvPicPr>
        <p:blipFill>
          <a:blip r:embed="rId6" cstate="print"/>
          <a:stretch>
            <a:fillRect/>
          </a:stretch>
        </p:blipFill>
        <p:spPr>
          <a:xfrm>
            <a:off x="6629400" y="5105400"/>
            <a:ext cx="533400" cy="533400"/>
          </a:xfrm>
          <a:prstGeom prst="rect">
            <a:avLst/>
          </a:prstGeom>
        </p:spPr>
      </p:pic>
      <p:pic>
        <p:nvPicPr>
          <p:cNvPr id="36" name="Picture 35" descr="sai.png"/>
          <p:cNvPicPr>
            <a:picLocks noChangeAspect="1"/>
          </p:cNvPicPr>
          <p:nvPr/>
        </p:nvPicPr>
        <p:blipFill>
          <a:blip r:embed="rId6" cstate="print"/>
          <a:stretch>
            <a:fillRect/>
          </a:stretch>
        </p:blipFill>
        <p:spPr>
          <a:xfrm>
            <a:off x="6629400" y="5943600"/>
            <a:ext cx="533400" cy="533400"/>
          </a:xfrm>
          <a:prstGeom prst="rect">
            <a:avLst/>
          </a:prstGeom>
        </p:spPr>
      </p:pic>
      <p:sp>
        <p:nvSpPr>
          <p:cNvPr id="32" name="5-Point Star 31">
            <a:hlinkClick r:id="rId7" action="ppaction://hlinksldjump"/>
          </p:cNvPr>
          <p:cNvSpPr/>
          <p:nvPr/>
        </p:nvSpPr>
        <p:spPr>
          <a:xfrm>
            <a:off x="9906000" y="6172200"/>
            <a:ext cx="762000" cy="685800"/>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descr="43b282e5574b9381f3f2c3655d492a4e.png"/>
          <p:cNvPicPr>
            <a:picLocks noChangeAspect="1"/>
          </p:cNvPicPr>
          <p:nvPr/>
        </p:nvPicPr>
        <p:blipFill>
          <a:blip r:embed="rId8" cstate="print"/>
          <a:stretch>
            <a:fillRect/>
          </a:stretch>
        </p:blipFill>
        <p:spPr>
          <a:xfrm>
            <a:off x="1524000" y="4038600"/>
            <a:ext cx="685800" cy="685800"/>
          </a:xfrm>
          <a:prstGeom prst="rect">
            <a:avLst/>
          </a:prstGeom>
        </p:spPr>
      </p:pic>
      <p:pic>
        <p:nvPicPr>
          <p:cNvPr id="39" name="Picture 38" descr="43b282e5574b9381f3f2c3655d492a4e.png"/>
          <p:cNvPicPr>
            <a:picLocks noChangeAspect="1"/>
          </p:cNvPicPr>
          <p:nvPr/>
        </p:nvPicPr>
        <p:blipFill>
          <a:blip r:embed="rId8" cstate="print"/>
          <a:stretch>
            <a:fillRect/>
          </a:stretch>
        </p:blipFill>
        <p:spPr>
          <a:xfrm>
            <a:off x="1524000" y="3124200"/>
            <a:ext cx="685800" cy="685800"/>
          </a:xfrm>
          <a:prstGeom prst="rect">
            <a:avLst/>
          </a:prstGeom>
        </p:spPr>
      </p:pic>
      <p:pic>
        <p:nvPicPr>
          <p:cNvPr id="40" name="Picture 39" descr="43b282e5574b9381f3f2c3655d492a4e.png"/>
          <p:cNvPicPr>
            <a:picLocks noChangeAspect="1"/>
          </p:cNvPicPr>
          <p:nvPr/>
        </p:nvPicPr>
        <p:blipFill>
          <a:blip r:embed="rId8" cstate="print"/>
          <a:stretch>
            <a:fillRect/>
          </a:stretch>
        </p:blipFill>
        <p:spPr>
          <a:xfrm>
            <a:off x="1524000" y="5943600"/>
            <a:ext cx="685800" cy="685800"/>
          </a:xfrm>
          <a:prstGeom prst="rect">
            <a:avLst/>
          </a:prstGeom>
        </p:spPr>
      </p:pic>
      <p:pic>
        <p:nvPicPr>
          <p:cNvPr id="41" name="Picture 40" descr="43b282e5574b9381f3f2c3655d492a4e.png"/>
          <p:cNvPicPr>
            <a:picLocks noChangeAspect="1"/>
          </p:cNvPicPr>
          <p:nvPr/>
        </p:nvPicPr>
        <p:blipFill>
          <a:blip r:embed="rId8" cstate="print"/>
          <a:stretch>
            <a:fillRect/>
          </a:stretch>
        </p:blipFill>
        <p:spPr>
          <a:xfrm>
            <a:off x="1524000" y="4953000"/>
            <a:ext cx="685800" cy="685800"/>
          </a:xfrm>
          <a:prstGeom prst="rect">
            <a:avLst/>
          </a:prstGeom>
        </p:spPr>
      </p:pic>
      <p:pic>
        <p:nvPicPr>
          <p:cNvPr id="2" name="Picture 1" descr="Logo, company name&#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066800" cy="1190500"/>
          </a:xfrm>
          <a:prstGeom prst="rect">
            <a:avLst/>
          </a:prstGeom>
        </p:spPr>
      </p:pic>
      <p:sp>
        <p:nvSpPr>
          <p:cNvPr id="29" name="TextBox 28"/>
          <p:cNvSpPr txBox="1"/>
          <p:nvPr/>
        </p:nvSpPr>
        <p:spPr>
          <a:xfrm>
            <a:off x="3209963" y="4142940"/>
            <a:ext cx="358942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kern="1200" dirty="0">
                <a:solidFill>
                  <a:srgbClr val="002060"/>
                </a:solidFill>
                <a:latin typeface="Times New Roman" panose="02020603050405020304" pitchFamily="18" charset="0"/>
                <a:ea typeface="+mn-ea"/>
                <a:cs typeface="Times New Roman" panose="02020603050405020304" pitchFamily="18" charset="0"/>
              </a:rPr>
              <a:t>Tim </a:t>
            </a:r>
            <a:r>
              <a:rPr lang="en-US" sz="2400" kern="1200" dirty="0" err="1">
                <a:solidFill>
                  <a:srgbClr val="002060"/>
                </a:solidFill>
                <a:latin typeface="Times New Roman" panose="02020603050405020304" pitchFamily="18" charset="0"/>
                <a:ea typeface="+mn-ea"/>
                <a:cs typeface="Times New Roman" panose="02020603050405020304" pitchFamily="18" charset="0"/>
              </a:rPr>
              <a:t>và</a:t>
            </a:r>
            <a:r>
              <a:rPr lang="en-US" sz="2400" kern="1200" dirty="0">
                <a:solidFill>
                  <a:srgbClr val="002060"/>
                </a:solidFill>
                <a:latin typeface="Times New Roman" panose="02020603050405020304" pitchFamily="18" charset="0"/>
                <a:ea typeface="+mn-ea"/>
                <a:cs typeface="Times New Roman" panose="02020603050405020304" pitchFamily="18" charset="0"/>
              </a:rPr>
              <a:t> </a:t>
            </a:r>
            <a:r>
              <a:rPr lang="en-US" sz="2400" kern="1200" dirty="0" err="1">
                <a:solidFill>
                  <a:srgbClr val="002060"/>
                </a:solidFill>
                <a:latin typeface="Times New Roman" panose="02020603050405020304" pitchFamily="18" charset="0"/>
                <a:ea typeface="+mn-ea"/>
                <a:cs typeface="Times New Roman" panose="02020603050405020304" pitchFamily="18" charset="0"/>
              </a:rPr>
              <a:t>mạch</a:t>
            </a:r>
            <a:r>
              <a:rPr lang="en-US" sz="2400" kern="1200" dirty="0">
                <a:solidFill>
                  <a:srgbClr val="002060"/>
                </a:solidFill>
                <a:latin typeface="Times New Roman" panose="02020603050405020304" pitchFamily="18" charset="0"/>
                <a:ea typeface="+mn-ea"/>
                <a:cs typeface="Times New Roman" panose="02020603050405020304" pitchFamily="18" charset="0"/>
              </a:rPr>
              <a:t> </a:t>
            </a:r>
            <a:r>
              <a:rPr lang="en-US" sz="2400" kern="1200" dirty="0" err="1">
                <a:solidFill>
                  <a:srgbClr val="002060"/>
                </a:solidFill>
                <a:latin typeface="Times New Roman" panose="02020603050405020304" pitchFamily="18" charset="0"/>
                <a:ea typeface="+mn-ea"/>
                <a:cs typeface="Times New Roman" panose="02020603050405020304" pitchFamily="18" charset="0"/>
              </a:rPr>
              <a:t>máu</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0" name="TextBox 29"/>
          <p:cNvSpPr txBox="1"/>
          <p:nvPr/>
        </p:nvSpPr>
        <p:spPr>
          <a:xfrm>
            <a:off x="3276600" y="3298107"/>
            <a:ext cx="3276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kern="1200" dirty="0">
                <a:solidFill>
                  <a:srgbClr val="002060"/>
                </a:solidFill>
                <a:latin typeface="Times New Roman" panose="02020603050405020304" pitchFamily="18" charset="0"/>
                <a:ea typeface="+mn-ea"/>
                <a:cs typeface="Times New Roman" panose="02020603050405020304" pitchFamily="18" charset="0"/>
              </a:rPr>
              <a:t>Gan </a:t>
            </a:r>
            <a:r>
              <a:rPr lang="en-US" sz="2400" kern="1200" dirty="0" err="1">
                <a:solidFill>
                  <a:srgbClr val="002060"/>
                </a:solidFill>
                <a:latin typeface="Times New Roman" panose="02020603050405020304" pitchFamily="18" charset="0"/>
                <a:ea typeface="+mn-ea"/>
                <a:cs typeface="Times New Roman" panose="02020603050405020304" pitchFamily="18" charset="0"/>
              </a:rPr>
              <a:t>và</a:t>
            </a:r>
            <a:r>
              <a:rPr lang="en-US" sz="2400" kern="1200" dirty="0">
                <a:solidFill>
                  <a:srgbClr val="002060"/>
                </a:solidFill>
                <a:latin typeface="Times New Roman" panose="02020603050405020304" pitchFamily="18" charset="0"/>
                <a:ea typeface="+mn-ea"/>
                <a:cs typeface="Times New Roman" panose="02020603050405020304" pitchFamily="18" charset="0"/>
              </a:rPr>
              <a:t> </a:t>
            </a:r>
            <a:r>
              <a:rPr lang="en-US" sz="2400" kern="1200" dirty="0" err="1">
                <a:solidFill>
                  <a:srgbClr val="002060"/>
                </a:solidFill>
                <a:latin typeface="Times New Roman" panose="02020603050405020304" pitchFamily="18" charset="0"/>
                <a:ea typeface="+mn-ea"/>
                <a:cs typeface="Times New Roman" panose="02020603050405020304" pitchFamily="18" charset="0"/>
              </a:rPr>
              <a:t>thận</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1" name="TextBox 30"/>
          <p:cNvSpPr txBox="1"/>
          <p:nvPr/>
        </p:nvSpPr>
        <p:spPr>
          <a:xfrm>
            <a:off x="3133763" y="5107430"/>
            <a:ext cx="3276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kern="1200" dirty="0" err="1">
                <a:solidFill>
                  <a:srgbClr val="002060"/>
                </a:solidFill>
                <a:latin typeface="Times New Roman" panose="02020603050405020304" pitchFamily="18" charset="0"/>
                <a:ea typeface="+mn-ea"/>
                <a:cs typeface="Times New Roman" panose="02020603050405020304" pitchFamily="18" charset="0"/>
              </a:rPr>
              <a:t>Não</a:t>
            </a:r>
            <a:r>
              <a:rPr lang="en-US" sz="2400" kern="1200" dirty="0">
                <a:solidFill>
                  <a:srgbClr val="002060"/>
                </a:solidFill>
                <a:latin typeface="Times New Roman" panose="02020603050405020304" pitchFamily="18" charset="0"/>
                <a:ea typeface="+mn-ea"/>
                <a:cs typeface="Times New Roman" panose="02020603050405020304" pitchFamily="18" charset="0"/>
              </a:rPr>
              <a:t> </a:t>
            </a:r>
            <a:r>
              <a:rPr lang="en-US" sz="2400" kern="1200" dirty="0" err="1">
                <a:solidFill>
                  <a:srgbClr val="002060"/>
                </a:solidFill>
                <a:latin typeface="Times New Roman" panose="02020603050405020304" pitchFamily="18" charset="0"/>
                <a:ea typeface="+mn-ea"/>
                <a:cs typeface="Times New Roman" panose="02020603050405020304" pitchFamily="18" charset="0"/>
              </a:rPr>
              <a:t>và</a:t>
            </a:r>
            <a:r>
              <a:rPr lang="en-US" sz="2400" kern="1200" dirty="0">
                <a:solidFill>
                  <a:srgbClr val="002060"/>
                </a:solidFill>
                <a:latin typeface="Times New Roman" panose="02020603050405020304" pitchFamily="18" charset="0"/>
                <a:ea typeface="+mn-ea"/>
                <a:cs typeface="Times New Roman" panose="02020603050405020304" pitchFamily="18" charset="0"/>
              </a:rPr>
              <a:t> </a:t>
            </a:r>
            <a:r>
              <a:rPr lang="en-US" sz="2400" kern="1200" dirty="0" err="1">
                <a:solidFill>
                  <a:srgbClr val="002060"/>
                </a:solidFill>
                <a:latin typeface="Times New Roman" panose="02020603050405020304" pitchFamily="18" charset="0"/>
                <a:ea typeface="+mn-ea"/>
                <a:cs typeface="Times New Roman" panose="02020603050405020304" pitchFamily="18" charset="0"/>
              </a:rPr>
              <a:t>phổi</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7" name="TextBox 36"/>
          <p:cNvSpPr txBox="1"/>
          <p:nvPr/>
        </p:nvSpPr>
        <p:spPr>
          <a:xfrm>
            <a:off x="3035968" y="6049266"/>
            <a:ext cx="375786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kern="1200" dirty="0" err="1">
                <a:solidFill>
                  <a:srgbClr val="002060"/>
                </a:solidFill>
                <a:latin typeface="Times New Roman" panose="02020603050405020304" pitchFamily="18" charset="0"/>
                <a:ea typeface="+mn-ea"/>
                <a:cs typeface="Times New Roman" panose="02020603050405020304" pitchFamily="18" charset="0"/>
              </a:rPr>
              <a:t>Ruột</a:t>
            </a:r>
            <a:r>
              <a:rPr lang="en-US" sz="2400" kern="1200" dirty="0">
                <a:solidFill>
                  <a:srgbClr val="002060"/>
                </a:solidFill>
                <a:latin typeface="Times New Roman" panose="02020603050405020304" pitchFamily="18" charset="0"/>
                <a:ea typeface="+mn-ea"/>
                <a:cs typeface="Times New Roman" panose="02020603050405020304" pitchFamily="18" charset="0"/>
              </a:rPr>
              <a:t> non </a:t>
            </a:r>
            <a:r>
              <a:rPr lang="en-US" sz="2400" kern="1200" dirty="0" err="1">
                <a:solidFill>
                  <a:srgbClr val="002060"/>
                </a:solidFill>
                <a:latin typeface="Times New Roman" panose="02020603050405020304" pitchFamily="18" charset="0"/>
                <a:ea typeface="+mn-ea"/>
                <a:cs typeface="Times New Roman" panose="02020603050405020304" pitchFamily="18" charset="0"/>
              </a:rPr>
              <a:t>và</a:t>
            </a:r>
            <a:r>
              <a:rPr lang="en-US" sz="2400" kern="1200" dirty="0">
                <a:solidFill>
                  <a:srgbClr val="002060"/>
                </a:solidFill>
                <a:latin typeface="Times New Roman" panose="02020603050405020304" pitchFamily="18" charset="0"/>
                <a:ea typeface="+mn-ea"/>
                <a:cs typeface="Times New Roman" panose="02020603050405020304" pitchFamily="18" charset="0"/>
              </a:rPr>
              <a:t> </a:t>
            </a:r>
            <a:r>
              <a:rPr lang="en-US" sz="2400" kern="1200" dirty="0" err="1">
                <a:solidFill>
                  <a:srgbClr val="002060"/>
                </a:solidFill>
                <a:latin typeface="Times New Roman" panose="02020603050405020304" pitchFamily="18" charset="0"/>
                <a:ea typeface="+mn-ea"/>
                <a:cs typeface="Times New Roman" panose="02020603050405020304" pitchFamily="18" charset="0"/>
              </a:rPr>
              <a:t>ruột</a:t>
            </a:r>
            <a:r>
              <a:rPr lang="en-US" sz="2400" kern="1200" dirty="0">
                <a:solidFill>
                  <a:srgbClr val="002060"/>
                </a:solidFill>
                <a:latin typeface="Times New Roman" panose="02020603050405020304" pitchFamily="18" charset="0"/>
                <a:ea typeface="+mn-ea"/>
                <a:cs typeface="Times New Roman" panose="02020603050405020304" pitchFamily="18" charset="0"/>
              </a:rPr>
              <a:t> </a:t>
            </a:r>
            <a:r>
              <a:rPr lang="en-US" sz="2400" kern="1200" dirty="0" err="1">
                <a:solidFill>
                  <a:srgbClr val="002060"/>
                </a:solidFill>
                <a:latin typeface="Times New Roman" panose="02020603050405020304" pitchFamily="18" charset="0"/>
                <a:ea typeface="+mn-ea"/>
                <a:cs typeface="Times New Roman" panose="02020603050405020304" pitchFamily="18" charset="0"/>
              </a:rPr>
              <a:t>già</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2" name="TextBox 41"/>
          <p:cNvSpPr txBox="1"/>
          <p:nvPr/>
        </p:nvSpPr>
        <p:spPr>
          <a:xfrm>
            <a:off x="3276600" y="1030408"/>
            <a:ext cx="5317063" cy="830997"/>
          </a:xfrm>
          <a:prstGeom prst="rect">
            <a:avLst/>
          </a:prstGeom>
          <a:noFill/>
        </p:spPr>
        <p:txBody>
          <a:bodyPr wrap="square" rtlCol="0">
            <a:spAutoFit/>
          </a:bodyPr>
          <a:lstStyle/>
          <a:p>
            <a:pPr lvl="0">
              <a:buClrTx/>
            </a:pPr>
            <a:r>
              <a:rPr lang="vi-VN" sz="2400" b="1" dirty="0">
                <a:latin typeface="Times New Roman" panose="02020603050405020304" pitchFamily="18" charset="0"/>
                <a:cs typeface="Times New Roman" panose="02020603050405020304" pitchFamily="18" charset="0"/>
              </a:rPr>
              <a:t>Cơ quan tuần hoàn gồm những bộ phận nào?</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25"/>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10"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7"/>
                                        </p:tgtEl>
                                        <p:attrNameLst>
                                          <p:attrName>fillcolor</p:attrName>
                                        </p:attrNameLst>
                                      </p:cBhvr>
                                      <p:to>
                                        <a:srgbClr val="00B050"/>
                                      </p:to>
                                    </p:animClr>
                                    <p:set>
                                      <p:cBhvr>
                                        <p:cTn id="15" dur="2000" fill="hold"/>
                                        <p:tgtEl>
                                          <p:spTgt spid="7"/>
                                        </p:tgtEl>
                                        <p:attrNameLst>
                                          <p:attrName>fill.type</p:attrName>
                                        </p:attrNameLst>
                                      </p:cBhvr>
                                      <p:to>
                                        <p:strVal val="solid"/>
                                      </p:to>
                                    </p:set>
                                    <p:set>
                                      <p:cBhvr>
                                        <p:cTn id="16" dur="2000" fill="hold"/>
                                        <p:tgtEl>
                                          <p:spTgt spid="7"/>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11" name="applause.wav"/>
                                        </p:tgtEl>
                                      </p:cMediaNode>
                                    </p:audio>
                                  </p:sub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2000" fill="hold"/>
                                        <p:tgtEl>
                                          <p:spTgt spid="12"/>
                                        </p:tgtEl>
                                        <p:attrNameLst>
                                          <p:attrName>fillcolor</p:attrName>
                                        </p:attrNameLst>
                                      </p:cBhvr>
                                      <p:to>
                                        <a:schemeClr val="accent2"/>
                                      </p:to>
                                    </p:animClr>
                                    <p:set>
                                      <p:cBhvr>
                                        <p:cTn id="26" dur="2000" fill="hold"/>
                                        <p:tgtEl>
                                          <p:spTgt spid="12"/>
                                        </p:tgtEl>
                                        <p:attrNameLst>
                                          <p:attrName>fill.type</p:attrName>
                                        </p:attrNameLst>
                                      </p:cBhvr>
                                      <p:to>
                                        <p:strVal val="solid"/>
                                      </p:to>
                                    </p:set>
                                    <p:set>
                                      <p:cBhvr>
                                        <p:cTn id="27" dur="2000" fill="hold"/>
                                        <p:tgtEl>
                                          <p:spTgt spid="12"/>
                                        </p:tgtEl>
                                        <p:attrNameLst>
                                          <p:attrName>fill.on</p:attrName>
                                        </p:attrNameLst>
                                      </p:cBhvr>
                                      <p:to>
                                        <p:strVal val="true"/>
                                      </p:to>
                                    </p:set>
                                  </p:childTnLst>
                                  <p:subTnLst>
                                    <p:audio>
                                      <p:cMediaNode>
                                        <p:cTn display="0" masterRel="sameClick">
                                          <p:stCondLst>
                                            <p:cond evt="begin" delay="0">
                                              <p:tn val="24"/>
                                            </p:cond>
                                          </p:stCondLst>
                                          <p:endCondLst>
                                            <p:cond evt="onStopAudio" delay="0">
                                              <p:tgtEl>
                                                <p:sldTgt/>
                                              </p:tgtEl>
                                            </p:cond>
                                          </p:endCondLst>
                                        </p:cTn>
                                        <p:tgtEl>
                                          <p:sndTgt r:embed="rId12" name="sai-1.wav"/>
                                        </p:tgtEl>
                                      </p:cMediaNode>
                                    </p:audio>
                                  </p:subTnLst>
                                </p:cTn>
                              </p:par>
                              <p:par>
                                <p:cTn id="28" presetID="1" presetClass="entr" presetSubtype="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1"/>
                                        </p:tgtEl>
                                        <p:attrNameLst>
                                          <p:attrName>fillcolor</p:attrName>
                                        </p:attrNameLst>
                                      </p:cBhvr>
                                      <p:to>
                                        <a:schemeClr val="accent2"/>
                                      </p:to>
                                    </p:animClr>
                                    <p:set>
                                      <p:cBhvr>
                                        <p:cTn id="35" dur="2000" fill="hold"/>
                                        <p:tgtEl>
                                          <p:spTgt spid="11"/>
                                        </p:tgtEl>
                                        <p:attrNameLst>
                                          <p:attrName>fill.type</p:attrName>
                                        </p:attrNameLst>
                                      </p:cBhvr>
                                      <p:to>
                                        <p:strVal val="solid"/>
                                      </p:to>
                                    </p:set>
                                    <p:set>
                                      <p:cBhvr>
                                        <p:cTn id="36" dur="2000" fill="hold"/>
                                        <p:tgtEl>
                                          <p:spTgt spid="11"/>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12" name="sai-1.wav"/>
                                        </p:tgtEl>
                                      </p:cMediaNode>
                                    </p:audio>
                                  </p:subTnLst>
                                </p:cTn>
                              </p:par>
                              <p:par>
                                <p:cTn id="37" presetID="1"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13"/>
                                        </p:tgtEl>
                                        <p:attrNameLst>
                                          <p:attrName>fillcolor</p:attrName>
                                        </p:attrNameLst>
                                      </p:cBhvr>
                                      <p:to>
                                        <a:schemeClr val="accent2"/>
                                      </p:to>
                                    </p:animClr>
                                    <p:set>
                                      <p:cBhvr>
                                        <p:cTn id="44" dur="2000" fill="hold"/>
                                        <p:tgtEl>
                                          <p:spTgt spid="13"/>
                                        </p:tgtEl>
                                        <p:attrNameLst>
                                          <p:attrName>fill.type</p:attrName>
                                        </p:attrNameLst>
                                      </p:cBhvr>
                                      <p:to>
                                        <p:strVal val="solid"/>
                                      </p:to>
                                    </p:set>
                                    <p:set>
                                      <p:cBhvr>
                                        <p:cTn id="45" dur="2000" fill="hold"/>
                                        <p:tgtEl>
                                          <p:spTgt spid="1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2" name="sai-1.wav"/>
                                        </p:tgtEl>
                                      </p:cMediaNode>
                                    </p:audio>
                                  </p:subTnLst>
                                </p:cTn>
                              </p:par>
                              <p:par>
                                <p:cTn id="46" presetID="1"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42" r="42"/>
          <a:stretch>
            <a:fillRect/>
          </a:stretch>
        </p:blipFill>
        <p:spPr>
          <a:xfrm>
            <a:off x="0" y="0"/>
            <a:ext cx="12192000" cy="6858000"/>
          </a:xfrm>
          <a:prstGeom prst="rect">
            <a:avLst/>
          </a:prstGeom>
        </p:spPr>
      </p:pic>
      <p:pic>
        <p:nvPicPr>
          <p:cNvPr id="3" name="Picture 3"/>
          <p:cNvPicPr>
            <a:picLocks noChangeAspect="1"/>
          </p:cNvPicPr>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546773" y="5223067"/>
            <a:ext cx="3918855" cy="3296737"/>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0450">
            <a:off x="473217" y="4291622"/>
            <a:ext cx="378900" cy="37890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90450">
            <a:off x="11544392" y="1764436"/>
            <a:ext cx="378900" cy="378900"/>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57636" y="2151101"/>
            <a:ext cx="463106" cy="442845"/>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455523">
            <a:off x="10490690" y="3412202"/>
            <a:ext cx="463106" cy="442845"/>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9935">
            <a:off x="181174" y="4608535"/>
            <a:ext cx="249231" cy="249231"/>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29935">
            <a:off x="11381585" y="1472393"/>
            <a:ext cx="249231" cy="249231"/>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29935">
            <a:off x="10277626" y="2537113"/>
            <a:ext cx="249231" cy="249231"/>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74971">
            <a:off x="10266537" y="1835051"/>
            <a:ext cx="529880" cy="529880"/>
          </a:xfrm>
          <a:prstGeom prst="rect">
            <a:avLst/>
          </a:prstGeom>
        </p:spPr>
      </p:pic>
      <p:pic>
        <p:nvPicPr>
          <p:cNvPr id="19" name="Picture 19"/>
          <p:cNvPicPr>
            <a:picLocks noChangeAspect="1"/>
          </p:cNvPicPr>
          <p:nvPr/>
        </p:nvPicPr>
        <p:blipFill>
          <a:blip r:embed="rId12">
            <a:alphaModFix amt="15000"/>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506201" y="3275996"/>
            <a:ext cx="1069747" cy="845101"/>
          </a:xfrm>
          <a:prstGeom prst="rect">
            <a:avLst/>
          </a:prstGeom>
        </p:spPr>
      </p:pic>
      <p:pic>
        <p:nvPicPr>
          <p:cNvPr id="20" name="Picture 20"/>
          <p:cNvPicPr>
            <a:picLocks noChangeAspect="1"/>
          </p:cNvPicPr>
          <p:nvPr/>
        </p:nvPicPr>
        <p:blipFill>
          <a:blip r:embed="rId12">
            <a:alphaModFix amt="15000"/>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229084" y="2315859"/>
            <a:ext cx="1069747" cy="845101"/>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314894" y="6048845"/>
            <a:ext cx="3728977" cy="335608"/>
          </a:xfrm>
          <a:prstGeom prst="rect">
            <a:avLst/>
          </a:prstGeom>
        </p:spPr>
      </p:pic>
      <p:sp>
        <p:nvSpPr>
          <p:cNvPr id="24" name="TextBox 24"/>
          <p:cNvSpPr txBox="1"/>
          <p:nvPr/>
        </p:nvSpPr>
        <p:spPr>
          <a:xfrm>
            <a:off x="2702992" y="1660030"/>
            <a:ext cx="7570014" cy="1356360"/>
          </a:xfrm>
          <a:prstGeom prst="rect">
            <a:avLst/>
          </a:prstGeom>
        </p:spPr>
        <p:txBody>
          <a:bodyPr wrap="square" lIns="0" tIns="0" rIns="0" bIns="0" rtlCol="0" anchor="t">
            <a:spAutoFit/>
          </a:bodyPr>
          <a:lstStyle/>
          <a:p>
            <a:pPr algn="ctr">
              <a:lnSpc>
                <a:spcPct val="150000"/>
              </a:lnSpc>
              <a:spcBef>
                <a:spcPct val="0"/>
              </a:spcBef>
            </a:pPr>
            <a:r>
              <a:rPr lang="vi-VN" sz="2935" dirty="0">
                <a:solidFill>
                  <a:schemeClr val="tx1"/>
                </a:solidFill>
                <a:latin typeface="Times New Roman" panose="02020603050405020304" pitchFamily="18" charset="0"/>
                <a:cs typeface="Times New Roman" panose="02020603050405020304" pitchFamily="18" charset="0"/>
              </a:rPr>
              <a:t>Hãy kể tên những bài học đã được học trong chủ đề Con người và sức khỏe.</a:t>
            </a:r>
            <a:endParaRPr lang="vi-VN" sz="2935" dirty="0">
              <a:solidFill>
                <a:schemeClr val="tx1"/>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rotWithShape="1">
          <a:blip r:embed="rId16">
            <a:extLst>
              <a:ext uri="{28A0092B-C50C-407E-A947-70E740481C1C}">
                <a14:useLocalDpi xmlns:a14="http://schemas.microsoft.com/office/drawing/2010/main" val="0"/>
              </a:ext>
            </a:extLst>
          </a:blip>
          <a:srcRect l="41249" t="37822" r="40415" b="39234"/>
          <a:stretch>
            <a:fillRect/>
          </a:stretch>
        </p:blipFill>
        <p:spPr>
          <a:xfrm>
            <a:off x="4445933" y="3148855"/>
            <a:ext cx="3735159" cy="2629121"/>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kim phut"/>
          <p:cNvPicPr>
            <a:picLocks noChangeAspect="1" noChangeArrowheads="1"/>
          </p:cNvPicPr>
          <p:nvPr/>
        </p:nvPicPr>
        <p:blipFill>
          <a:blip r:embed="rId1" cstate="print"/>
          <a:srcRect/>
          <a:stretch>
            <a:fillRect/>
          </a:stretch>
        </p:blipFill>
        <p:spPr bwMode="auto">
          <a:xfrm>
            <a:off x="8077200" y="4191001"/>
            <a:ext cx="1143000" cy="1075765"/>
          </a:xfrm>
          <a:prstGeom prst="rect">
            <a:avLst/>
          </a:prstGeom>
          <a:noFill/>
          <a:ln w="9525">
            <a:noFill/>
            <a:miter lim="800000"/>
            <a:headEnd/>
            <a:tailEnd/>
          </a:ln>
        </p:spPr>
      </p:pic>
      <p:pic>
        <p:nvPicPr>
          <p:cNvPr id="6" name="Picture 5" descr="1456.png"/>
          <p:cNvPicPr>
            <a:picLocks noChangeAspect="1"/>
          </p:cNvPicPr>
          <p:nvPr/>
        </p:nvPicPr>
        <p:blipFill>
          <a:blip r:embed="rId2" cstate="print"/>
          <a:stretch>
            <a:fillRect/>
          </a:stretch>
        </p:blipFill>
        <p:spPr>
          <a:xfrm>
            <a:off x="3048000" y="3276600"/>
            <a:ext cx="3513222" cy="575440"/>
          </a:xfrm>
          <a:prstGeom prst="rect">
            <a:avLst/>
          </a:prstGeom>
        </p:spPr>
      </p:pic>
      <p:sp>
        <p:nvSpPr>
          <p:cNvPr id="7" name="Oval 6"/>
          <p:cNvSpPr/>
          <p:nvPr/>
        </p:nvSpPr>
        <p:spPr>
          <a:xfrm>
            <a:off x="2133600" y="5105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8" name="Picture 7" descr="1456.png"/>
          <p:cNvPicPr>
            <a:picLocks noChangeAspect="1"/>
          </p:cNvPicPr>
          <p:nvPr/>
        </p:nvPicPr>
        <p:blipFill>
          <a:blip r:embed="rId2" cstate="print"/>
          <a:stretch>
            <a:fillRect/>
          </a:stretch>
        </p:blipFill>
        <p:spPr>
          <a:xfrm>
            <a:off x="3048000" y="4114800"/>
            <a:ext cx="3513222" cy="575440"/>
          </a:xfrm>
          <a:prstGeom prst="rect">
            <a:avLst/>
          </a:prstGeom>
        </p:spPr>
      </p:pic>
      <p:pic>
        <p:nvPicPr>
          <p:cNvPr id="9" name="Picture 8" descr="1456.png"/>
          <p:cNvPicPr>
            <a:picLocks noChangeAspect="1"/>
          </p:cNvPicPr>
          <p:nvPr/>
        </p:nvPicPr>
        <p:blipFill>
          <a:blip r:embed="rId2" cstate="print"/>
          <a:stretch>
            <a:fillRect/>
          </a:stretch>
        </p:blipFill>
        <p:spPr>
          <a:xfrm>
            <a:off x="3048000" y="5105400"/>
            <a:ext cx="3513222" cy="575440"/>
          </a:xfrm>
          <a:prstGeom prst="rect">
            <a:avLst/>
          </a:prstGeom>
        </p:spPr>
      </p:pic>
      <p:pic>
        <p:nvPicPr>
          <p:cNvPr id="10" name="Picture 9" descr="1456.png"/>
          <p:cNvPicPr>
            <a:picLocks noChangeAspect="1"/>
          </p:cNvPicPr>
          <p:nvPr/>
        </p:nvPicPr>
        <p:blipFill>
          <a:blip r:embed="rId2" cstate="print"/>
          <a:stretch>
            <a:fillRect/>
          </a:stretch>
        </p:blipFill>
        <p:spPr>
          <a:xfrm>
            <a:off x="3048000" y="6019800"/>
            <a:ext cx="3513222" cy="575440"/>
          </a:xfrm>
          <a:prstGeom prst="rect">
            <a:avLst/>
          </a:prstGeom>
        </p:spPr>
      </p:pic>
      <p:sp>
        <p:nvSpPr>
          <p:cNvPr id="11" name="Oval 10"/>
          <p:cNvSpPr/>
          <p:nvPr/>
        </p:nvSpPr>
        <p:spPr>
          <a:xfrm>
            <a:off x="2133600" y="41148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Oval 11"/>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12"/>
          <p:cNvSpPr/>
          <p:nvPr/>
        </p:nvSpPr>
        <p:spPr>
          <a:xfrm>
            <a:off x="2133600"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2209800" y="51816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2209800" y="60198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2209800" y="41910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p:nvPr/>
        </p:nvSpPr>
        <p:spPr>
          <a:xfrm>
            <a:off x="2209800" y="32766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3" name="Picture 22" descr="dongho1"/>
          <p:cNvPicPr>
            <a:picLocks noChangeAspect="1" noChangeArrowheads="1"/>
          </p:cNvPicPr>
          <p:nvPr/>
        </p:nvPicPr>
        <p:blipFill>
          <a:blip r:embed="rId3" cstate="print"/>
          <a:srcRect/>
          <a:stretch>
            <a:fillRect/>
          </a:stretch>
        </p:blipFill>
        <p:spPr bwMode="auto">
          <a:xfrm>
            <a:off x="7772400" y="3733801"/>
            <a:ext cx="1752600" cy="1768573"/>
          </a:xfrm>
          <a:prstGeom prst="rect">
            <a:avLst/>
          </a:prstGeom>
          <a:noFill/>
        </p:spPr>
      </p:pic>
      <p:sp>
        <p:nvSpPr>
          <p:cNvPr id="24" name="Cloud 23"/>
          <p:cNvSpPr/>
          <p:nvPr/>
        </p:nvSpPr>
        <p:spPr>
          <a:xfrm>
            <a:off x="8915400" y="2895600"/>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HẾT GIỜ</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descr="112.png"/>
          <p:cNvPicPr>
            <a:picLocks noChangeAspect="1"/>
          </p:cNvPicPr>
          <p:nvPr/>
        </p:nvPicPr>
        <p:blipFill>
          <a:blip r:embed="rId4" cstate="print"/>
          <a:stretch>
            <a:fillRect/>
          </a:stretch>
        </p:blipFill>
        <p:spPr>
          <a:xfrm>
            <a:off x="990600" y="0"/>
            <a:ext cx="9296400" cy="3200400"/>
          </a:xfrm>
          <a:prstGeom prst="rect">
            <a:avLst/>
          </a:prstGeom>
        </p:spPr>
      </p:pic>
      <p:pic>
        <p:nvPicPr>
          <p:cNvPr id="32" name="Picture 31" descr="tich.png"/>
          <p:cNvPicPr>
            <a:picLocks noChangeAspect="1"/>
          </p:cNvPicPr>
          <p:nvPr/>
        </p:nvPicPr>
        <p:blipFill>
          <a:blip r:embed="rId5" cstate="print"/>
          <a:stretch>
            <a:fillRect/>
          </a:stretch>
        </p:blipFill>
        <p:spPr>
          <a:xfrm>
            <a:off x="6477000" y="4953000"/>
            <a:ext cx="723900" cy="723900"/>
          </a:xfrm>
          <a:prstGeom prst="rect">
            <a:avLst/>
          </a:prstGeom>
        </p:spPr>
      </p:pic>
      <p:pic>
        <p:nvPicPr>
          <p:cNvPr id="33" name="Picture 32" descr="sai.png"/>
          <p:cNvPicPr>
            <a:picLocks noChangeAspect="1"/>
          </p:cNvPicPr>
          <p:nvPr/>
        </p:nvPicPr>
        <p:blipFill>
          <a:blip r:embed="rId6" cstate="print"/>
          <a:stretch>
            <a:fillRect/>
          </a:stretch>
        </p:blipFill>
        <p:spPr>
          <a:xfrm>
            <a:off x="6629400" y="3276600"/>
            <a:ext cx="533400" cy="533400"/>
          </a:xfrm>
          <a:prstGeom prst="rect">
            <a:avLst/>
          </a:prstGeom>
        </p:spPr>
      </p:pic>
      <p:pic>
        <p:nvPicPr>
          <p:cNvPr id="34" name="Picture 33" descr="sai.png"/>
          <p:cNvPicPr>
            <a:picLocks noChangeAspect="1"/>
          </p:cNvPicPr>
          <p:nvPr/>
        </p:nvPicPr>
        <p:blipFill>
          <a:blip r:embed="rId6" cstate="print"/>
          <a:stretch>
            <a:fillRect/>
          </a:stretch>
        </p:blipFill>
        <p:spPr>
          <a:xfrm>
            <a:off x="6629400" y="4114800"/>
            <a:ext cx="533400" cy="533400"/>
          </a:xfrm>
          <a:prstGeom prst="rect">
            <a:avLst/>
          </a:prstGeom>
        </p:spPr>
      </p:pic>
      <p:pic>
        <p:nvPicPr>
          <p:cNvPr id="35" name="Picture 34" descr="sai.png"/>
          <p:cNvPicPr>
            <a:picLocks noChangeAspect="1"/>
          </p:cNvPicPr>
          <p:nvPr/>
        </p:nvPicPr>
        <p:blipFill>
          <a:blip r:embed="rId6" cstate="print"/>
          <a:stretch>
            <a:fillRect/>
          </a:stretch>
        </p:blipFill>
        <p:spPr>
          <a:xfrm>
            <a:off x="6629400" y="6019800"/>
            <a:ext cx="533400" cy="533400"/>
          </a:xfrm>
          <a:prstGeom prst="rect">
            <a:avLst/>
          </a:prstGeom>
        </p:spPr>
      </p:pic>
      <p:sp>
        <p:nvSpPr>
          <p:cNvPr id="37" name="5-Point Star 36">
            <a:hlinkClick r:id="rId7" action="ppaction://hlinksldjump"/>
          </p:cNvPr>
          <p:cNvSpPr/>
          <p:nvPr/>
        </p:nvSpPr>
        <p:spPr>
          <a:xfrm>
            <a:off x="9906000" y="6172200"/>
            <a:ext cx="762000" cy="685800"/>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descr="43b282e5574b9381f3f2c3655d492a4e.png"/>
          <p:cNvPicPr>
            <a:picLocks noChangeAspect="1"/>
          </p:cNvPicPr>
          <p:nvPr/>
        </p:nvPicPr>
        <p:blipFill>
          <a:blip r:embed="rId8" cstate="print"/>
          <a:stretch>
            <a:fillRect/>
          </a:stretch>
        </p:blipFill>
        <p:spPr>
          <a:xfrm>
            <a:off x="1524000" y="4114800"/>
            <a:ext cx="685800" cy="685800"/>
          </a:xfrm>
          <a:prstGeom prst="rect">
            <a:avLst/>
          </a:prstGeom>
        </p:spPr>
      </p:pic>
      <p:pic>
        <p:nvPicPr>
          <p:cNvPr id="39" name="Picture 38" descr="43b282e5574b9381f3f2c3655d492a4e.png"/>
          <p:cNvPicPr>
            <a:picLocks noChangeAspect="1"/>
          </p:cNvPicPr>
          <p:nvPr/>
        </p:nvPicPr>
        <p:blipFill>
          <a:blip r:embed="rId8" cstate="print"/>
          <a:stretch>
            <a:fillRect/>
          </a:stretch>
        </p:blipFill>
        <p:spPr>
          <a:xfrm>
            <a:off x="1524000" y="3124200"/>
            <a:ext cx="685800" cy="685800"/>
          </a:xfrm>
          <a:prstGeom prst="rect">
            <a:avLst/>
          </a:prstGeom>
        </p:spPr>
      </p:pic>
      <p:pic>
        <p:nvPicPr>
          <p:cNvPr id="40" name="Picture 39" descr="43b282e5574b9381f3f2c3655d492a4e.png"/>
          <p:cNvPicPr>
            <a:picLocks noChangeAspect="1"/>
          </p:cNvPicPr>
          <p:nvPr/>
        </p:nvPicPr>
        <p:blipFill>
          <a:blip r:embed="rId8" cstate="print"/>
          <a:stretch>
            <a:fillRect/>
          </a:stretch>
        </p:blipFill>
        <p:spPr>
          <a:xfrm>
            <a:off x="1524000" y="5105400"/>
            <a:ext cx="685800" cy="685800"/>
          </a:xfrm>
          <a:prstGeom prst="rect">
            <a:avLst/>
          </a:prstGeom>
        </p:spPr>
      </p:pic>
      <p:pic>
        <p:nvPicPr>
          <p:cNvPr id="41" name="Picture 40" descr="43b282e5574b9381f3f2c3655d492a4e.png"/>
          <p:cNvPicPr>
            <a:picLocks noChangeAspect="1"/>
          </p:cNvPicPr>
          <p:nvPr/>
        </p:nvPicPr>
        <p:blipFill>
          <a:blip r:embed="rId8" cstate="print"/>
          <a:stretch>
            <a:fillRect/>
          </a:stretch>
        </p:blipFill>
        <p:spPr>
          <a:xfrm>
            <a:off x="1524000" y="5943600"/>
            <a:ext cx="685800" cy="685800"/>
          </a:xfrm>
          <a:prstGeom prst="rect">
            <a:avLst/>
          </a:prstGeom>
        </p:spPr>
      </p:pic>
      <p:pic>
        <p:nvPicPr>
          <p:cNvPr id="2" name="Picture 1" descr="Logo, company name&#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066800" cy="1190500"/>
          </a:xfrm>
          <a:prstGeom prst="rect">
            <a:avLst/>
          </a:prstGeom>
        </p:spPr>
      </p:pic>
      <p:sp>
        <p:nvSpPr>
          <p:cNvPr id="29" name="TextBox 28"/>
          <p:cNvSpPr txBox="1"/>
          <p:nvPr/>
        </p:nvSpPr>
        <p:spPr>
          <a:xfrm>
            <a:off x="3166311" y="5181600"/>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kern="1200" dirty="0" err="1">
                <a:solidFill>
                  <a:srgbClr val="002060"/>
                </a:solidFill>
                <a:latin typeface="UTM Avo" panose="02040603050506020204" pitchFamily="18" charset="0"/>
                <a:ea typeface="+mn-ea"/>
                <a:cs typeface="Times New Roman" panose="02020603050405020304" pitchFamily="18" charset="0"/>
              </a:rPr>
              <a:t>Vui</a:t>
            </a:r>
            <a:r>
              <a:rPr lang="en-US" sz="2800" kern="1200" dirty="0">
                <a:solidFill>
                  <a:srgbClr val="002060"/>
                </a:solidFill>
                <a:latin typeface="UTM Avo" panose="02040603050506020204" pitchFamily="18" charset="0"/>
                <a:ea typeface="+mn-ea"/>
                <a:cs typeface="Times New Roman" panose="02020603050405020304" pitchFamily="18" charset="0"/>
              </a:rPr>
              <a:t> </a:t>
            </a:r>
            <a:r>
              <a:rPr lang="en-US" sz="2800" kern="1200" dirty="0" err="1">
                <a:solidFill>
                  <a:srgbClr val="002060"/>
                </a:solidFill>
                <a:latin typeface="UTM Avo" panose="02040603050506020204" pitchFamily="18" charset="0"/>
                <a:ea typeface="+mn-ea"/>
                <a:cs typeface="Times New Roman" panose="02020603050405020304" pitchFamily="18" charset="0"/>
              </a:rPr>
              <a:t>vẻ</a:t>
            </a:r>
            <a:endParaRPr kumimoji="0" lang="en-US" sz="28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30" name="TextBox 29"/>
          <p:cNvSpPr txBox="1"/>
          <p:nvPr/>
        </p:nvSpPr>
        <p:spPr>
          <a:xfrm>
            <a:off x="3124200" y="4191000"/>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kern="1200" dirty="0" err="1">
                <a:solidFill>
                  <a:srgbClr val="002060"/>
                </a:solidFill>
                <a:latin typeface="UTM Avo" panose="02040603050506020204" pitchFamily="18" charset="0"/>
                <a:ea typeface="+mn-ea"/>
                <a:cs typeface="Times New Roman" panose="02020603050405020304" pitchFamily="18" charset="0"/>
              </a:rPr>
              <a:t>Bực</a:t>
            </a:r>
            <a:r>
              <a:rPr lang="en-US" sz="2800" kern="1200" dirty="0">
                <a:solidFill>
                  <a:srgbClr val="002060"/>
                </a:solidFill>
                <a:latin typeface="UTM Avo" panose="02040603050506020204" pitchFamily="18" charset="0"/>
                <a:ea typeface="+mn-ea"/>
                <a:cs typeface="Times New Roman" panose="02020603050405020304" pitchFamily="18" charset="0"/>
              </a:rPr>
              <a:t> </a:t>
            </a:r>
            <a:r>
              <a:rPr lang="en-US" sz="2800" kern="1200" dirty="0" err="1">
                <a:solidFill>
                  <a:srgbClr val="002060"/>
                </a:solidFill>
                <a:latin typeface="UTM Avo" panose="02040603050506020204" pitchFamily="18" charset="0"/>
                <a:ea typeface="+mn-ea"/>
                <a:cs typeface="Times New Roman" panose="02020603050405020304" pitchFamily="18" charset="0"/>
              </a:rPr>
              <a:t>tức</a:t>
            </a:r>
            <a:endParaRPr kumimoji="0" lang="en-US" sz="28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36" name="TextBox 35"/>
          <p:cNvSpPr txBox="1"/>
          <p:nvPr/>
        </p:nvSpPr>
        <p:spPr>
          <a:xfrm>
            <a:off x="3124200" y="6019800"/>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kern="1200" dirty="0">
                <a:solidFill>
                  <a:srgbClr val="002060"/>
                </a:solidFill>
                <a:latin typeface="UTM Avo" panose="02040603050506020204" pitchFamily="18" charset="0"/>
                <a:ea typeface="+mn-ea"/>
                <a:cs typeface="Times New Roman" panose="02020603050405020304" pitchFamily="18" charset="0"/>
              </a:rPr>
              <a:t>Lo </a:t>
            </a:r>
            <a:r>
              <a:rPr lang="en-US" sz="2800" kern="1200" dirty="0" err="1">
                <a:solidFill>
                  <a:srgbClr val="002060"/>
                </a:solidFill>
                <a:latin typeface="UTM Avo" panose="02040603050506020204" pitchFamily="18" charset="0"/>
                <a:ea typeface="+mn-ea"/>
                <a:cs typeface="Times New Roman" panose="02020603050405020304" pitchFamily="18" charset="0"/>
              </a:rPr>
              <a:t>lắng</a:t>
            </a:r>
            <a:endParaRPr kumimoji="0" lang="en-US" sz="28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43" name="TextBox 42"/>
          <p:cNvSpPr txBox="1"/>
          <p:nvPr/>
        </p:nvSpPr>
        <p:spPr>
          <a:xfrm>
            <a:off x="3200400" y="3378910"/>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kern="1200" dirty="0" err="1">
                <a:solidFill>
                  <a:srgbClr val="002060"/>
                </a:solidFill>
                <a:latin typeface="UTM Avo" panose="02040603050506020204" pitchFamily="18" charset="0"/>
                <a:ea typeface="+mn-ea"/>
                <a:cs typeface="Times New Roman" panose="02020603050405020304" pitchFamily="18" charset="0"/>
              </a:rPr>
              <a:t>Sợ</a:t>
            </a:r>
            <a:r>
              <a:rPr lang="en-US" sz="2800" kern="1200" dirty="0">
                <a:solidFill>
                  <a:srgbClr val="002060"/>
                </a:solidFill>
                <a:latin typeface="UTM Avo" panose="02040603050506020204" pitchFamily="18" charset="0"/>
                <a:ea typeface="+mn-ea"/>
                <a:cs typeface="Times New Roman" panose="02020603050405020304" pitchFamily="18" charset="0"/>
              </a:rPr>
              <a:t> </a:t>
            </a:r>
            <a:r>
              <a:rPr lang="en-US" sz="2800" kern="1200" dirty="0" err="1">
                <a:solidFill>
                  <a:srgbClr val="002060"/>
                </a:solidFill>
                <a:latin typeface="UTM Avo" panose="02040603050506020204" pitchFamily="18" charset="0"/>
                <a:ea typeface="+mn-ea"/>
                <a:cs typeface="Times New Roman" panose="02020603050405020304" pitchFamily="18" charset="0"/>
              </a:rPr>
              <a:t>hãi</a:t>
            </a:r>
            <a:endParaRPr kumimoji="0" lang="en-US" sz="2800" b="0" i="0" u="none" strike="noStrike" kern="1200" cap="none" spc="0" normalizeH="0" baseline="0" noProof="0" dirty="0">
              <a:ln>
                <a:noFill/>
              </a:ln>
              <a:solidFill>
                <a:srgbClr val="002060"/>
              </a:solidFill>
              <a:effectLst/>
              <a:uLnTx/>
              <a:uFillTx/>
              <a:latin typeface="UTM Avo" panose="02040603050506020204" pitchFamily="18" charset="0"/>
              <a:ea typeface="+mn-ea"/>
              <a:cs typeface="Times New Roman" panose="02020603050405020304" pitchFamily="18" charset="0"/>
            </a:endParaRPr>
          </a:p>
        </p:txBody>
      </p:sp>
      <p:sp>
        <p:nvSpPr>
          <p:cNvPr id="4" name="TextBox 3"/>
          <p:cNvSpPr txBox="1"/>
          <p:nvPr/>
        </p:nvSpPr>
        <p:spPr>
          <a:xfrm>
            <a:off x="3550674" y="1006917"/>
            <a:ext cx="5090652" cy="1200329"/>
          </a:xfrm>
          <a:prstGeom prst="rect">
            <a:avLst/>
          </a:prstGeom>
          <a:noFill/>
        </p:spPr>
        <p:txBody>
          <a:bodyPr wrap="square">
            <a:spAutoFit/>
          </a:bodyPr>
          <a:lstStyle/>
          <a:p>
            <a:r>
              <a:rPr lang="vi-VN" sz="2400" b="1" i="0" dirty="0">
                <a:solidFill>
                  <a:srgbClr val="000000"/>
                </a:solidFill>
                <a:effectLst/>
                <a:latin typeface="+mn-lt"/>
              </a:rPr>
              <a:t>Theo em, trạng thái cảm xúc nào dưới đây có lợi với cơ quan thần kinh?</a:t>
            </a:r>
            <a:endParaRPr lang="en-US" sz="2400" b="1"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25"/>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10"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7"/>
                                        </p:tgtEl>
                                        <p:attrNameLst>
                                          <p:attrName>fillcolor</p:attrName>
                                        </p:attrNameLst>
                                      </p:cBhvr>
                                      <p:to>
                                        <a:srgbClr val="00B050"/>
                                      </p:to>
                                    </p:animClr>
                                    <p:set>
                                      <p:cBhvr>
                                        <p:cTn id="15" dur="2000" fill="hold"/>
                                        <p:tgtEl>
                                          <p:spTgt spid="7"/>
                                        </p:tgtEl>
                                        <p:attrNameLst>
                                          <p:attrName>fill.type</p:attrName>
                                        </p:attrNameLst>
                                      </p:cBhvr>
                                      <p:to>
                                        <p:strVal val="solid"/>
                                      </p:to>
                                    </p:set>
                                    <p:set>
                                      <p:cBhvr>
                                        <p:cTn id="16" dur="2000" fill="hold"/>
                                        <p:tgtEl>
                                          <p:spTgt spid="7"/>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11" name="applause.wav"/>
                                        </p:tgtEl>
                                      </p:cMediaNode>
                                    </p:audio>
                                  </p:sub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2000" fill="hold"/>
                                        <p:tgtEl>
                                          <p:spTgt spid="12"/>
                                        </p:tgtEl>
                                        <p:attrNameLst>
                                          <p:attrName>fillcolor</p:attrName>
                                        </p:attrNameLst>
                                      </p:cBhvr>
                                      <p:to>
                                        <a:schemeClr val="accent2"/>
                                      </p:to>
                                    </p:animClr>
                                    <p:set>
                                      <p:cBhvr>
                                        <p:cTn id="26" dur="2000" fill="hold"/>
                                        <p:tgtEl>
                                          <p:spTgt spid="12"/>
                                        </p:tgtEl>
                                        <p:attrNameLst>
                                          <p:attrName>fill.type</p:attrName>
                                        </p:attrNameLst>
                                      </p:cBhvr>
                                      <p:to>
                                        <p:strVal val="solid"/>
                                      </p:to>
                                    </p:set>
                                    <p:set>
                                      <p:cBhvr>
                                        <p:cTn id="27" dur="2000" fill="hold"/>
                                        <p:tgtEl>
                                          <p:spTgt spid="12"/>
                                        </p:tgtEl>
                                        <p:attrNameLst>
                                          <p:attrName>fill.on</p:attrName>
                                        </p:attrNameLst>
                                      </p:cBhvr>
                                      <p:to>
                                        <p:strVal val="true"/>
                                      </p:to>
                                    </p:set>
                                  </p:childTnLst>
                                  <p:subTnLst>
                                    <p:audio>
                                      <p:cMediaNode>
                                        <p:cTn display="0" masterRel="sameClick">
                                          <p:stCondLst>
                                            <p:cond evt="begin" delay="0">
                                              <p:tn val="24"/>
                                            </p:cond>
                                          </p:stCondLst>
                                          <p:endCondLst>
                                            <p:cond evt="onStopAudio" delay="0">
                                              <p:tgtEl>
                                                <p:sldTgt/>
                                              </p:tgtEl>
                                            </p:cond>
                                          </p:endCondLst>
                                        </p:cTn>
                                        <p:tgtEl>
                                          <p:sndTgt r:embed="rId12" name="sai-1.wav"/>
                                        </p:tgtEl>
                                      </p:cMediaNode>
                                    </p:audio>
                                  </p:subTnLst>
                                </p:cTn>
                              </p:par>
                              <p:par>
                                <p:cTn id="28" presetID="1"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1"/>
                                        </p:tgtEl>
                                        <p:attrNameLst>
                                          <p:attrName>fillcolor</p:attrName>
                                        </p:attrNameLst>
                                      </p:cBhvr>
                                      <p:to>
                                        <a:schemeClr val="accent2"/>
                                      </p:to>
                                    </p:animClr>
                                    <p:set>
                                      <p:cBhvr>
                                        <p:cTn id="35" dur="2000" fill="hold"/>
                                        <p:tgtEl>
                                          <p:spTgt spid="11"/>
                                        </p:tgtEl>
                                        <p:attrNameLst>
                                          <p:attrName>fill.type</p:attrName>
                                        </p:attrNameLst>
                                      </p:cBhvr>
                                      <p:to>
                                        <p:strVal val="solid"/>
                                      </p:to>
                                    </p:set>
                                    <p:set>
                                      <p:cBhvr>
                                        <p:cTn id="36" dur="2000" fill="hold"/>
                                        <p:tgtEl>
                                          <p:spTgt spid="11"/>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12" name="sai-1.wav"/>
                                        </p:tgtEl>
                                      </p:cMediaNode>
                                    </p:audio>
                                  </p:subTnLst>
                                </p:cTn>
                              </p:par>
                              <p:par>
                                <p:cTn id="37" presetID="1"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13"/>
                                        </p:tgtEl>
                                        <p:attrNameLst>
                                          <p:attrName>fillcolor</p:attrName>
                                        </p:attrNameLst>
                                      </p:cBhvr>
                                      <p:to>
                                        <a:schemeClr val="accent2"/>
                                      </p:to>
                                    </p:animClr>
                                    <p:set>
                                      <p:cBhvr>
                                        <p:cTn id="44" dur="2000" fill="hold"/>
                                        <p:tgtEl>
                                          <p:spTgt spid="13"/>
                                        </p:tgtEl>
                                        <p:attrNameLst>
                                          <p:attrName>fill.type</p:attrName>
                                        </p:attrNameLst>
                                      </p:cBhvr>
                                      <p:to>
                                        <p:strVal val="solid"/>
                                      </p:to>
                                    </p:set>
                                    <p:set>
                                      <p:cBhvr>
                                        <p:cTn id="45" dur="2000" fill="hold"/>
                                        <p:tgtEl>
                                          <p:spTgt spid="1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2" name="sai-1.wav"/>
                                        </p:tgtEl>
                                      </p:cMediaNode>
                                    </p:audio>
                                  </p:subTnLst>
                                </p:cTn>
                              </p:par>
                              <p:par>
                                <p:cTn id="46" presetID="1"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kim phut"/>
          <p:cNvPicPr>
            <a:picLocks noChangeAspect="1" noChangeArrowheads="1"/>
          </p:cNvPicPr>
          <p:nvPr/>
        </p:nvPicPr>
        <p:blipFill>
          <a:blip r:embed="rId1" cstate="print"/>
          <a:srcRect/>
          <a:stretch>
            <a:fillRect/>
          </a:stretch>
        </p:blipFill>
        <p:spPr bwMode="auto">
          <a:xfrm>
            <a:off x="8077200" y="4191001"/>
            <a:ext cx="1143000" cy="1075765"/>
          </a:xfrm>
          <a:prstGeom prst="rect">
            <a:avLst/>
          </a:prstGeom>
          <a:noFill/>
          <a:ln w="9525">
            <a:noFill/>
            <a:miter lim="800000"/>
            <a:headEnd/>
            <a:tailEnd/>
          </a:ln>
        </p:spPr>
      </p:pic>
      <p:pic>
        <p:nvPicPr>
          <p:cNvPr id="6" name="Picture 5" descr="1456.png"/>
          <p:cNvPicPr>
            <a:picLocks noChangeAspect="1"/>
          </p:cNvPicPr>
          <p:nvPr/>
        </p:nvPicPr>
        <p:blipFill>
          <a:blip r:embed="rId2" cstate="print"/>
          <a:stretch>
            <a:fillRect/>
          </a:stretch>
        </p:blipFill>
        <p:spPr>
          <a:xfrm>
            <a:off x="3048000" y="3276600"/>
            <a:ext cx="3513222" cy="575440"/>
          </a:xfrm>
          <a:prstGeom prst="rect">
            <a:avLst/>
          </a:prstGeom>
        </p:spPr>
      </p:pic>
      <p:sp>
        <p:nvSpPr>
          <p:cNvPr id="7" name="Oval 6"/>
          <p:cNvSpPr/>
          <p:nvPr/>
        </p:nvSpPr>
        <p:spPr>
          <a:xfrm>
            <a:off x="2133600"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descr="1456.png"/>
          <p:cNvPicPr>
            <a:picLocks noChangeAspect="1"/>
          </p:cNvPicPr>
          <p:nvPr/>
        </p:nvPicPr>
        <p:blipFill>
          <a:blip r:embed="rId2" cstate="print"/>
          <a:stretch>
            <a:fillRect/>
          </a:stretch>
        </p:blipFill>
        <p:spPr>
          <a:xfrm>
            <a:off x="3048000" y="4114800"/>
            <a:ext cx="3513222" cy="575440"/>
          </a:xfrm>
          <a:prstGeom prst="rect">
            <a:avLst/>
          </a:prstGeom>
        </p:spPr>
      </p:pic>
      <p:pic>
        <p:nvPicPr>
          <p:cNvPr id="9" name="Picture 8" descr="1456.png"/>
          <p:cNvPicPr>
            <a:picLocks noChangeAspect="1"/>
          </p:cNvPicPr>
          <p:nvPr/>
        </p:nvPicPr>
        <p:blipFill>
          <a:blip r:embed="rId2" cstate="print"/>
          <a:stretch>
            <a:fillRect/>
          </a:stretch>
        </p:blipFill>
        <p:spPr>
          <a:xfrm>
            <a:off x="3048000" y="5105400"/>
            <a:ext cx="3513222" cy="575440"/>
          </a:xfrm>
          <a:prstGeom prst="rect">
            <a:avLst/>
          </a:prstGeom>
        </p:spPr>
      </p:pic>
      <p:pic>
        <p:nvPicPr>
          <p:cNvPr id="10" name="Picture 9" descr="1456.png"/>
          <p:cNvPicPr>
            <a:picLocks noChangeAspect="1"/>
          </p:cNvPicPr>
          <p:nvPr/>
        </p:nvPicPr>
        <p:blipFill>
          <a:blip r:embed="rId2" cstate="print"/>
          <a:stretch>
            <a:fillRect/>
          </a:stretch>
        </p:blipFill>
        <p:spPr>
          <a:xfrm>
            <a:off x="3048000" y="6019800"/>
            <a:ext cx="3513222" cy="575440"/>
          </a:xfrm>
          <a:prstGeom prst="rect">
            <a:avLst/>
          </a:prstGeom>
        </p:spPr>
      </p:pic>
      <p:sp>
        <p:nvSpPr>
          <p:cNvPr id="11" name="Oval 10"/>
          <p:cNvSpPr/>
          <p:nvPr/>
        </p:nvSpPr>
        <p:spPr>
          <a:xfrm>
            <a:off x="2133600" y="5029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Oval 11"/>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a:xfrm>
            <a:off x="2133600" y="3124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2209800" y="60198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2209800" y="32004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2209800" y="51054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p:nvPr/>
        </p:nvSpPr>
        <p:spPr>
          <a:xfrm>
            <a:off x="2209800" y="41148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2" name="Picture 24" descr="CHAY XE DAP"/>
          <p:cNvPicPr>
            <a:picLocks noChangeAspect="1" noChangeArrowheads="1"/>
          </p:cNvPicPr>
          <p:nvPr/>
        </p:nvPicPr>
        <p:blipFill>
          <a:blip r:embed="rId3" cstate="print"/>
          <a:srcRect/>
          <a:stretch>
            <a:fillRect/>
          </a:stretch>
        </p:blipFill>
        <p:spPr bwMode="auto">
          <a:xfrm>
            <a:off x="8410863" y="5455216"/>
            <a:ext cx="525371" cy="458774"/>
          </a:xfrm>
          <a:prstGeom prst="rect">
            <a:avLst/>
          </a:prstGeom>
          <a:noFill/>
        </p:spPr>
      </p:pic>
      <p:pic>
        <p:nvPicPr>
          <p:cNvPr id="23" name="Picture 22" descr="dongho1"/>
          <p:cNvPicPr>
            <a:picLocks noChangeAspect="1" noChangeArrowheads="1"/>
          </p:cNvPicPr>
          <p:nvPr/>
        </p:nvPicPr>
        <p:blipFill>
          <a:blip r:embed="rId4" cstate="print"/>
          <a:srcRect/>
          <a:stretch>
            <a:fillRect/>
          </a:stretch>
        </p:blipFill>
        <p:spPr bwMode="auto">
          <a:xfrm>
            <a:off x="7772400" y="3733801"/>
            <a:ext cx="1752600" cy="1768573"/>
          </a:xfrm>
          <a:prstGeom prst="rect">
            <a:avLst/>
          </a:prstGeom>
          <a:noFill/>
        </p:spPr>
      </p:pic>
      <p:sp>
        <p:nvSpPr>
          <p:cNvPr id="24" name="Cloud 23"/>
          <p:cNvSpPr/>
          <p:nvPr/>
        </p:nvSpPr>
        <p:spPr>
          <a:xfrm>
            <a:off x="8915400" y="2895600"/>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HẾT GIỜ</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descr="112.png"/>
          <p:cNvPicPr>
            <a:picLocks noChangeAspect="1"/>
          </p:cNvPicPr>
          <p:nvPr/>
        </p:nvPicPr>
        <p:blipFill>
          <a:blip r:embed="rId5" cstate="print"/>
          <a:stretch>
            <a:fillRect/>
          </a:stretch>
        </p:blipFill>
        <p:spPr>
          <a:xfrm>
            <a:off x="914400" y="-228600"/>
            <a:ext cx="9220200" cy="3352800"/>
          </a:xfrm>
          <a:prstGeom prst="rect">
            <a:avLst/>
          </a:prstGeom>
        </p:spPr>
      </p:pic>
      <p:pic>
        <p:nvPicPr>
          <p:cNvPr id="33" name="Picture 32" descr="tich.png"/>
          <p:cNvPicPr>
            <a:picLocks noChangeAspect="1"/>
          </p:cNvPicPr>
          <p:nvPr/>
        </p:nvPicPr>
        <p:blipFill>
          <a:blip r:embed="rId6" cstate="print"/>
          <a:stretch>
            <a:fillRect/>
          </a:stretch>
        </p:blipFill>
        <p:spPr>
          <a:xfrm>
            <a:off x="6553200" y="5867400"/>
            <a:ext cx="723900" cy="723900"/>
          </a:xfrm>
          <a:prstGeom prst="rect">
            <a:avLst/>
          </a:prstGeom>
        </p:spPr>
      </p:pic>
      <p:pic>
        <p:nvPicPr>
          <p:cNvPr id="34" name="Picture 33" descr="sai.png"/>
          <p:cNvPicPr>
            <a:picLocks noChangeAspect="1"/>
          </p:cNvPicPr>
          <p:nvPr/>
        </p:nvPicPr>
        <p:blipFill>
          <a:blip r:embed="rId7" cstate="print"/>
          <a:stretch>
            <a:fillRect/>
          </a:stretch>
        </p:blipFill>
        <p:spPr>
          <a:xfrm>
            <a:off x="6553200" y="3276600"/>
            <a:ext cx="533400" cy="533400"/>
          </a:xfrm>
          <a:prstGeom prst="rect">
            <a:avLst/>
          </a:prstGeom>
        </p:spPr>
      </p:pic>
      <p:pic>
        <p:nvPicPr>
          <p:cNvPr id="35" name="Picture 34" descr="sai.png"/>
          <p:cNvPicPr>
            <a:picLocks noChangeAspect="1"/>
          </p:cNvPicPr>
          <p:nvPr/>
        </p:nvPicPr>
        <p:blipFill>
          <a:blip r:embed="rId7" cstate="print"/>
          <a:stretch>
            <a:fillRect/>
          </a:stretch>
        </p:blipFill>
        <p:spPr>
          <a:xfrm>
            <a:off x="6553200" y="4191000"/>
            <a:ext cx="533400" cy="533400"/>
          </a:xfrm>
          <a:prstGeom prst="rect">
            <a:avLst/>
          </a:prstGeom>
        </p:spPr>
      </p:pic>
      <p:pic>
        <p:nvPicPr>
          <p:cNvPr id="36" name="Picture 35" descr="sai.png"/>
          <p:cNvPicPr>
            <a:picLocks noChangeAspect="1"/>
          </p:cNvPicPr>
          <p:nvPr/>
        </p:nvPicPr>
        <p:blipFill>
          <a:blip r:embed="rId7" cstate="print"/>
          <a:stretch>
            <a:fillRect/>
          </a:stretch>
        </p:blipFill>
        <p:spPr>
          <a:xfrm>
            <a:off x="6553200" y="5181600"/>
            <a:ext cx="533400" cy="533400"/>
          </a:xfrm>
          <a:prstGeom prst="rect">
            <a:avLst/>
          </a:prstGeom>
        </p:spPr>
      </p:pic>
      <p:sp>
        <p:nvSpPr>
          <p:cNvPr id="37" name="5-Point Star 36">
            <a:hlinkClick r:id="rId8" action="ppaction://hlinksldjump"/>
          </p:cNvPr>
          <p:cNvSpPr/>
          <p:nvPr/>
        </p:nvSpPr>
        <p:spPr>
          <a:xfrm>
            <a:off x="9906000" y="6172200"/>
            <a:ext cx="762000" cy="685800"/>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8" name="Picture 37" descr="43b282e5574b9381f3f2c3655d492a4e.png"/>
          <p:cNvPicPr>
            <a:picLocks noChangeAspect="1"/>
          </p:cNvPicPr>
          <p:nvPr/>
        </p:nvPicPr>
        <p:blipFill>
          <a:blip r:embed="rId9" cstate="print"/>
          <a:stretch>
            <a:fillRect/>
          </a:stretch>
        </p:blipFill>
        <p:spPr>
          <a:xfrm>
            <a:off x="1524000" y="4038600"/>
            <a:ext cx="685800" cy="685800"/>
          </a:xfrm>
          <a:prstGeom prst="rect">
            <a:avLst/>
          </a:prstGeom>
        </p:spPr>
      </p:pic>
      <p:pic>
        <p:nvPicPr>
          <p:cNvPr id="39" name="Picture 38" descr="43b282e5574b9381f3f2c3655d492a4e.png"/>
          <p:cNvPicPr>
            <a:picLocks noChangeAspect="1"/>
          </p:cNvPicPr>
          <p:nvPr/>
        </p:nvPicPr>
        <p:blipFill>
          <a:blip r:embed="rId9" cstate="print"/>
          <a:stretch>
            <a:fillRect/>
          </a:stretch>
        </p:blipFill>
        <p:spPr>
          <a:xfrm>
            <a:off x="1524000" y="3124200"/>
            <a:ext cx="685800" cy="685800"/>
          </a:xfrm>
          <a:prstGeom prst="rect">
            <a:avLst/>
          </a:prstGeom>
        </p:spPr>
      </p:pic>
      <p:pic>
        <p:nvPicPr>
          <p:cNvPr id="40" name="Picture 39" descr="43b282e5574b9381f3f2c3655d492a4e.png"/>
          <p:cNvPicPr>
            <a:picLocks noChangeAspect="1"/>
          </p:cNvPicPr>
          <p:nvPr/>
        </p:nvPicPr>
        <p:blipFill>
          <a:blip r:embed="rId9" cstate="print"/>
          <a:stretch>
            <a:fillRect/>
          </a:stretch>
        </p:blipFill>
        <p:spPr>
          <a:xfrm>
            <a:off x="1524000" y="5029200"/>
            <a:ext cx="685800" cy="685800"/>
          </a:xfrm>
          <a:prstGeom prst="rect">
            <a:avLst/>
          </a:prstGeom>
        </p:spPr>
      </p:pic>
      <p:pic>
        <p:nvPicPr>
          <p:cNvPr id="41" name="Picture 40" descr="43b282e5574b9381f3f2c3655d492a4e.png"/>
          <p:cNvPicPr>
            <a:picLocks noChangeAspect="1"/>
          </p:cNvPicPr>
          <p:nvPr/>
        </p:nvPicPr>
        <p:blipFill>
          <a:blip r:embed="rId9" cstate="print"/>
          <a:stretch>
            <a:fillRect/>
          </a:stretch>
        </p:blipFill>
        <p:spPr>
          <a:xfrm>
            <a:off x="1524000" y="5943600"/>
            <a:ext cx="685800" cy="685800"/>
          </a:xfrm>
          <a:prstGeom prst="rect">
            <a:avLst/>
          </a:prstGeom>
        </p:spPr>
      </p:pic>
      <p:pic>
        <p:nvPicPr>
          <p:cNvPr id="2" name="Picture 1" descr="Logo, company name&#10;&#10;Description automatically generated"/>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1066800" cy="1190500"/>
          </a:xfrm>
          <a:prstGeom prst="rect">
            <a:avLst/>
          </a:prstGeom>
        </p:spPr>
      </p:pic>
      <p:sp>
        <p:nvSpPr>
          <p:cNvPr id="3" name="TextBox 2"/>
          <p:cNvSpPr txBox="1"/>
          <p:nvPr/>
        </p:nvSpPr>
        <p:spPr>
          <a:xfrm>
            <a:off x="3086100" y="5997200"/>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kern="1200" noProof="0" dirty="0" err="1">
                <a:solidFill>
                  <a:srgbClr val="002060"/>
                </a:solidFill>
                <a:latin typeface="Times New Roman" panose="02020603050405020304" pitchFamily="18" charset="0"/>
                <a:ea typeface="+mn-ea"/>
                <a:cs typeface="Times New Roman" panose="02020603050405020304" pitchFamily="18" charset="0"/>
              </a:rPr>
              <a:t>Đau</a:t>
            </a:r>
            <a:r>
              <a:rPr lang="en-US" sz="2800" kern="1200" noProof="0" dirty="0">
                <a:solidFill>
                  <a:srgbClr val="002060"/>
                </a:solidFill>
                <a:latin typeface="Times New Roman" panose="02020603050405020304" pitchFamily="18" charset="0"/>
                <a:ea typeface="+mn-ea"/>
                <a:cs typeface="Times New Roman" panose="02020603050405020304" pitchFamily="18" charset="0"/>
              </a:rPr>
              <a:t> </a:t>
            </a:r>
            <a:r>
              <a:rPr lang="en-US" sz="2800" kern="1200" noProof="0" dirty="0" err="1">
                <a:solidFill>
                  <a:srgbClr val="002060"/>
                </a:solidFill>
                <a:latin typeface="Times New Roman" panose="02020603050405020304" pitchFamily="18" charset="0"/>
                <a:ea typeface="+mn-ea"/>
                <a:cs typeface="Times New Roman" panose="02020603050405020304" pitchFamily="18" charset="0"/>
              </a:rPr>
              <a:t>dạ</a:t>
            </a:r>
            <a:r>
              <a:rPr lang="en-US" sz="2800" kern="1200" noProof="0" dirty="0">
                <a:solidFill>
                  <a:srgbClr val="002060"/>
                </a:solidFill>
                <a:latin typeface="Times New Roman" panose="02020603050405020304" pitchFamily="18" charset="0"/>
                <a:ea typeface="+mn-ea"/>
                <a:cs typeface="Times New Roman" panose="02020603050405020304" pitchFamily="18" charset="0"/>
              </a:rPr>
              <a:t> </a:t>
            </a:r>
            <a:r>
              <a:rPr lang="en-US" sz="2800" kern="1200" noProof="0" dirty="0" err="1">
                <a:solidFill>
                  <a:srgbClr val="002060"/>
                </a:solidFill>
                <a:latin typeface="Times New Roman" panose="02020603050405020304" pitchFamily="18" charset="0"/>
                <a:ea typeface="+mn-ea"/>
                <a:cs typeface="Times New Roman" panose="02020603050405020304" pitchFamily="18" charset="0"/>
              </a:rPr>
              <a:t>dày</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p:cNvSpPr txBox="1"/>
          <p:nvPr/>
        </p:nvSpPr>
        <p:spPr>
          <a:xfrm>
            <a:off x="3124200" y="4191000"/>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kern="1200" dirty="0" err="1">
                <a:solidFill>
                  <a:srgbClr val="002060"/>
                </a:solidFill>
                <a:latin typeface="Times New Roman" panose="02020603050405020304" pitchFamily="18" charset="0"/>
                <a:ea typeface="+mn-ea"/>
                <a:cs typeface="Times New Roman" panose="02020603050405020304" pitchFamily="18" charset="0"/>
              </a:rPr>
              <a:t>Sỏi</a:t>
            </a:r>
            <a:r>
              <a:rPr lang="en-US" sz="2800" kern="1200" dirty="0">
                <a:solidFill>
                  <a:srgbClr val="002060"/>
                </a:solidFill>
                <a:latin typeface="Times New Roman" panose="02020603050405020304" pitchFamily="18" charset="0"/>
                <a:ea typeface="+mn-ea"/>
                <a:cs typeface="Times New Roman" panose="02020603050405020304" pitchFamily="18" charset="0"/>
              </a:rPr>
              <a:t> </a:t>
            </a:r>
            <a:r>
              <a:rPr lang="en-US" sz="2800" kern="1200" dirty="0" err="1">
                <a:solidFill>
                  <a:srgbClr val="002060"/>
                </a:solidFill>
                <a:latin typeface="Times New Roman" panose="02020603050405020304" pitchFamily="18" charset="0"/>
                <a:ea typeface="+mn-ea"/>
                <a:cs typeface="Times New Roman" panose="02020603050405020304" pitchFamily="18" charset="0"/>
              </a:rPr>
              <a:t>thận</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7" name="TextBox 26"/>
          <p:cNvSpPr txBox="1"/>
          <p:nvPr/>
        </p:nvSpPr>
        <p:spPr>
          <a:xfrm>
            <a:off x="3124200" y="5105400"/>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kern="1200" dirty="0" err="1">
                <a:solidFill>
                  <a:srgbClr val="002060"/>
                </a:solidFill>
                <a:latin typeface="Times New Roman" panose="02020603050405020304" pitchFamily="18" charset="0"/>
                <a:ea typeface="+mn-ea"/>
                <a:cs typeface="Times New Roman" panose="02020603050405020304" pitchFamily="18" charset="0"/>
              </a:rPr>
              <a:t>Thấp</a:t>
            </a:r>
            <a:r>
              <a:rPr lang="en-US" sz="2800" kern="1200" dirty="0">
                <a:solidFill>
                  <a:srgbClr val="002060"/>
                </a:solidFill>
                <a:latin typeface="Times New Roman" panose="02020603050405020304" pitchFamily="18" charset="0"/>
                <a:ea typeface="+mn-ea"/>
                <a:cs typeface="Times New Roman" panose="02020603050405020304" pitchFamily="18" charset="0"/>
              </a:rPr>
              <a:t> </a:t>
            </a:r>
            <a:r>
              <a:rPr lang="en-US" sz="2800" kern="1200" dirty="0" err="1">
                <a:solidFill>
                  <a:srgbClr val="002060"/>
                </a:solidFill>
                <a:latin typeface="Times New Roman" panose="02020603050405020304" pitchFamily="18" charset="0"/>
                <a:ea typeface="+mn-ea"/>
                <a:cs typeface="Times New Roman" panose="02020603050405020304" pitchFamily="18" charset="0"/>
              </a:rPr>
              <a:t>tim</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p:cNvSpPr txBox="1"/>
          <p:nvPr/>
        </p:nvSpPr>
        <p:spPr>
          <a:xfrm>
            <a:off x="3124200" y="1032301"/>
            <a:ext cx="5454445" cy="830997"/>
          </a:xfrm>
          <a:prstGeom prst="rect">
            <a:avLst/>
          </a:prstGeom>
          <a:noFill/>
        </p:spPr>
        <p:txBody>
          <a:bodyPr wrap="square" rtlCol="0">
            <a:spAutoFit/>
          </a:bodyPr>
          <a:lstStyle/>
          <a:p>
            <a:pPr lvl="0">
              <a:buClrTx/>
            </a:pP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uống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đúng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bữa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bệnh</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 name="TextBox 31"/>
          <p:cNvSpPr txBox="1"/>
          <p:nvPr/>
        </p:nvSpPr>
        <p:spPr>
          <a:xfrm>
            <a:off x="3200400" y="3276600"/>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kern="1200" dirty="0" err="1">
                <a:solidFill>
                  <a:srgbClr val="002060"/>
                </a:solidFill>
                <a:latin typeface="Times New Roman" panose="02020603050405020304" pitchFamily="18" charset="0"/>
                <a:ea typeface="+mn-ea"/>
                <a:cs typeface="Times New Roman" panose="02020603050405020304" pitchFamily="18" charset="0"/>
              </a:rPr>
              <a:t>Quáng</a:t>
            </a:r>
            <a:r>
              <a:rPr lang="en-US" sz="2800" kern="1200" dirty="0">
                <a:solidFill>
                  <a:srgbClr val="002060"/>
                </a:solidFill>
                <a:latin typeface="Times New Roman" panose="02020603050405020304" pitchFamily="18" charset="0"/>
                <a:ea typeface="+mn-ea"/>
                <a:cs typeface="Times New Roman" panose="02020603050405020304" pitchFamily="18" charset="0"/>
              </a:rPr>
              <a:t> </a:t>
            </a:r>
            <a:r>
              <a:rPr lang="en-US" sz="2800" kern="1200" dirty="0" err="1">
                <a:solidFill>
                  <a:srgbClr val="002060"/>
                </a:solidFill>
                <a:latin typeface="Times New Roman" panose="02020603050405020304" pitchFamily="18" charset="0"/>
                <a:ea typeface="+mn-ea"/>
                <a:cs typeface="Times New Roman" panose="02020603050405020304" pitchFamily="18" charset="0"/>
              </a:rPr>
              <a:t>gà</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25"/>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11"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4"/>
                    </p:tgtEl>
                  </p:cond>
                </p:stCondLst>
                <p:endSync evt="end" delay="0">
                  <p:rtn val="all"/>
                </p:endSync>
                <p:childTnLst>
                  <p:par>
                    <p:cTn id="11" fill="hold">
                      <p:stCondLst>
                        <p:cond delay="0"/>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7"/>
                                        </p:tgtEl>
                                        <p:attrNameLst>
                                          <p:attrName>fillcolor</p:attrName>
                                        </p:attrNameLst>
                                      </p:cBhvr>
                                      <p:to>
                                        <a:srgbClr val="00B050"/>
                                      </p:to>
                                    </p:animClr>
                                    <p:set>
                                      <p:cBhvr>
                                        <p:cTn id="15" dur="2000" fill="hold"/>
                                        <p:tgtEl>
                                          <p:spTgt spid="7"/>
                                        </p:tgtEl>
                                        <p:attrNameLst>
                                          <p:attrName>fill.type</p:attrName>
                                        </p:attrNameLst>
                                      </p:cBhvr>
                                      <p:to>
                                        <p:strVal val="solid"/>
                                      </p:to>
                                    </p:set>
                                    <p:set>
                                      <p:cBhvr>
                                        <p:cTn id="16" dur="2000" fill="hold"/>
                                        <p:tgtEl>
                                          <p:spTgt spid="7"/>
                                        </p:tgtEl>
                                        <p:attrNameLst>
                                          <p:attrName>fill.on</p:attrName>
                                        </p:attrNameLst>
                                      </p:cBhvr>
                                      <p:to>
                                        <p:strVal val="true"/>
                                      </p:to>
                                    </p:set>
                                  </p:childTnLst>
                                  <p:subTnLst>
                                    <p:audio>
                                      <p:cMediaNode>
                                        <p:cTn display="0" masterRel="sameClick">
                                          <p:stCondLst>
                                            <p:cond evt="begin" delay="0">
                                              <p:tn val="13"/>
                                            </p:cond>
                                          </p:stCondLst>
                                          <p:endCondLst>
                                            <p:cond evt="onStopAudio" delay="0">
                                              <p:tgtEl>
                                                <p:sldTgt/>
                                              </p:tgtEl>
                                            </p:cond>
                                          </p:endCondLst>
                                        </p:cTn>
                                        <p:tgtEl>
                                          <p:sndTgt r:embed="rId12" name="applause.wav"/>
                                        </p:tgtEl>
                                      </p:cMediaNode>
                                    </p:audio>
                                  </p:sub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2000" fill="hold"/>
                                        <p:tgtEl>
                                          <p:spTgt spid="12"/>
                                        </p:tgtEl>
                                        <p:attrNameLst>
                                          <p:attrName>fillcolor</p:attrName>
                                        </p:attrNameLst>
                                      </p:cBhvr>
                                      <p:to>
                                        <a:schemeClr val="accent2"/>
                                      </p:to>
                                    </p:animClr>
                                    <p:set>
                                      <p:cBhvr>
                                        <p:cTn id="26" dur="2000" fill="hold"/>
                                        <p:tgtEl>
                                          <p:spTgt spid="12"/>
                                        </p:tgtEl>
                                        <p:attrNameLst>
                                          <p:attrName>fill.type</p:attrName>
                                        </p:attrNameLst>
                                      </p:cBhvr>
                                      <p:to>
                                        <p:strVal val="solid"/>
                                      </p:to>
                                    </p:set>
                                    <p:set>
                                      <p:cBhvr>
                                        <p:cTn id="27" dur="2000" fill="hold"/>
                                        <p:tgtEl>
                                          <p:spTgt spid="12"/>
                                        </p:tgtEl>
                                        <p:attrNameLst>
                                          <p:attrName>fill.on</p:attrName>
                                        </p:attrNameLst>
                                      </p:cBhvr>
                                      <p:to>
                                        <p:strVal val="true"/>
                                      </p:to>
                                    </p:set>
                                  </p:childTnLst>
                                  <p:subTnLst>
                                    <p:audio>
                                      <p:cMediaNode>
                                        <p:cTn display="0" masterRel="sameClick">
                                          <p:stCondLst>
                                            <p:cond evt="begin" delay="0">
                                              <p:tn val="24"/>
                                            </p:cond>
                                          </p:stCondLst>
                                          <p:endCondLst>
                                            <p:cond evt="onStopAudio" delay="0">
                                              <p:tgtEl>
                                                <p:sldTgt/>
                                              </p:tgtEl>
                                            </p:cond>
                                          </p:endCondLst>
                                        </p:cTn>
                                        <p:tgtEl>
                                          <p:sndTgt r:embed="rId13" name="sai-1.wav"/>
                                        </p:tgtEl>
                                      </p:cMediaNode>
                                    </p:audio>
                                  </p:sub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1"/>
                                        </p:tgtEl>
                                        <p:attrNameLst>
                                          <p:attrName>fillcolor</p:attrName>
                                        </p:attrNameLst>
                                      </p:cBhvr>
                                      <p:to>
                                        <a:schemeClr val="accent2"/>
                                      </p:to>
                                    </p:animClr>
                                    <p:set>
                                      <p:cBhvr>
                                        <p:cTn id="35" dur="2000" fill="hold"/>
                                        <p:tgtEl>
                                          <p:spTgt spid="11"/>
                                        </p:tgtEl>
                                        <p:attrNameLst>
                                          <p:attrName>fill.type</p:attrName>
                                        </p:attrNameLst>
                                      </p:cBhvr>
                                      <p:to>
                                        <p:strVal val="solid"/>
                                      </p:to>
                                    </p:set>
                                    <p:set>
                                      <p:cBhvr>
                                        <p:cTn id="36" dur="2000" fill="hold"/>
                                        <p:tgtEl>
                                          <p:spTgt spid="11"/>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13" name="sai-1.wav"/>
                                        </p:tgtEl>
                                      </p:cMediaNode>
                                    </p:audio>
                                  </p:sub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13"/>
                                        </p:tgtEl>
                                        <p:attrNameLst>
                                          <p:attrName>fillcolor</p:attrName>
                                        </p:attrNameLst>
                                      </p:cBhvr>
                                      <p:to>
                                        <a:schemeClr val="accent2"/>
                                      </p:to>
                                    </p:animClr>
                                    <p:set>
                                      <p:cBhvr>
                                        <p:cTn id="44" dur="2000" fill="hold"/>
                                        <p:tgtEl>
                                          <p:spTgt spid="13"/>
                                        </p:tgtEl>
                                        <p:attrNameLst>
                                          <p:attrName>fill.type</p:attrName>
                                        </p:attrNameLst>
                                      </p:cBhvr>
                                      <p:to>
                                        <p:strVal val="solid"/>
                                      </p:to>
                                    </p:set>
                                    <p:set>
                                      <p:cBhvr>
                                        <p:cTn id="45" dur="2000" fill="hold"/>
                                        <p:tgtEl>
                                          <p:spTgt spid="1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3" name="sai-1.wav"/>
                                        </p:tgtEl>
                                      </p:cMediaNode>
                                    </p:audio>
                                  </p:subTnLst>
                                </p:cTn>
                              </p:par>
                              <p:par>
                                <p:cTn id="46" presetID="1"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48" restart="whenNotActive" fill="hold" evtFilter="cancelBubble" nodeType="interactiveSeq">
                <p:stCondLst>
                  <p:cond evt="onClick" delay="0">
                    <p:tgtEl>
                      <p:spTgt spid="22"/>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nodeType="withEffect">
                                  <p:stCondLst>
                                    <p:cond delay="0"/>
                                  </p:stCondLst>
                                  <p:childTnLst>
                                    <p:animEffect transition="out" filter="fade">
                                      <p:cBhvr>
                                        <p:cTn id="52" dur="500"/>
                                        <p:tgtEl>
                                          <p:spTgt spid="22"/>
                                        </p:tgtEl>
                                      </p:cBhvr>
                                    </p:animEffect>
                                    <p:set>
                                      <p:cBhvr>
                                        <p:cTn id="53" dur="1" fill="hold">
                                          <p:stCondLst>
                                            <p:cond delay="499"/>
                                          </p:stCondLst>
                                        </p:cTn>
                                        <p:tgtEl>
                                          <p:spTgt spid="22"/>
                                        </p:tgtEl>
                                        <p:attrNameLst>
                                          <p:attrName>style.visibility</p:attrName>
                                        </p:attrNameLst>
                                      </p:cBhvr>
                                      <p:to>
                                        <p:strVal val="hidden"/>
                                      </p:to>
                                    </p:set>
                                  </p:childTnLst>
                                </p:cTn>
                              </p:par>
                              <p:par>
                                <p:cTn id="54" presetID="10" presetClass="entr" presetSubtype="0" fill="hold" nodeType="withEffect">
                                  <p:stCondLst>
                                    <p:cond delay="6050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childTnLst>
              </p:cTn>
              <p:nextCondLst>
                <p:cond evt="onClick" delay="0">
                  <p:tgtEl>
                    <p:spTgt spid="22"/>
                  </p:tgtEl>
                </p:cond>
              </p:nextCondLst>
            </p:seq>
          </p:childTnLst>
        </p:cTn>
      </p:par>
    </p:tnLst>
    <p:bldLst>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4" descr="kim phut"/>
          <p:cNvPicPr>
            <a:picLocks noChangeAspect="1" noChangeArrowheads="1"/>
          </p:cNvPicPr>
          <p:nvPr/>
        </p:nvPicPr>
        <p:blipFill>
          <a:blip r:embed="rId1" cstate="print"/>
          <a:srcRect/>
          <a:stretch>
            <a:fillRect/>
          </a:stretch>
        </p:blipFill>
        <p:spPr bwMode="auto">
          <a:xfrm>
            <a:off x="8077200" y="4191001"/>
            <a:ext cx="1143000" cy="1075765"/>
          </a:xfrm>
          <a:prstGeom prst="rect">
            <a:avLst/>
          </a:prstGeom>
          <a:noFill/>
          <a:ln w="9525">
            <a:noFill/>
            <a:miter lim="800000"/>
            <a:headEnd/>
            <a:tailEnd/>
          </a:ln>
        </p:spPr>
      </p:pic>
      <p:pic>
        <p:nvPicPr>
          <p:cNvPr id="6" name="Picture 5" descr="1456.png"/>
          <p:cNvPicPr>
            <a:picLocks noChangeAspect="1"/>
          </p:cNvPicPr>
          <p:nvPr/>
        </p:nvPicPr>
        <p:blipFill>
          <a:blip r:embed="rId2" cstate="print"/>
          <a:stretch>
            <a:fillRect/>
          </a:stretch>
        </p:blipFill>
        <p:spPr>
          <a:xfrm>
            <a:off x="3048000" y="3276600"/>
            <a:ext cx="3513222" cy="575440"/>
          </a:xfrm>
          <a:prstGeom prst="rect">
            <a:avLst/>
          </a:prstGeom>
        </p:spPr>
      </p:pic>
      <p:sp>
        <p:nvSpPr>
          <p:cNvPr id="7" name="Oval 6"/>
          <p:cNvSpPr/>
          <p:nvPr/>
        </p:nvSpPr>
        <p:spPr>
          <a:xfrm>
            <a:off x="2209800" y="5943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8" name="Picture 7" descr="1456.png"/>
          <p:cNvPicPr>
            <a:picLocks noChangeAspect="1"/>
          </p:cNvPicPr>
          <p:nvPr/>
        </p:nvPicPr>
        <p:blipFill>
          <a:blip r:embed="rId2" cstate="print"/>
          <a:stretch>
            <a:fillRect/>
          </a:stretch>
        </p:blipFill>
        <p:spPr>
          <a:xfrm>
            <a:off x="3048000" y="4114800"/>
            <a:ext cx="3513222" cy="575440"/>
          </a:xfrm>
          <a:prstGeom prst="rect">
            <a:avLst/>
          </a:prstGeom>
        </p:spPr>
      </p:pic>
      <p:pic>
        <p:nvPicPr>
          <p:cNvPr id="9" name="Picture 8" descr="1456.png"/>
          <p:cNvPicPr>
            <a:picLocks noChangeAspect="1"/>
          </p:cNvPicPr>
          <p:nvPr/>
        </p:nvPicPr>
        <p:blipFill>
          <a:blip r:embed="rId2" cstate="print"/>
          <a:stretch>
            <a:fillRect/>
          </a:stretch>
        </p:blipFill>
        <p:spPr>
          <a:xfrm>
            <a:off x="3048000" y="5105400"/>
            <a:ext cx="3513222" cy="575440"/>
          </a:xfrm>
          <a:prstGeom prst="rect">
            <a:avLst/>
          </a:prstGeom>
        </p:spPr>
      </p:pic>
      <p:pic>
        <p:nvPicPr>
          <p:cNvPr id="10" name="Picture 9" descr="1456.png"/>
          <p:cNvPicPr>
            <a:picLocks noChangeAspect="1"/>
          </p:cNvPicPr>
          <p:nvPr/>
        </p:nvPicPr>
        <p:blipFill>
          <a:blip r:embed="rId2" cstate="print"/>
          <a:stretch>
            <a:fillRect/>
          </a:stretch>
        </p:blipFill>
        <p:spPr>
          <a:xfrm>
            <a:off x="3048000" y="6019800"/>
            <a:ext cx="3513222" cy="575440"/>
          </a:xfrm>
          <a:prstGeom prst="rect">
            <a:avLst/>
          </a:prstGeom>
        </p:spPr>
      </p:pic>
      <p:sp>
        <p:nvSpPr>
          <p:cNvPr id="11" name="Oval 10"/>
          <p:cNvSpPr/>
          <p:nvPr/>
        </p:nvSpPr>
        <p:spPr>
          <a:xfrm>
            <a:off x="2209800" y="5029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2" name="Oval 11"/>
          <p:cNvSpPr/>
          <p:nvPr/>
        </p:nvSpPr>
        <p:spPr>
          <a:xfrm>
            <a:off x="22098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3" name="Oval 12"/>
          <p:cNvSpPr/>
          <p:nvPr/>
        </p:nvSpPr>
        <p:spPr>
          <a:xfrm>
            <a:off x="2209800" y="31242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p:cNvSpPr txBox="1"/>
          <p:nvPr/>
        </p:nvSpPr>
        <p:spPr>
          <a:xfrm>
            <a:off x="2286000" y="6019800"/>
            <a:ext cx="533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p:cNvSpPr txBox="1"/>
          <p:nvPr/>
        </p:nvSpPr>
        <p:spPr>
          <a:xfrm>
            <a:off x="2286000" y="32004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TextBox 15"/>
          <p:cNvSpPr txBox="1"/>
          <p:nvPr/>
        </p:nvSpPr>
        <p:spPr>
          <a:xfrm>
            <a:off x="2286000" y="51054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p:nvPr/>
        </p:nvSpPr>
        <p:spPr>
          <a:xfrm>
            <a:off x="2286000" y="41148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3" name="Picture 22" descr="dongho1"/>
          <p:cNvPicPr>
            <a:picLocks noChangeAspect="1" noChangeArrowheads="1"/>
          </p:cNvPicPr>
          <p:nvPr/>
        </p:nvPicPr>
        <p:blipFill>
          <a:blip r:embed="rId3" cstate="print"/>
          <a:srcRect/>
          <a:stretch>
            <a:fillRect/>
          </a:stretch>
        </p:blipFill>
        <p:spPr bwMode="auto">
          <a:xfrm>
            <a:off x="7772400" y="3733801"/>
            <a:ext cx="1752600" cy="1768573"/>
          </a:xfrm>
          <a:prstGeom prst="rect">
            <a:avLst/>
          </a:prstGeom>
          <a:noFill/>
        </p:spPr>
      </p:pic>
      <p:sp>
        <p:nvSpPr>
          <p:cNvPr id="24" name="Cloud 23"/>
          <p:cNvSpPr/>
          <p:nvPr/>
        </p:nvSpPr>
        <p:spPr>
          <a:xfrm>
            <a:off x="8915400" y="2895600"/>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HẾT GIỜ</a:t>
            </a:r>
            <a:endPar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34" name="Picture 33" descr="tich.png"/>
          <p:cNvPicPr>
            <a:picLocks noChangeAspect="1"/>
          </p:cNvPicPr>
          <p:nvPr/>
        </p:nvPicPr>
        <p:blipFill>
          <a:blip r:embed="rId4" cstate="print"/>
          <a:stretch>
            <a:fillRect/>
          </a:stretch>
        </p:blipFill>
        <p:spPr>
          <a:xfrm>
            <a:off x="6553200" y="5867400"/>
            <a:ext cx="723900" cy="723900"/>
          </a:xfrm>
          <a:prstGeom prst="rect">
            <a:avLst/>
          </a:prstGeom>
        </p:spPr>
      </p:pic>
      <p:pic>
        <p:nvPicPr>
          <p:cNvPr id="35" name="Picture 34" descr="sai.png"/>
          <p:cNvPicPr>
            <a:picLocks noChangeAspect="1"/>
          </p:cNvPicPr>
          <p:nvPr/>
        </p:nvPicPr>
        <p:blipFill>
          <a:blip r:embed="rId5" cstate="print"/>
          <a:stretch>
            <a:fillRect/>
          </a:stretch>
        </p:blipFill>
        <p:spPr>
          <a:xfrm>
            <a:off x="6629400" y="3276600"/>
            <a:ext cx="533400" cy="533400"/>
          </a:xfrm>
          <a:prstGeom prst="rect">
            <a:avLst/>
          </a:prstGeom>
        </p:spPr>
      </p:pic>
      <p:pic>
        <p:nvPicPr>
          <p:cNvPr id="36" name="Picture 35" descr="sai.png"/>
          <p:cNvPicPr>
            <a:picLocks noChangeAspect="1"/>
          </p:cNvPicPr>
          <p:nvPr/>
        </p:nvPicPr>
        <p:blipFill>
          <a:blip r:embed="rId5" cstate="print"/>
          <a:stretch>
            <a:fillRect/>
          </a:stretch>
        </p:blipFill>
        <p:spPr>
          <a:xfrm>
            <a:off x="6629400" y="4114800"/>
            <a:ext cx="533400" cy="533400"/>
          </a:xfrm>
          <a:prstGeom prst="rect">
            <a:avLst/>
          </a:prstGeom>
        </p:spPr>
      </p:pic>
      <p:pic>
        <p:nvPicPr>
          <p:cNvPr id="37" name="Picture 36" descr="sai.png"/>
          <p:cNvPicPr>
            <a:picLocks noChangeAspect="1"/>
          </p:cNvPicPr>
          <p:nvPr/>
        </p:nvPicPr>
        <p:blipFill>
          <a:blip r:embed="rId5" cstate="print"/>
          <a:stretch>
            <a:fillRect/>
          </a:stretch>
        </p:blipFill>
        <p:spPr>
          <a:xfrm>
            <a:off x="6629400" y="5105400"/>
            <a:ext cx="533400" cy="533400"/>
          </a:xfrm>
          <a:prstGeom prst="rect">
            <a:avLst/>
          </a:prstGeom>
        </p:spPr>
      </p:pic>
      <p:pic>
        <p:nvPicPr>
          <p:cNvPr id="38" name="Picture 37" descr="112.png"/>
          <p:cNvPicPr>
            <a:picLocks noChangeAspect="1"/>
          </p:cNvPicPr>
          <p:nvPr/>
        </p:nvPicPr>
        <p:blipFill>
          <a:blip r:embed="rId6" cstate="print"/>
          <a:stretch>
            <a:fillRect/>
          </a:stretch>
        </p:blipFill>
        <p:spPr>
          <a:xfrm>
            <a:off x="1295400" y="-304800"/>
            <a:ext cx="9144000" cy="3352800"/>
          </a:xfrm>
          <a:prstGeom prst="rect">
            <a:avLst/>
          </a:prstGeom>
        </p:spPr>
      </p:pic>
      <p:sp>
        <p:nvSpPr>
          <p:cNvPr id="32" name="5-Point Star 31">
            <a:hlinkClick r:id="rId7" action="ppaction://hlinksldjump"/>
          </p:cNvPr>
          <p:cNvSpPr/>
          <p:nvPr/>
        </p:nvSpPr>
        <p:spPr>
          <a:xfrm>
            <a:off x="9906000" y="6172200"/>
            <a:ext cx="762000" cy="685800"/>
          </a:xfrm>
          <a:prstGeom prst="star5">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3" name="Picture 32" descr="43b282e5574b9381f3f2c3655d492a4e.png"/>
          <p:cNvPicPr>
            <a:picLocks noChangeAspect="1"/>
          </p:cNvPicPr>
          <p:nvPr/>
        </p:nvPicPr>
        <p:blipFill>
          <a:blip r:embed="rId8" cstate="print"/>
          <a:stretch>
            <a:fillRect/>
          </a:stretch>
        </p:blipFill>
        <p:spPr>
          <a:xfrm>
            <a:off x="1524000" y="3962400"/>
            <a:ext cx="685800" cy="685800"/>
          </a:xfrm>
          <a:prstGeom prst="rect">
            <a:avLst/>
          </a:prstGeom>
        </p:spPr>
      </p:pic>
      <p:pic>
        <p:nvPicPr>
          <p:cNvPr id="45" name="Picture 44" descr="43b282e5574b9381f3f2c3655d492a4e.png"/>
          <p:cNvPicPr>
            <a:picLocks noChangeAspect="1"/>
          </p:cNvPicPr>
          <p:nvPr/>
        </p:nvPicPr>
        <p:blipFill>
          <a:blip r:embed="rId8" cstate="print"/>
          <a:stretch>
            <a:fillRect/>
          </a:stretch>
        </p:blipFill>
        <p:spPr>
          <a:xfrm>
            <a:off x="1524000" y="3048000"/>
            <a:ext cx="685800" cy="685800"/>
          </a:xfrm>
          <a:prstGeom prst="rect">
            <a:avLst/>
          </a:prstGeom>
        </p:spPr>
      </p:pic>
      <p:pic>
        <p:nvPicPr>
          <p:cNvPr id="46" name="Picture 45" descr="43b282e5574b9381f3f2c3655d492a4e.png"/>
          <p:cNvPicPr>
            <a:picLocks noChangeAspect="1"/>
          </p:cNvPicPr>
          <p:nvPr/>
        </p:nvPicPr>
        <p:blipFill>
          <a:blip r:embed="rId8" cstate="print"/>
          <a:stretch>
            <a:fillRect/>
          </a:stretch>
        </p:blipFill>
        <p:spPr>
          <a:xfrm>
            <a:off x="1524000" y="5029200"/>
            <a:ext cx="685800" cy="685800"/>
          </a:xfrm>
          <a:prstGeom prst="rect">
            <a:avLst/>
          </a:prstGeom>
        </p:spPr>
      </p:pic>
      <p:pic>
        <p:nvPicPr>
          <p:cNvPr id="47" name="Picture 46" descr="43b282e5574b9381f3f2c3655d492a4e.png"/>
          <p:cNvPicPr>
            <a:picLocks noChangeAspect="1"/>
          </p:cNvPicPr>
          <p:nvPr/>
        </p:nvPicPr>
        <p:blipFill>
          <a:blip r:embed="rId8" cstate="print"/>
          <a:stretch>
            <a:fillRect/>
          </a:stretch>
        </p:blipFill>
        <p:spPr>
          <a:xfrm>
            <a:off x="1524000" y="5943600"/>
            <a:ext cx="685800" cy="685800"/>
          </a:xfrm>
          <a:prstGeom prst="rect">
            <a:avLst/>
          </a:prstGeom>
        </p:spPr>
      </p:pic>
      <p:pic>
        <p:nvPicPr>
          <p:cNvPr id="2" name="Picture 1" descr="Logo, company name&#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066800" cy="1190500"/>
          </a:xfrm>
          <a:prstGeom prst="rect">
            <a:avLst/>
          </a:prstGeom>
        </p:spPr>
      </p:pic>
      <p:sp>
        <p:nvSpPr>
          <p:cNvPr id="28" name="TextBox 27"/>
          <p:cNvSpPr txBox="1"/>
          <p:nvPr/>
        </p:nvSpPr>
        <p:spPr>
          <a:xfrm>
            <a:off x="3124200" y="4191000"/>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kern="1200" dirty="0" err="1">
                <a:solidFill>
                  <a:srgbClr val="002060"/>
                </a:solidFill>
                <a:latin typeface="Times New Roman" panose="02020603050405020304" pitchFamily="18" charset="0"/>
                <a:ea typeface="+mn-ea"/>
                <a:cs typeface="Times New Roman" panose="02020603050405020304" pitchFamily="18" charset="0"/>
              </a:rPr>
              <a:t>Tôm</a:t>
            </a:r>
            <a:endParaRPr kumimoji="0" lang="en-US" sz="2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p:cNvSpPr txBox="1"/>
          <p:nvPr/>
        </p:nvSpPr>
        <p:spPr>
          <a:xfrm>
            <a:off x="3124200" y="5105400"/>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kern="1200" dirty="0">
                <a:solidFill>
                  <a:srgbClr val="002060"/>
                </a:solidFill>
                <a:latin typeface="Times New Roman" panose="02020603050405020304" pitchFamily="18" charset="0"/>
                <a:ea typeface="+mn-ea"/>
                <a:cs typeface="Times New Roman" panose="02020603050405020304" pitchFamily="18" charset="0"/>
              </a:rPr>
              <a:t>C</a:t>
            </a:r>
            <a:r>
              <a:rPr lang="en-US" sz="2800" kern="1200">
                <a:solidFill>
                  <a:srgbClr val="002060"/>
                </a:solidFill>
                <a:latin typeface="Times New Roman" panose="02020603050405020304" pitchFamily="18" charset="0"/>
                <a:ea typeface="+mn-ea"/>
                <a:cs typeface="Times New Roman" panose="02020603050405020304" pitchFamily="18" charset="0"/>
              </a:rPr>
              <a:t>á</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31" name="TextBox 30"/>
          <p:cNvSpPr txBox="1"/>
          <p:nvPr/>
        </p:nvSpPr>
        <p:spPr>
          <a:xfrm>
            <a:off x="3332871" y="1190500"/>
            <a:ext cx="6096000" cy="461665"/>
          </a:xfrm>
          <a:prstGeom prst="rect">
            <a:avLst/>
          </a:prstGeom>
          <a:noFill/>
        </p:spPr>
        <p:txBody>
          <a:bodyPr wrap="square" rtlCol="0">
            <a:spAutoFit/>
          </a:bodyPr>
          <a:lstStyle/>
          <a:p>
            <a:pPr lvl="0">
              <a:buClrTx/>
            </a:pP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thần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kinh</a:t>
            </a:r>
            <a:r>
              <a:rPr lang="en-US" sz="2400" b="1" dirty="0">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TextBox 39"/>
          <p:cNvSpPr txBox="1"/>
          <p:nvPr/>
        </p:nvSpPr>
        <p:spPr>
          <a:xfrm>
            <a:off x="3104271" y="6106180"/>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kern="1200" dirty="0">
                <a:solidFill>
                  <a:srgbClr val="002060"/>
                </a:solidFill>
                <a:latin typeface="Times New Roman" panose="02020603050405020304" pitchFamily="18" charset="0"/>
                <a:ea typeface="+mn-ea"/>
                <a:cs typeface="Times New Roman" panose="02020603050405020304" pitchFamily="18" charset="0"/>
              </a:rPr>
              <a:t>Ma </a:t>
            </a:r>
            <a:r>
              <a:rPr lang="en-US" sz="2800" kern="1200" dirty="0" err="1">
                <a:solidFill>
                  <a:srgbClr val="002060"/>
                </a:solidFill>
                <a:latin typeface="Times New Roman" panose="02020603050405020304" pitchFamily="18" charset="0"/>
                <a:ea typeface="+mn-ea"/>
                <a:cs typeface="Times New Roman" panose="02020603050405020304" pitchFamily="18" charset="0"/>
              </a:rPr>
              <a:t>túy</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3" name="TextBox 42"/>
          <p:cNvSpPr txBox="1"/>
          <p:nvPr/>
        </p:nvSpPr>
        <p:spPr>
          <a:xfrm>
            <a:off x="3166311" y="3302710"/>
            <a:ext cx="3276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800" kern="1200" dirty="0" err="1">
                <a:solidFill>
                  <a:srgbClr val="002060"/>
                </a:solidFill>
                <a:latin typeface="Times New Roman" panose="02020603050405020304" pitchFamily="18" charset="0"/>
                <a:ea typeface="+mn-ea"/>
                <a:cs typeface="Times New Roman" panose="02020603050405020304" pitchFamily="18" charset="0"/>
              </a:rPr>
              <a:t>Thịt</a:t>
            </a:r>
            <a:r>
              <a:rPr lang="en-US" sz="2800" kern="1200" dirty="0">
                <a:solidFill>
                  <a:srgbClr val="002060"/>
                </a:solidFill>
                <a:latin typeface="Times New Roman" panose="02020603050405020304" pitchFamily="18" charset="0"/>
                <a:ea typeface="+mn-ea"/>
                <a:cs typeface="Times New Roman" panose="02020603050405020304" pitchFamily="18" charset="0"/>
              </a:rPr>
              <a:t> </a:t>
            </a:r>
            <a:r>
              <a:rPr lang="en-US" sz="2800" kern="1200" dirty="0" err="1">
                <a:solidFill>
                  <a:srgbClr val="002060"/>
                </a:solidFill>
                <a:latin typeface="Times New Roman" panose="02020603050405020304" pitchFamily="18" charset="0"/>
                <a:ea typeface="+mn-ea"/>
                <a:cs typeface="Times New Roman" panose="02020603050405020304" pitchFamily="18" charset="0"/>
              </a:rPr>
              <a:t>bò</a:t>
            </a:r>
            <a:endPar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5000" fill="hold"/>
                                        <p:tgtEl>
                                          <p:spTgt spid="25"/>
                                        </p:tgtEl>
                                        <p:attrNameLst>
                                          <p:attrName>r</p:attrName>
                                        </p:attrNameLst>
                                      </p:cBhvr>
                                    </p:animRot>
                                  </p:childTnLst>
                                </p:cTn>
                              </p:par>
                            </p:childTnLst>
                          </p:cTn>
                        </p:par>
                        <p:par>
                          <p:cTn id="7" fill="hold">
                            <p:stCondLst>
                              <p:cond delay="1500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10" name="bomb.wav"/>
                                        </p:tgtEl>
                                      </p:cMediaNode>
                                    </p:audio>
                                  </p:subTnLst>
                                </p:cTn>
                              </p:par>
                              <p:par>
                                <p:cTn id="10" presetID="1"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7"/>
                                        </p:tgtEl>
                                        <p:attrNameLst>
                                          <p:attrName>fillcolor</p:attrName>
                                        </p:attrNameLst>
                                      </p:cBhvr>
                                      <p:to>
                                        <a:srgbClr val="00B050"/>
                                      </p:to>
                                    </p:animClr>
                                    <p:set>
                                      <p:cBhvr>
                                        <p:cTn id="17" dur="2000" fill="hold"/>
                                        <p:tgtEl>
                                          <p:spTgt spid="7"/>
                                        </p:tgtEl>
                                        <p:attrNameLst>
                                          <p:attrName>fill.type</p:attrName>
                                        </p:attrNameLst>
                                      </p:cBhvr>
                                      <p:to>
                                        <p:strVal val="solid"/>
                                      </p:to>
                                    </p:set>
                                    <p:set>
                                      <p:cBhvr>
                                        <p:cTn id="18" dur="2000" fill="hold"/>
                                        <p:tgtEl>
                                          <p:spTgt spid="7"/>
                                        </p:tgtEl>
                                        <p:attrNameLst>
                                          <p:attrName>fill.on</p:attrName>
                                        </p:attrNameLst>
                                      </p:cBhvr>
                                      <p:to>
                                        <p:strVal val="true"/>
                                      </p:to>
                                    </p:set>
                                  </p:childTnLst>
                                  <p:subTnLst>
                                    <p:audio>
                                      <p:cMediaNode>
                                        <p:cTn display="0" masterRel="sameClick">
                                          <p:stCondLst>
                                            <p:cond evt="begin" delay="0">
                                              <p:tn val="15"/>
                                            </p:cond>
                                          </p:stCondLst>
                                          <p:endCondLst>
                                            <p:cond evt="onStopAudio" delay="0">
                                              <p:tgtEl>
                                                <p:sldTgt/>
                                              </p:tgtEl>
                                            </p:cond>
                                          </p:endCondLst>
                                        </p:cTn>
                                        <p:tgtEl>
                                          <p:sndTgt r:embed="rId11" name="applause.wav"/>
                                        </p:tgtEl>
                                      </p:cMediaNode>
                                    </p:audio>
                                  </p:sub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p:stCondLst>
                        <p:cond delay="0"/>
                      </p:stCondLst>
                      <p:childTnLst>
                        <p:par>
                          <p:cTn id="23" fill="hold">
                            <p:stCondLst>
                              <p:cond delay="0"/>
                            </p:stCondLst>
                            <p:childTnLst>
                              <p:par>
                                <p:cTn id="24" presetID="1" presetClass="emph" presetSubtype="2" fill="hold" nodeType="clickEffect">
                                  <p:stCondLst>
                                    <p:cond delay="0"/>
                                  </p:stCondLst>
                                  <p:childTnLst>
                                    <p:animClr clrSpc="rgb" dir="cw">
                                      <p:cBhvr>
                                        <p:cTn id="25" dur="2000" fill="hold"/>
                                        <p:tgtEl>
                                          <p:spTgt spid="12"/>
                                        </p:tgtEl>
                                        <p:attrNameLst>
                                          <p:attrName>fillcolor</p:attrName>
                                        </p:attrNameLst>
                                      </p:cBhvr>
                                      <p:to>
                                        <a:schemeClr val="accent2"/>
                                      </p:to>
                                    </p:animClr>
                                    <p:set>
                                      <p:cBhvr>
                                        <p:cTn id="26" dur="2000" fill="hold"/>
                                        <p:tgtEl>
                                          <p:spTgt spid="12"/>
                                        </p:tgtEl>
                                        <p:attrNameLst>
                                          <p:attrName>fill.type</p:attrName>
                                        </p:attrNameLst>
                                      </p:cBhvr>
                                      <p:to>
                                        <p:strVal val="solid"/>
                                      </p:to>
                                    </p:set>
                                    <p:set>
                                      <p:cBhvr>
                                        <p:cTn id="27" dur="2000" fill="hold"/>
                                        <p:tgtEl>
                                          <p:spTgt spid="12"/>
                                        </p:tgtEl>
                                        <p:attrNameLst>
                                          <p:attrName>fill.on</p:attrName>
                                        </p:attrNameLst>
                                      </p:cBhvr>
                                      <p:to>
                                        <p:strVal val="true"/>
                                      </p:to>
                                    </p:set>
                                  </p:childTnLst>
                                  <p:subTnLst>
                                    <p:audio>
                                      <p:cMediaNode>
                                        <p:cTn display="0" masterRel="sameClick">
                                          <p:stCondLst>
                                            <p:cond evt="begin" delay="0">
                                              <p:tn val="24"/>
                                            </p:cond>
                                          </p:stCondLst>
                                          <p:endCondLst>
                                            <p:cond evt="onStopAudio" delay="0">
                                              <p:tgtEl>
                                                <p:sldTgt/>
                                              </p:tgtEl>
                                            </p:cond>
                                          </p:endCondLst>
                                        </p:cTn>
                                        <p:tgtEl>
                                          <p:sndTgt r:embed="rId12" name="sai-1.wav"/>
                                        </p:tgtEl>
                                      </p:cMediaNode>
                                    </p:audio>
                                  </p:subTnLst>
                                </p:cTn>
                              </p:par>
                              <p:par>
                                <p:cTn id="28" presetID="1"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11"/>
                                        </p:tgtEl>
                                        <p:attrNameLst>
                                          <p:attrName>fillcolor</p:attrName>
                                        </p:attrNameLst>
                                      </p:cBhvr>
                                      <p:to>
                                        <a:schemeClr val="accent2"/>
                                      </p:to>
                                    </p:animClr>
                                    <p:set>
                                      <p:cBhvr>
                                        <p:cTn id="35" dur="2000" fill="hold"/>
                                        <p:tgtEl>
                                          <p:spTgt spid="11"/>
                                        </p:tgtEl>
                                        <p:attrNameLst>
                                          <p:attrName>fill.type</p:attrName>
                                        </p:attrNameLst>
                                      </p:cBhvr>
                                      <p:to>
                                        <p:strVal val="solid"/>
                                      </p:to>
                                    </p:set>
                                    <p:set>
                                      <p:cBhvr>
                                        <p:cTn id="36" dur="2000" fill="hold"/>
                                        <p:tgtEl>
                                          <p:spTgt spid="11"/>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12" name="sai-1.wav"/>
                                        </p:tgtEl>
                                      </p:cMediaNode>
                                    </p:audio>
                                  </p:sub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2000" fill="hold"/>
                                        <p:tgtEl>
                                          <p:spTgt spid="13"/>
                                        </p:tgtEl>
                                        <p:attrNameLst>
                                          <p:attrName>fillcolor</p:attrName>
                                        </p:attrNameLst>
                                      </p:cBhvr>
                                      <p:to>
                                        <a:schemeClr val="accent2"/>
                                      </p:to>
                                    </p:animClr>
                                    <p:set>
                                      <p:cBhvr>
                                        <p:cTn id="44" dur="2000" fill="hold"/>
                                        <p:tgtEl>
                                          <p:spTgt spid="13"/>
                                        </p:tgtEl>
                                        <p:attrNameLst>
                                          <p:attrName>fill.type</p:attrName>
                                        </p:attrNameLst>
                                      </p:cBhvr>
                                      <p:to>
                                        <p:strVal val="solid"/>
                                      </p:to>
                                    </p:set>
                                    <p:set>
                                      <p:cBhvr>
                                        <p:cTn id="45" dur="2000" fill="hold"/>
                                        <p:tgtEl>
                                          <p:spTgt spid="13"/>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2" name="sai-1.wav"/>
                                        </p:tgtEl>
                                      </p:cMediaNode>
                                    </p:audio>
                                  </p:subTnLst>
                                </p:cTn>
                              </p:par>
                              <p:par>
                                <p:cTn id="46" presetID="1"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42" r="42"/>
          <a:stretch>
            <a:fillRect/>
          </a:stretch>
        </p:blipFill>
        <p:spPr>
          <a:xfrm>
            <a:off x="0" y="0"/>
            <a:ext cx="12192000" cy="6858000"/>
          </a:xfrm>
          <a:prstGeom prst="rect">
            <a:avLst/>
          </a:prstGeom>
        </p:spPr>
      </p:pic>
      <p:sp>
        <p:nvSpPr>
          <p:cNvPr id="9" name="TextBox 9"/>
          <p:cNvSpPr txBox="1"/>
          <p:nvPr/>
        </p:nvSpPr>
        <p:spPr>
          <a:xfrm>
            <a:off x="2823840" y="1168512"/>
            <a:ext cx="5745083" cy="1015365"/>
          </a:xfrm>
          <a:prstGeom prst="rect">
            <a:avLst/>
          </a:prstGeom>
        </p:spPr>
        <p:txBody>
          <a:bodyPr lIns="0" tIns="0" rIns="0" bIns="0" rtlCol="0" anchor="t">
            <a:spAutoFit/>
          </a:bodyPr>
          <a:lstStyle/>
          <a:p>
            <a:pPr algn="ctr">
              <a:lnSpc>
                <a:spcPct val="150000"/>
              </a:lnSpc>
              <a:spcBef>
                <a:spcPct val="0"/>
              </a:spcBef>
            </a:pPr>
            <a:r>
              <a:rPr lang="vi-VN" sz="4400" dirty="0">
                <a:solidFill>
                  <a:srgbClr val="FF0000"/>
                </a:solidFill>
                <a:latin typeface="Times New Roman" panose="02020603050405020304" pitchFamily="18" charset="0"/>
                <a:cs typeface="Times New Roman" panose="02020603050405020304" pitchFamily="18" charset="0"/>
              </a:rPr>
              <a:t>Trả lời</a:t>
            </a:r>
            <a:endParaRPr lang="vi-VN" sz="4400" dirty="0">
              <a:solidFill>
                <a:srgbClr val="FF0000"/>
              </a:solidFill>
              <a:latin typeface="Times New Roman" panose="02020603050405020304" pitchFamily="18" charset="0"/>
              <a:cs typeface="Times New Roman" panose="02020603050405020304" pitchFamily="18" charset="0"/>
            </a:endParaRPr>
          </a:p>
        </p:txBody>
      </p:sp>
      <p:sp>
        <p:nvSpPr>
          <p:cNvPr id="14" name="TextBox 14"/>
          <p:cNvSpPr txBox="1"/>
          <p:nvPr/>
        </p:nvSpPr>
        <p:spPr>
          <a:xfrm>
            <a:off x="3614103" y="2058692"/>
            <a:ext cx="6811346" cy="3245504"/>
          </a:xfrm>
          <a:prstGeom prst="rect">
            <a:avLst/>
          </a:prstGeom>
        </p:spPr>
        <p:txBody>
          <a:bodyPr wrap="square" lIns="0" tIns="0" rIns="0" bIns="0" rtlCol="0" anchor="t">
            <a:spAutoFit/>
          </a:bodyPr>
          <a:lstStyle/>
          <a:p>
            <a:pPr marL="381000" indent="-381000" algn="just">
              <a:lnSpc>
                <a:spcPct val="150000"/>
              </a:lnSpc>
              <a:spcBef>
                <a:spcPct val="0"/>
              </a:spcBef>
              <a:buFont typeface="Wingdings" panose="05000000000000000000" pitchFamily="2" charset="2"/>
              <a:buChar char="q"/>
            </a:pPr>
            <a:r>
              <a:rPr lang="vi-VN" sz="2400" dirty="0">
                <a:solidFill>
                  <a:schemeClr val="tx1"/>
                </a:solidFill>
                <a:latin typeface="Times New Roman" panose="02020603050405020304" pitchFamily="18" charset="0"/>
                <a:cs typeface="Times New Roman" panose="02020603050405020304" pitchFamily="18" charset="0"/>
              </a:rPr>
              <a:t>Cơ quan tiêu hóa.</a:t>
            </a:r>
            <a:endParaRPr lang="vi-VN" sz="2400" dirty="0">
              <a:solidFill>
                <a:schemeClr val="tx1"/>
              </a:solidFill>
              <a:latin typeface="Times New Roman" panose="02020603050405020304" pitchFamily="18" charset="0"/>
              <a:cs typeface="Times New Roman" panose="02020603050405020304" pitchFamily="18" charset="0"/>
            </a:endParaRPr>
          </a:p>
          <a:p>
            <a:pPr marL="381000" indent="-381000" algn="just">
              <a:lnSpc>
                <a:spcPct val="150000"/>
              </a:lnSpc>
              <a:spcBef>
                <a:spcPct val="0"/>
              </a:spcBef>
              <a:buFont typeface="Wingdings" panose="05000000000000000000" pitchFamily="2" charset="2"/>
              <a:buChar char="q"/>
            </a:pPr>
            <a:r>
              <a:rPr lang="vi-VN" sz="2400" dirty="0">
                <a:solidFill>
                  <a:schemeClr val="tx1"/>
                </a:solidFill>
                <a:latin typeface="Times New Roman" panose="02020603050405020304" pitchFamily="18" charset="0"/>
                <a:cs typeface="Times New Roman" panose="02020603050405020304" pitchFamily="18" charset="0"/>
              </a:rPr>
              <a:t>Cơ quan tuần hoàn.</a:t>
            </a:r>
            <a:endParaRPr lang="vi-VN" sz="2400" dirty="0">
              <a:solidFill>
                <a:schemeClr val="tx1"/>
              </a:solidFill>
              <a:latin typeface="Times New Roman" panose="02020603050405020304" pitchFamily="18" charset="0"/>
              <a:cs typeface="Times New Roman" panose="02020603050405020304" pitchFamily="18" charset="0"/>
            </a:endParaRPr>
          </a:p>
          <a:p>
            <a:pPr marL="381000" indent="-381000" algn="just">
              <a:lnSpc>
                <a:spcPct val="150000"/>
              </a:lnSpc>
              <a:spcBef>
                <a:spcPct val="0"/>
              </a:spcBef>
              <a:buFont typeface="Wingdings" panose="05000000000000000000" pitchFamily="2" charset="2"/>
              <a:buChar char="q"/>
            </a:pPr>
            <a:r>
              <a:rPr lang="vi-VN" sz="2400" dirty="0">
                <a:solidFill>
                  <a:schemeClr val="tx1"/>
                </a:solidFill>
                <a:latin typeface="Times New Roman" panose="02020603050405020304" pitchFamily="18" charset="0"/>
                <a:cs typeface="Times New Roman" panose="02020603050405020304" pitchFamily="18" charset="0"/>
              </a:rPr>
              <a:t>Cơ quan thần kinh.</a:t>
            </a:r>
            <a:endParaRPr lang="vi-VN" sz="2400" dirty="0">
              <a:solidFill>
                <a:schemeClr val="tx1"/>
              </a:solidFill>
              <a:latin typeface="Times New Roman" panose="02020603050405020304" pitchFamily="18" charset="0"/>
              <a:cs typeface="Times New Roman" panose="02020603050405020304" pitchFamily="18" charset="0"/>
            </a:endParaRPr>
          </a:p>
          <a:p>
            <a:pPr marL="381000" indent="-381000" algn="just">
              <a:lnSpc>
                <a:spcPct val="150000"/>
              </a:lnSpc>
              <a:spcBef>
                <a:spcPct val="0"/>
              </a:spcBef>
              <a:buFont typeface="Wingdings" panose="05000000000000000000" pitchFamily="2" charset="2"/>
              <a:buChar char="q"/>
            </a:pPr>
            <a:r>
              <a:rPr lang="vi-VN" sz="2400" dirty="0">
                <a:solidFill>
                  <a:schemeClr val="tx1"/>
                </a:solidFill>
                <a:latin typeface="Times New Roman" panose="02020603050405020304" pitchFamily="18" charset="0"/>
                <a:cs typeface="Times New Roman" panose="02020603050405020304" pitchFamily="18" charset="0"/>
              </a:rPr>
              <a:t>Thức ăn, đồ uống có lợi cho sức khỏe.</a:t>
            </a:r>
            <a:endParaRPr lang="vi-VN" sz="2400" dirty="0">
              <a:solidFill>
                <a:schemeClr val="tx1"/>
              </a:solidFill>
              <a:latin typeface="Times New Roman" panose="02020603050405020304" pitchFamily="18" charset="0"/>
              <a:cs typeface="Times New Roman" panose="02020603050405020304" pitchFamily="18" charset="0"/>
            </a:endParaRPr>
          </a:p>
          <a:p>
            <a:pPr marL="381000" indent="-381000" algn="just">
              <a:lnSpc>
                <a:spcPct val="150000"/>
              </a:lnSpc>
              <a:spcBef>
                <a:spcPct val="0"/>
              </a:spcBef>
              <a:buFont typeface="Wingdings" panose="05000000000000000000" pitchFamily="2" charset="2"/>
              <a:buChar char="q"/>
            </a:pPr>
            <a:r>
              <a:rPr lang="vi-VN" sz="2400" dirty="0">
                <a:solidFill>
                  <a:schemeClr val="tx1"/>
                </a:solidFill>
                <a:latin typeface="Times New Roman" panose="02020603050405020304" pitchFamily="18" charset="0"/>
                <a:cs typeface="Times New Roman" panose="02020603050405020304" pitchFamily="18" charset="0"/>
              </a:rPr>
              <a:t>Một số chất có hại đối với các cơ quan tiêu hóa, tuần hoàn, thần kinh.</a:t>
            </a:r>
            <a:endParaRPr lang="vi-VN" sz="2400" dirty="0">
              <a:solidFill>
                <a:schemeClr val="tx1"/>
              </a:solidFill>
              <a:latin typeface="Times New Roman" panose="02020603050405020304" pitchFamily="18" charset="0"/>
              <a:cs typeface="Times New Roman" panose="02020603050405020304" pitchFamily="18" charset="0"/>
            </a:endParaRP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231512" y="6172200"/>
            <a:ext cx="3728977" cy="3356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56" b="156"/>
          <a:stretch>
            <a:fillRect/>
          </a:stretch>
        </p:blipFill>
        <p:spPr>
          <a:xfrm>
            <a:off x="0" y="0"/>
            <a:ext cx="12192000" cy="6858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62210" y="2934278"/>
            <a:ext cx="1766729" cy="17667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47573" y="3400592"/>
            <a:ext cx="596003" cy="834101"/>
          </a:xfrm>
          <a:prstGeom prst="rect">
            <a:avLst/>
          </a:prstGeom>
        </p:spPr>
      </p:pic>
      <p:sp>
        <p:nvSpPr>
          <p:cNvPr id="5" name="TextBox 5"/>
          <p:cNvSpPr txBox="1"/>
          <p:nvPr/>
        </p:nvSpPr>
        <p:spPr>
          <a:xfrm>
            <a:off x="3054150" y="1732612"/>
            <a:ext cx="6083699" cy="738505"/>
          </a:xfrm>
          <a:prstGeom prst="rect">
            <a:avLst/>
          </a:prstGeom>
        </p:spPr>
        <p:txBody>
          <a:bodyPr lIns="0" tIns="0" rIns="0" bIns="0" rtlCol="0" anchor="t">
            <a:spAutoFit/>
          </a:bodyPr>
          <a:lstStyle/>
          <a:p>
            <a:pPr algn="ctr" defTabSz="609600">
              <a:lnSpc>
                <a:spcPct val="150000"/>
              </a:lnSpc>
              <a:spcBef>
                <a:spcPct val="0"/>
              </a:spcBef>
              <a:buClrTx/>
              <a:defRPr/>
            </a:pPr>
            <a:r>
              <a:rPr lang="en-US" sz="3200" b="1" kern="1200" dirty="0">
                <a:solidFill>
                  <a:srgbClr val="C00000"/>
                </a:solidFill>
                <a:latin typeface="Times New Roman" panose="02020603050405020304" pitchFamily="18" charset="0"/>
                <a:cs typeface="Times New Roman" panose="02020603050405020304" pitchFamily="18" charset="0"/>
              </a:rPr>
              <a:t>PHẦN 1</a:t>
            </a:r>
            <a:endParaRPr lang="en-US" sz="3200" b="1" kern="1200" dirty="0">
              <a:solidFill>
                <a:srgbClr val="C00000"/>
              </a:solidFill>
              <a:latin typeface="Times New Roman" panose="02020603050405020304" pitchFamily="18" charset="0"/>
              <a:cs typeface="Times New Roman" panose="02020603050405020304" pitchFamily="18" charset="0"/>
            </a:endParaRP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7091" y="952689"/>
            <a:ext cx="729000" cy="511211"/>
          </a:xfrm>
          <a:prstGeom prst="rect">
            <a:avLst/>
          </a:prstGeom>
        </p:spPr>
      </p:pic>
      <p:sp>
        <p:nvSpPr>
          <p:cNvPr id="16" name="TextBox 16"/>
          <p:cNvSpPr txBox="1"/>
          <p:nvPr/>
        </p:nvSpPr>
        <p:spPr>
          <a:xfrm>
            <a:off x="3790247" y="2967696"/>
            <a:ext cx="6216286" cy="1381468"/>
          </a:xfrm>
          <a:prstGeom prst="rect">
            <a:avLst/>
          </a:prstGeom>
        </p:spPr>
        <p:txBody>
          <a:bodyPr wrap="square" lIns="0" tIns="0" rIns="0" bIns="0" rtlCol="0" anchor="t">
            <a:spAutoFit/>
          </a:bodyPr>
          <a:lstStyle/>
          <a:p>
            <a:pPr algn="just" defTabSz="609600">
              <a:lnSpc>
                <a:spcPct val="150000"/>
              </a:lnSpc>
              <a:spcBef>
                <a:spcPct val="0"/>
              </a:spcBef>
              <a:buClrTx/>
              <a:defRPr/>
            </a:pPr>
            <a:r>
              <a:rPr lang="en-US" sz="3200" b="1" kern="1200" dirty="0" err="1">
                <a:solidFill>
                  <a:srgbClr val="C00000"/>
                </a:solidFill>
                <a:latin typeface="Times New Roman" panose="02020603050405020304" pitchFamily="18" charset="0"/>
                <a:cs typeface="Times New Roman" panose="02020603050405020304" pitchFamily="18" charset="0"/>
              </a:rPr>
              <a:t>Em</a:t>
            </a:r>
            <a:r>
              <a:rPr lang="en-US" sz="3200" b="1" kern="1200" dirty="0">
                <a:solidFill>
                  <a:srgbClr val="C00000"/>
                </a:solidFill>
                <a:latin typeface="Times New Roman" panose="02020603050405020304" pitchFamily="18" charset="0"/>
                <a:cs typeface="Times New Roman" panose="02020603050405020304" pitchFamily="18" charset="0"/>
              </a:rPr>
              <a:t> </a:t>
            </a:r>
            <a:r>
              <a:rPr lang="en-US" sz="3200" b="1" kern="1200" dirty="0" err="1">
                <a:solidFill>
                  <a:srgbClr val="C00000"/>
                </a:solidFill>
                <a:latin typeface="Times New Roman" panose="02020603050405020304" pitchFamily="18" charset="0"/>
                <a:cs typeface="Times New Roman" panose="02020603050405020304" pitchFamily="18" charset="0"/>
              </a:rPr>
              <a:t>đã</a:t>
            </a:r>
            <a:r>
              <a:rPr lang="en-US" sz="3200" b="1" kern="1200" dirty="0">
                <a:solidFill>
                  <a:srgbClr val="C00000"/>
                </a:solidFill>
                <a:latin typeface="Times New Roman" panose="02020603050405020304" pitchFamily="18" charset="0"/>
                <a:cs typeface="Times New Roman" panose="02020603050405020304" pitchFamily="18" charset="0"/>
              </a:rPr>
              <a:t> </a:t>
            </a:r>
            <a:r>
              <a:rPr lang="en-US" sz="3200" b="1" kern="1200" dirty="0" err="1">
                <a:solidFill>
                  <a:srgbClr val="C00000"/>
                </a:solidFill>
                <a:latin typeface="Times New Roman" panose="02020603050405020304" pitchFamily="18" charset="0"/>
                <a:cs typeface="Times New Roman" panose="02020603050405020304" pitchFamily="18" charset="0"/>
              </a:rPr>
              <a:t>học</a:t>
            </a:r>
            <a:r>
              <a:rPr lang="en-US" sz="3200" b="1" kern="1200" dirty="0">
                <a:solidFill>
                  <a:srgbClr val="C00000"/>
                </a:solidFill>
                <a:latin typeface="Times New Roman" panose="02020603050405020304" pitchFamily="18" charset="0"/>
                <a:cs typeface="Times New Roman" panose="02020603050405020304" pitchFamily="18" charset="0"/>
              </a:rPr>
              <a:t> đ</a:t>
            </a:r>
            <a:r>
              <a:rPr lang="vi-VN" sz="3200" b="1" kern="1200" dirty="0">
                <a:solidFill>
                  <a:srgbClr val="C00000"/>
                </a:solidFill>
                <a:latin typeface="Times New Roman" panose="02020603050405020304" pitchFamily="18" charset="0"/>
                <a:cs typeface="Times New Roman" panose="02020603050405020304" pitchFamily="18" charset="0"/>
              </a:rPr>
              <a:t>ư</a:t>
            </a:r>
            <a:r>
              <a:rPr lang="en-US" sz="3200" b="1" kern="1200" dirty="0" err="1">
                <a:solidFill>
                  <a:srgbClr val="C00000"/>
                </a:solidFill>
                <a:latin typeface="Times New Roman" panose="02020603050405020304" pitchFamily="18" charset="0"/>
                <a:cs typeface="Times New Roman" panose="02020603050405020304" pitchFamily="18" charset="0"/>
              </a:rPr>
              <a:t>ợc</a:t>
            </a:r>
            <a:r>
              <a:rPr lang="en-US" sz="3200" b="1" kern="1200" dirty="0">
                <a:solidFill>
                  <a:srgbClr val="C00000"/>
                </a:solidFill>
                <a:latin typeface="Times New Roman" panose="02020603050405020304" pitchFamily="18" charset="0"/>
                <a:cs typeface="Times New Roman" panose="02020603050405020304" pitchFamily="18" charset="0"/>
              </a:rPr>
              <a:t> g</a:t>
            </a:r>
            <a:r>
              <a:rPr lang="en-US" sz="3200" b="1" dirty="0">
                <a:solidFill>
                  <a:srgbClr val="C00000"/>
                </a:solidFill>
                <a:latin typeface="Times New Roman" panose="02020603050405020304" pitchFamily="18" charset="0"/>
                <a:cs typeface="Times New Roman" panose="02020603050405020304" pitchFamily="18" charset="0"/>
              </a:rPr>
              <a:t>ì </a:t>
            </a:r>
            <a:r>
              <a:rPr lang="en-US" sz="3200" b="1" dirty="0" err="1">
                <a:solidFill>
                  <a:srgbClr val="C00000"/>
                </a:solidFill>
                <a:latin typeface="Times New Roman" panose="02020603050405020304" pitchFamily="18" charset="0"/>
                <a:cs typeface="Times New Roman" panose="02020603050405020304" pitchFamily="18" charset="0"/>
              </a:rPr>
              <a:t>về</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chủ</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đề</a:t>
            </a:r>
            <a:r>
              <a:rPr lang="en-US" sz="3200" b="1" dirty="0">
                <a:solidFill>
                  <a:srgbClr val="C00000"/>
                </a:solidFill>
                <a:latin typeface="Times New Roman" panose="02020603050405020304" pitchFamily="18" charset="0"/>
                <a:cs typeface="Times New Roman" panose="02020603050405020304" pitchFamily="18" charset="0"/>
              </a:rPr>
              <a:t> con ng</a:t>
            </a:r>
            <a:r>
              <a:rPr lang="vi-VN" sz="3200" b="1" dirty="0">
                <a:solidFill>
                  <a:srgbClr val="C00000"/>
                </a:solidFill>
                <a:latin typeface="Times New Roman" panose="02020603050405020304" pitchFamily="18" charset="0"/>
                <a:cs typeface="Times New Roman" panose="02020603050405020304" pitchFamily="18" charset="0"/>
              </a:rPr>
              <a:t>ư</a:t>
            </a:r>
            <a:r>
              <a:rPr lang="en-US" sz="3200" b="1" dirty="0" err="1">
                <a:solidFill>
                  <a:srgbClr val="C00000"/>
                </a:solidFill>
                <a:latin typeface="Times New Roman" panose="02020603050405020304" pitchFamily="18" charset="0"/>
                <a:cs typeface="Times New Roman" panose="02020603050405020304" pitchFamily="18" charset="0"/>
              </a:rPr>
              <a:t>ời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và</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sức</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khỏe</a:t>
            </a:r>
            <a:r>
              <a:rPr lang="en-US" sz="3200" b="1" dirty="0">
                <a:solidFill>
                  <a:srgbClr val="C00000"/>
                </a:solidFill>
                <a:latin typeface="Times New Roman" panose="02020603050405020304" pitchFamily="18" charset="0"/>
                <a:cs typeface="Times New Roman" panose="02020603050405020304" pitchFamily="18" charset="0"/>
              </a:rPr>
              <a:t>?</a:t>
            </a:r>
            <a:endParaRPr lang="en-US" sz="3200" b="1" kern="1200" dirty="0">
              <a:solidFill>
                <a:srgbClr val="C00000"/>
              </a:solidFill>
              <a:latin typeface="Times New Roman" panose="02020603050405020304" pitchFamily="18" charset="0"/>
              <a:cs typeface="Times New Roman" panose="02020603050405020304" pitchFamily="18" charset="0"/>
            </a:endParaRPr>
          </a:p>
        </p:txBody>
      </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03460">
            <a:off x="11338175" y="4528232"/>
            <a:ext cx="577896" cy="577896"/>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281477">
            <a:off x="9321480" y="6035421"/>
            <a:ext cx="577896" cy="577896"/>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231512" y="6172200"/>
            <a:ext cx="3728977" cy="335608"/>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56" b="156"/>
          <a:stretch>
            <a:fillRect/>
          </a:stretch>
        </p:blipFill>
        <p:spPr>
          <a:xfrm>
            <a:off x="0" y="521"/>
            <a:ext cx="12192000" cy="6858000"/>
          </a:xfrm>
          <a:prstGeom prst="rect">
            <a:avLst/>
          </a:prstGeom>
        </p:spPr>
      </p:pic>
      <p:sp>
        <p:nvSpPr>
          <p:cNvPr id="9" name="TextBox 9"/>
          <p:cNvSpPr txBox="1"/>
          <p:nvPr/>
        </p:nvSpPr>
        <p:spPr>
          <a:xfrm>
            <a:off x="989700" y="1642105"/>
            <a:ext cx="8625938" cy="461645"/>
          </a:xfrm>
          <a:prstGeom prst="rect">
            <a:avLst/>
          </a:prstGeom>
        </p:spPr>
        <p:txBody>
          <a:bodyPr wrap="square" lIns="0" tIns="0" rIns="0" bIns="0" rtlCol="0" anchor="t">
            <a:spAutoFit/>
          </a:bodyPr>
          <a:lstStyle/>
          <a:p>
            <a:pPr algn="just">
              <a:lnSpc>
                <a:spcPct val="150000"/>
              </a:lnSpc>
              <a:spcBef>
                <a:spcPct val="0"/>
              </a:spcBef>
            </a:pPr>
            <a:r>
              <a:rPr lang="en-US" sz="2000" dirty="0">
                <a:solidFill>
                  <a:srgbClr val="FF0000"/>
                </a:solidFill>
                <a:latin typeface="Times New Roman" panose="02020603050405020304" pitchFamily="18" charset="0"/>
                <a:cs typeface="Times New Roman" panose="02020603050405020304" pitchFamily="18" charset="0"/>
              </a:rPr>
              <a:t>HĐ</a:t>
            </a:r>
            <a:r>
              <a:rPr lang="vi-VN" sz="2000" dirty="0">
                <a:solidFill>
                  <a:srgbClr val="FF0000"/>
                </a:solidFill>
                <a:latin typeface="Times New Roman" panose="02020603050405020304" pitchFamily="18" charset="0"/>
                <a:cs typeface="Times New Roman" panose="02020603050405020304" pitchFamily="18" charset="0"/>
              </a:rPr>
              <a:t> 1: Hỏi – đáp về các cơ quan tiêu hoá, tuần hoàn và thần kinh</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99261" y="6157909"/>
            <a:ext cx="553771" cy="580625"/>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438302" y="5750054"/>
            <a:ext cx="553771" cy="580625"/>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72142">
            <a:off x="1036550" y="6487657"/>
            <a:ext cx="534749" cy="534749"/>
          </a:xfrm>
          <a:prstGeom prst="rect">
            <a:avLst/>
          </a:prstGeom>
        </p:spPr>
      </p:pic>
      <p:pic>
        <p:nvPicPr>
          <p:cNvPr id="28" name="Picture 2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86639" y="6505103"/>
            <a:ext cx="3728977" cy="335608"/>
          </a:xfrm>
          <a:prstGeom prst="rect">
            <a:avLst/>
          </a:prstGeom>
        </p:spPr>
      </p:pic>
      <p:sp>
        <p:nvSpPr>
          <p:cNvPr id="30" name="Cloud 29"/>
          <p:cNvSpPr/>
          <p:nvPr/>
        </p:nvSpPr>
        <p:spPr>
          <a:xfrm>
            <a:off x="1154314" y="2284813"/>
            <a:ext cx="3508241" cy="1137334"/>
          </a:xfrm>
          <a:prstGeom prst="cloud">
            <a:avLst/>
          </a:prstGeom>
          <a:solidFill>
            <a:schemeClr val="bg1"/>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935" dirty="0">
              <a:latin typeface="Times New Roman" panose="02020603050405020304" pitchFamily="18" charset="0"/>
              <a:cs typeface="Times New Roman" panose="02020603050405020304" pitchFamily="18" charset="0"/>
            </a:endParaRPr>
          </a:p>
        </p:txBody>
      </p:sp>
      <p:sp>
        <p:nvSpPr>
          <p:cNvPr id="31" name="TextBox 22"/>
          <p:cNvSpPr txBox="1"/>
          <p:nvPr/>
        </p:nvSpPr>
        <p:spPr>
          <a:xfrm>
            <a:off x="1280258" y="2389261"/>
            <a:ext cx="3368437" cy="475515"/>
          </a:xfrm>
          <a:prstGeom prst="rect">
            <a:avLst/>
          </a:prstGeom>
        </p:spPr>
        <p:txBody>
          <a:bodyPr wrap="square" lIns="0" tIns="0" rIns="0" bIns="0" rtlCol="0" anchor="t">
            <a:spAutoFit/>
          </a:bodyPr>
          <a:lstStyle/>
          <a:p>
            <a:pPr algn="ctr">
              <a:lnSpc>
                <a:spcPct val="150000"/>
              </a:lnSpc>
              <a:spcBef>
                <a:spcPct val="0"/>
              </a:spcBef>
            </a:pPr>
            <a:r>
              <a:rPr lang="en-US" sz="2400" dirty="0" err="1">
                <a:solidFill>
                  <a:schemeClr val="tx1"/>
                </a:solidFill>
                <a:latin typeface="Times New Roman" panose="02020603050405020304" pitchFamily="18" charset="0"/>
                <a:cs typeface="Times New Roman" panose="02020603050405020304" pitchFamily="18" charset="0"/>
              </a:rPr>
              <a:t>Thảo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luận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nhóm</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33" name="Thought Bubble: Cloud 32"/>
          <p:cNvSpPr/>
          <p:nvPr/>
        </p:nvSpPr>
        <p:spPr>
          <a:xfrm>
            <a:off x="5023332" y="2462972"/>
            <a:ext cx="6220933" cy="3077248"/>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935">
              <a:latin typeface="Times New Roman" panose="02020603050405020304" pitchFamily="18" charset="0"/>
              <a:cs typeface="Times New Roman" panose="02020603050405020304" pitchFamily="18" charset="0"/>
            </a:endParaRPr>
          </a:p>
        </p:txBody>
      </p:sp>
      <p:sp>
        <p:nvSpPr>
          <p:cNvPr id="34" name="TextBox 27"/>
          <p:cNvSpPr txBox="1"/>
          <p:nvPr/>
        </p:nvSpPr>
        <p:spPr>
          <a:xfrm>
            <a:off x="5772605" y="2869729"/>
            <a:ext cx="4602768" cy="1583510"/>
          </a:xfrm>
          <a:prstGeom prst="rect">
            <a:avLst/>
          </a:prstGeom>
        </p:spPr>
        <p:txBody>
          <a:bodyPr wrap="square" lIns="0" tIns="0" rIns="0" bIns="0" rtlCol="0" anchor="t">
            <a:spAutoFit/>
          </a:bodyPr>
          <a:lstStyle/>
          <a:p>
            <a:pPr algn="ctr">
              <a:lnSpc>
                <a:spcPct val="150000"/>
              </a:lnSpc>
              <a:spcBef>
                <a:spcPct val="0"/>
              </a:spcBef>
            </a:pPr>
            <a:r>
              <a:rPr lang="en-US" sz="2400" dirty="0" err="1">
                <a:solidFill>
                  <a:schemeClr val="tx1"/>
                </a:solidFill>
                <a:latin typeface="Times New Roman" panose="02020603050405020304" pitchFamily="18" charset="0"/>
                <a:cs typeface="Times New Roman" panose="02020603050405020304" pitchFamily="18" charset="0"/>
              </a:rPr>
              <a:t>Hãy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nói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c</a:t>
            </a:r>
            <a:r>
              <a:rPr lang="vi-VN" sz="2400" dirty="0">
                <a:solidFill>
                  <a:schemeClr val="tx1"/>
                </a:solidFill>
                <a:latin typeface="Times New Roman" panose="02020603050405020304" pitchFamily="18" charset="0"/>
                <a:cs typeface="Times New Roman" panose="02020603050405020304" pitchFamily="18" charset="0"/>
              </a:rPr>
              <a:t>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quan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tiêu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hóa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gợi</a:t>
            </a:r>
            <a:r>
              <a:rPr lang="en-US" sz="2400" dirty="0">
                <a:solidFill>
                  <a:schemeClr val="tx1"/>
                </a:solidFill>
                <a:latin typeface="Times New Roman" panose="02020603050405020304" pitchFamily="18" charset="0"/>
                <a:cs typeface="Times New Roman" panose="02020603050405020304" pitchFamily="18" charset="0"/>
              </a:rPr>
              <a:t> ý d</a:t>
            </a:r>
            <a:r>
              <a:rPr lang="vi-VN" sz="2400" dirty="0">
                <a:solidFill>
                  <a:schemeClr val="tx1"/>
                </a:solidFill>
                <a:latin typeface="Times New Roman" panose="02020603050405020304" pitchFamily="18" charset="0"/>
                <a:cs typeface="Times New Roman" panose="02020603050405020304" pitchFamily="18" charset="0"/>
              </a:rPr>
              <a:t>ư</a:t>
            </a:r>
            <a:r>
              <a:rPr lang="en-US" sz="2400" dirty="0" err="1">
                <a:solidFill>
                  <a:schemeClr val="tx1"/>
                </a:solidFill>
                <a:latin typeface="Times New Roman" panose="02020603050405020304" pitchFamily="18" charset="0"/>
                <a:cs typeface="Times New Roman" panose="02020603050405020304" pitchFamily="18" charset="0"/>
              </a:rPr>
              <a:t>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đây</a:t>
            </a:r>
            <a:r>
              <a:rPr lang="en-US"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36" name="Picture 35"/>
          <p:cNvPicPr>
            <a:picLocks noChangeAspect="1"/>
          </p:cNvPicPr>
          <p:nvPr/>
        </p:nvPicPr>
        <p:blipFill rotWithShape="1">
          <a:blip r:embed="rId8">
            <a:extLst>
              <a:ext uri="{28A0092B-C50C-407E-A947-70E740481C1C}">
                <a14:useLocalDpi xmlns:a14="http://schemas.microsoft.com/office/drawing/2010/main" val="0"/>
              </a:ext>
            </a:extLst>
          </a:blip>
          <a:srcRect l="42497" t="34723" r="42499" b="35672"/>
          <a:stretch>
            <a:fillRect/>
          </a:stretch>
        </p:blipFill>
        <p:spPr>
          <a:xfrm>
            <a:off x="1861073" y="3415056"/>
            <a:ext cx="2801482" cy="310938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500"/>
                                        <p:tgtEl>
                                          <p:spTgt spid="3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0" grpId="0" animBg="1"/>
      <p:bldP spid="31" grpId="0"/>
      <p:bldP spid="33" grpId="0" animBg="1"/>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905" y="0"/>
          <a:ext cx="12194540" cy="6815455"/>
        </p:xfrm>
        <a:graphic>
          <a:graphicData uri="http://schemas.openxmlformats.org/drawingml/2006/table">
            <a:tbl>
              <a:tblPr firstRow="1" bandRow="1">
                <a:tableStyleId>{68D230F3-CF80-4859-8CE7-A43EE81993B5}</a:tableStyleId>
              </a:tblPr>
              <a:tblGrid>
                <a:gridCol w="3048635"/>
                <a:gridCol w="3048635"/>
                <a:gridCol w="3048635"/>
                <a:gridCol w="3048635"/>
              </a:tblGrid>
              <a:tr h="2494280">
                <a:tc>
                  <a:txBody>
                    <a:bodyPr/>
                    <a:lstStyle/>
                    <a:p>
                      <a:pPr algn="ctr">
                        <a:lnSpc>
                          <a:spcPct val="150000"/>
                        </a:lnSpc>
                      </a:pPr>
                      <a:endParaRPr lang="en-US" sz="1800" dirty="0">
                        <a:latin typeface="Arial" panose="020B0604020202020204" pitchFamily="34" charset="0"/>
                        <a:cs typeface="Arial" panose="020B0604020202020204" pitchFamily="34" charset="0"/>
                      </a:endParaRPr>
                    </a:p>
                  </a:txBody>
                  <a:tcPr marL="51319" marR="51319" marT="25660" marB="2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800" dirty="0">
                        <a:latin typeface="Arial" panose="020B0604020202020204" pitchFamily="34" charset="0"/>
                        <a:cs typeface="Arial" panose="020B0604020202020204" pitchFamily="34" charset="0"/>
                      </a:endParaRPr>
                    </a:p>
                  </a:txBody>
                  <a:tcPr marL="51319" marR="51319" marT="25660" marB="2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800" dirty="0">
                        <a:latin typeface="Arial" panose="020B0604020202020204" pitchFamily="34" charset="0"/>
                        <a:cs typeface="Arial" panose="020B0604020202020204" pitchFamily="34" charset="0"/>
                      </a:endParaRPr>
                    </a:p>
                  </a:txBody>
                  <a:tcPr marL="51319" marR="51319" marT="25660" marB="2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1800" dirty="0">
                        <a:latin typeface="Arial" panose="020B0604020202020204" pitchFamily="34" charset="0"/>
                        <a:cs typeface="Arial" panose="020B0604020202020204" pitchFamily="34" charset="0"/>
                      </a:endParaRPr>
                    </a:p>
                  </a:txBody>
                  <a:tcPr marL="51319" marR="51319" marT="25660" marB="2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0570">
                <a:tc>
                  <a:txBody>
                    <a:bodyPr/>
                    <a:lstStyle/>
                    <a:p>
                      <a:pPr algn="ctr">
                        <a:lnSpc>
                          <a:spcPct val="150000"/>
                        </a:lnSpc>
                      </a:pP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endParaRPr lang="en-US" sz="2400" dirty="0" err="1">
                        <a:latin typeface="Times New Roman" panose="02020603050405020304" pitchFamily="18" charset="0"/>
                        <a:cs typeface="Times New Roman" panose="02020603050405020304" pitchFamily="18" charset="0"/>
                      </a:endParaRPr>
                    </a:p>
                  </a:txBody>
                  <a:tcPr marL="51319" marR="51319" marT="25660" marB="2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2400" dirty="0">
                        <a:latin typeface="Times New Roman" panose="02020603050405020304" pitchFamily="18" charset="0"/>
                        <a:cs typeface="Times New Roman" panose="02020603050405020304" pitchFamily="18" charset="0"/>
                      </a:endParaRPr>
                    </a:p>
                  </a:txBody>
                  <a:tcPr marL="51319" marR="51319" marT="25660" marB="2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2400" dirty="0">
                        <a:latin typeface="Times New Roman" panose="02020603050405020304" pitchFamily="18" charset="0"/>
                        <a:cs typeface="Times New Roman" panose="02020603050405020304" pitchFamily="18" charset="0"/>
                      </a:endParaRPr>
                    </a:p>
                  </a:txBody>
                  <a:tcPr marL="51319" marR="51319" marT="25660" marB="2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2400" dirty="0">
                        <a:latin typeface="Times New Roman" panose="02020603050405020304" pitchFamily="18" charset="0"/>
                        <a:cs typeface="Times New Roman" panose="02020603050405020304" pitchFamily="18" charset="0"/>
                      </a:endParaRPr>
                    </a:p>
                  </a:txBody>
                  <a:tcPr marL="51319" marR="51319" marT="25660" marB="2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4025">
                <a:tc>
                  <a:txBody>
                    <a:bodyPr/>
                    <a:lstStyle/>
                    <a:p>
                      <a:pPr algn="ctr">
                        <a:lnSpc>
                          <a:spcPct val="150000"/>
                        </a:lnSpc>
                      </a:pP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endParaRPr lang="en-US" sz="2400" dirty="0" err="1">
                        <a:latin typeface="Times New Roman" panose="02020603050405020304" pitchFamily="18" charset="0"/>
                        <a:cs typeface="Times New Roman" panose="02020603050405020304" pitchFamily="18" charset="0"/>
                      </a:endParaRPr>
                    </a:p>
                  </a:txBody>
                  <a:tcPr marL="51319" marR="51319" marT="25660" marB="2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2400" dirty="0">
                        <a:latin typeface="Times New Roman" panose="02020603050405020304" pitchFamily="18" charset="0"/>
                        <a:cs typeface="Times New Roman" panose="02020603050405020304" pitchFamily="18" charset="0"/>
                      </a:endParaRPr>
                    </a:p>
                  </a:txBody>
                  <a:tcPr marL="51319" marR="51319" marT="25660" marB="2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2400" dirty="0">
                        <a:latin typeface="Times New Roman" panose="02020603050405020304" pitchFamily="18" charset="0"/>
                        <a:cs typeface="Times New Roman" panose="02020603050405020304" pitchFamily="18" charset="0"/>
                      </a:endParaRPr>
                    </a:p>
                  </a:txBody>
                  <a:tcPr marL="51319" marR="51319" marT="25660" marB="2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2400" dirty="0">
                        <a:latin typeface="Times New Roman" panose="02020603050405020304" pitchFamily="18" charset="0"/>
                        <a:cs typeface="Times New Roman" panose="02020603050405020304" pitchFamily="18" charset="0"/>
                      </a:endParaRPr>
                    </a:p>
                  </a:txBody>
                  <a:tcPr marL="51319" marR="51319" marT="25660" marB="2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46580">
                <a:tc>
                  <a:txBody>
                    <a:bodyPr/>
                    <a:lstStyle/>
                    <a:p>
                      <a:pPr algn="ctr">
                        <a:lnSpc>
                          <a:spcPct val="150000"/>
                        </a:lnSpc>
                      </a:pP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endParaRPr lang="en-US" sz="2400" dirty="0" err="1">
                        <a:latin typeface="Times New Roman" panose="02020603050405020304" pitchFamily="18" charset="0"/>
                        <a:cs typeface="Times New Roman" panose="02020603050405020304" pitchFamily="18" charset="0"/>
                      </a:endParaRPr>
                    </a:p>
                  </a:txBody>
                  <a:tcPr marL="51319" marR="51319" marT="25660" marB="2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2400" dirty="0">
                        <a:latin typeface="Times New Roman" panose="02020603050405020304" pitchFamily="18" charset="0"/>
                        <a:cs typeface="Times New Roman" panose="02020603050405020304" pitchFamily="18" charset="0"/>
                      </a:endParaRPr>
                    </a:p>
                  </a:txBody>
                  <a:tcPr marL="51319" marR="51319" marT="25660" marB="2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2400" dirty="0">
                        <a:latin typeface="Times New Roman" panose="02020603050405020304" pitchFamily="18" charset="0"/>
                        <a:cs typeface="Times New Roman" panose="02020603050405020304" pitchFamily="18" charset="0"/>
                      </a:endParaRPr>
                    </a:p>
                  </a:txBody>
                  <a:tcPr marL="51319" marR="51319" marT="25660" marB="2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endParaRPr lang="en-US" sz="2400" dirty="0">
                        <a:latin typeface="Times New Roman" panose="02020603050405020304" pitchFamily="18" charset="0"/>
                        <a:cs typeface="Times New Roman" panose="02020603050405020304" pitchFamily="18" charset="0"/>
                      </a:endParaRPr>
                    </a:p>
                  </a:txBody>
                  <a:tcPr marL="51319" marR="51319" marT="25660" marB="256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5" name="Picture 24"/>
          <p:cNvPicPr>
            <a:picLocks noChangeAspect="1"/>
          </p:cNvPicPr>
          <p:nvPr/>
        </p:nvPicPr>
        <p:blipFill rotWithShape="1">
          <a:blip r:embed="rId1">
            <a:extLst>
              <a:ext uri="{28A0092B-C50C-407E-A947-70E740481C1C}">
                <a14:useLocalDpi xmlns:a14="http://schemas.microsoft.com/office/drawing/2010/main" val="0"/>
              </a:ext>
            </a:extLst>
          </a:blip>
          <a:srcRect l="34710" t="26076" r="48770" b="46516"/>
          <a:stretch>
            <a:fillRect/>
          </a:stretch>
        </p:blipFill>
        <p:spPr>
          <a:xfrm>
            <a:off x="3060065" y="635"/>
            <a:ext cx="2927350" cy="2454275"/>
          </a:xfrm>
          <a:prstGeom prst="rect">
            <a:avLst/>
          </a:prstGeom>
        </p:spPr>
      </p:pic>
      <p:pic>
        <p:nvPicPr>
          <p:cNvPr id="26" name="Picture 25"/>
          <p:cNvPicPr>
            <a:picLocks noChangeAspect="1"/>
          </p:cNvPicPr>
          <p:nvPr/>
        </p:nvPicPr>
        <p:blipFill rotWithShape="1">
          <a:blip r:embed="rId1">
            <a:extLst>
              <a:ext uri="{28A0092B-C50C-407E-A947-70E740481C1C}">
                <a14:useLocalDpi xmlns:a14="http://schemas.microsoft.com/office/drawing/2010/main" val="0"/>
              </a:ext>
            </a:extLst>
          </a:blip>
          <a:srcRect l="52778" t="26548" r="30702" b="45304"/>
          <a:stretch>
            <a:fillRect/>
          </a:stretch>
        </p:blipFill>
        <p:spPr>
          <a:xfrm>
            <a:off x="6264275" y="635"/>
            <a:ext cx="2765425" cy="2454275"/>
          </a:xfrm>
          <a:prstGeom prst="rect">
            <a:avLst/>
          </a:prstGeom>
        </p:spPr>
      </p:pic>
      <p:pic>
        <p:nvPicPr>
          <p:cNvPr id="27" name="Picture 26"/>
          <p:cNvPicPr>
            <a:picLocks noChangeAspect="1"/>
          </p:cNvPicPr>
          <p:nvPr/>
        </p:nvPicPr>
        <p:blipFill rotWithShape="1">
          <a:blip r:embed="rId1">
            <a:extLst>
              <a:ext uri="{28A0092B-C50C-407E-A947-70E740481C1C}">
                <a14:useLocalDpi xmlns:a14="http://schemas.microsoft.com/office/drawing/2010/main" val="0"/>
              </a:ext>
            </a:extLst>
          </a:blip>
          <a:srcRect l="70463" t="25216" r="13017" b="45126"/>
          <a:stretch>
            <a:fillRect/>
          </a:stretch>
        </p:blipFill>
        <p:spPr>
          <a:xfrm>
            <a:off x="9177655" y="635"/>
            <a:ext cx="2777490" cy="2454275"/>
          </a:xfrm>
          <a:prstGeom prst="rect">
            <a:avLst/>
          </a:prstGeom>
        </p:spPr>
      </p:pic>
      <p:sp>
        <p:nvSpPr>
          <p:cNvPr id="3" name="Text Box 2"/>
          <p:cNvSpPr txBox="1"/>
          <p:nvPr/>
        </p:nvSpPr>
        <p:spPr>
          <a:xfrm>
            <a:off x="3025140" y="2565400"/>
            <a:ext cx="3069590" cy="645160"/>
          </a:xfrm>
          <a:prstGeom prst="rect">
            <a:avLst/>
          </a:prstGeom>
          <a:noFill/>
        </p:spPr>
        <p:txBody>
          <a:bodyPr wrap="square" rtlCol="0" anchor="t">
            <a:spAutoFit/>
          </a:bodyPr>
          <a:p>
            <a:pPr algn="ctr">
              <a:lnSpc>
                <a:spcPct val="150000"/>
              </a:lnSpc>
            </a:pPr>
            <a:r>
              <a:rPr lang="en-US" sz="2400" dirty="0">
                <a:latin typeface="Times New Roman" panose="02020603050405020304" pitchFamily="18" charset="0"/>
                <a:cs typeface="Times New Roman" panose="02020603050405020304" pitchFamily="18" charset="0"/>
                <a:sym typeface="+mn-ea"/>
              </a:rPr>
              <a:t>Cơ quan tiêu hóa</a:t>
            </a:r>
            <a:endParaRPr lang="en-US" sz="2400" dirty="0">
              <a:latin typeface="Times New Roman" panose="02020603050405020304" pitchFamily="18" charset="0"/>
              <a:cs typeface="Times New Roman" panose="02020603050405020304" pitchFamily="18" charset="0"/>
              <a:sym typeface="+mn-ea"/>
            </a:endParaRPr>
          </a:p>
        </p:txBody>
      </p:sp>
      <p:sp>
        <p:nvSpPr>
          <p:cNvPr id="4" name="Text Box 3"/>
          <p:cNvSpPr txBox="1"/>
          <p:nvPr/>
        </p:nvSpPr>
        <p:spPr>
          <a:xfrm>
            <a:off x="3025140" y="3321050"/>
            <a:ext cx="3067050" cy="1466215"/>
          </a:xfrm>
          <a:prstGeom prst="rect">
            <a:avLst/>
          </a:prstGeom>
          <a:noFill/>
        </p:spPr>
        <p:txBody>
          <a:bodyPr wrap="square" rtlCol="0" anchor="t">
            <a:noAutofit/>
          </a:bodyPr>
          <a:p>
            <a:pPr algn="l">
              <a:lnSpc>
                <a:spcPct val="150000"/>
              </a:lnSpc>
            </a:pPr>
            <a:r>
              <a:rPr lang="en-US" sz="1600" dirty="0">
                <a:latin typeface="Times New Roman" panose="02020603050405020304" pitchFamily="18" charset="0"/>
                <a:cs typeface="Times New Roman" panose="02020603050405020304" pitchFamily="18" charset="0"/>
                <a:sym typeface="+mn-ea"/>
              </a:rPr>
              <a:t>- Ống tiêu hóa: Miệng, thực quản, dạ dày, ruột non, ruột già, hậu môn.</a:t>
            </a:r>
            <a:endParaRPr lang="en-US" sz="1600" dirty="0">
              <a:latin typeface="Times New Roman" panose="02020603050405020304" pitchFamily="18" charset="0"/>
              <a:cs typeface="Times New Roman" panose="02020603050405020304" pitchFamily="18" charset="0"/>
              <a:sym typeface="+mn-ea"/>
            </a:endParaRPr>
          </a:p>
          <a:p>
            <a:pPr algn="l">
              <a:lnSpc>
                <a:spcPct val="150000"/>
              </a:lnSpc>
            </a:pPr>
            <a:r>
              <a:rPr lang="en-US" sz="1600" dirty="0">
                <a:latin typeface="Times New Roman" panose="02020603050405020304" pitchFamily="18" charset="0"/>
                <a:cs typeface="Times New Roman" panose="02020603050405020304" pitchFamily="18" charset="0"/>
                <a:sym typeface="+mn-ea"/>
              </a:rPr>
              <a:t>- Tuyến tiêu hóa: tuyến nước bọt,</a:t>
            </a:r>
            <a:endParaRPr lang="en-US" sz="1600" dirty="0">
              <a:latin typeface="Times New Roman" panose="02020603050405020304" pitchFamily="18" charset="0"/>
              <a:cs typeface="Times New Roman" panose="02020603050405020304" pitchFamily="18" charset="0"/>
              <a:sym typeface="+mn-ea"/>
            </a:endParaRPr>
          </a:p>
          <a:p>
            <a:pPr algn="l">
              <a:lnSpc>
                <a:spcPct val="150000"/>
              </a:lnSpc>
            </a:pPr>
            <a:r>
              <a:rPr lang="en-US" sz="1600" dirty="0">
                <a:latin typeface="Times New Roman" panose="02020603050405020304" pitchFamily="18" charset="0"/>
                <a:cs typeface="Times New Roman" panose="02020603050405020304" pitchFamily="18" charset="0"/>
                <a:sym typeface="+mn-ea"/>
              </a:rPr>
              <a:t>gan, tuyến tụy.</a:t>
            </a:r>
            <a:endParaRPr lang="en-US" sz="1600" dirty="0">
              <a:latin typeface="Times New Roman" panose="02020603050405020304" pitchFamily="18" charset="0"/>
              <a:cs typeface="Times New Roman" panose="02020603050405020304" pitchFamily="18" charset="0"/>
              <a:sym typeface="+mn-ea"/>
            </a:endParaRPr>
          </a:p>
        </p:txBody>
      </p:sp>
      <p:sp>
        <p:nvSpPr>
          <p:cNvPr id="6" name="Text Box 5"/>
          <p:cNvSpPr txBox="1"/>
          <p:nvPr/>
        </p:nvSpPr>
        <p:spPr>
          <a:xfrm>
            <a:off x="3060065" y="5004435"/>
            <a:ext cx="3047365" cy="1568450"/>
          </a:xfrm>
          <a:prstGeom prst="rect">
            <a:avLst/>
          </a:prstGeom>
          <a:noFill/>
        </p:spPr>
        <p:txBody>
          <a:bodyPr wrap="square" rtlCol="0" anchor="t">
            <a:spAutoFit/>
          </a:bodyPr>
          <a:p>
            <a:r>
              <a:rPr lang="en-US" sz="2400">
                <a:latin typeface="Times New Roman" panose="02020603050405020304" pitchFamily="18" charset="0"/>
                <a:cs typeface="Times New Roman" panose="02020603050405020304" pitchFamily="18" charset="0"/>
              </a:rPr>
              <a:t>Biến đổi thức ăn thành các chất dinh dưỡng nuôi cơ thể và thải các chất cặn bã ra ngoài.</a:t>
            </a:r>
            <a:endParaRPr lang="en-US" sz="2400">
              <a:latin typeface="Times New Roman" panose="02020603050405020304" pitchFamily="18" charset="0"/>
              <a:cs typeface="Times New Roman" panose="02020603050405020304" pitchFamily="18" charset="0"/>
            </a:endParaRPr>
          </a:p>
        </p:txBody>
      </p:sp>
      <p:sp>
        <p:nvSpPr>
          <p:cNvPr id="7" name="Text Box 6"/>
          <p:cNvSpPr txBox="1"/>
          <p:nvPr/>
        </p:nvSpPr>
        <p:spPr>
          <a:xfrm>
            <a:off x="6108065" y="2565400"/>
            <a:ext cx="3069590" cy="645160"/>
          </a:xfrm>
          <a:prstGeom prst="rect">
            <a:avLst/>
          </a:prstGeom>
          <a:noFill/>
        </p:spPr>
        <p:txBody>
          <a:bodyPr wrap="square" rtlCol="0" anchor="t">
            <a:spAutoFit/>
          </a:bodyPr>
          <a:p>
            <a:pPr algn="ctr">
              <a:lnSpc>
                <a:spcPct val="150000"/>
              </a:lnSpc>
            </a:pPr>
            <a:r>
              <a:rPr lang="en-US" sz="2400" dirty="0">
                <a:latin typeface="Times New Roman" panose="02020603050405020304" pitchFamily="18" charset="0"/>
                <a:cs typeface="Times New Roman" panose="02020603050405020304" pitchFamily="18" charset="0"/>
                <a:sym typeface="+mn-ea"/>
              </a:rPr>
              <a:t>Cơ quan tuần hoàn </a:t>
            </a:r>
            <a:endParaRPr lang="en-US" sz="2400" dirty="0">
              <a:latin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6108065" y="3731260"/>
            <a:ext cx="3069590" cy="645160"/>
          </a:xfrm>
          <a:prstGeom prst="rect">
            <a:avLst/>
          </a:prstGeom>
          <a:noFill/>
        </p:spPr>
        <p:txBody>
          <a:bodyPr wrap="square" rtlCol="0" anchor="t">
            <a:spAutoFit/>
          </a:bodyPr>
          <a:p>
            <a:pPr algn="ctr">
              <a:lnSpc>
                <a:spcPct val="150000"/>
              </a:lnSpc>
            </a:pPr>
            <a:r>
              <a:rPr lang="en-US" sz="2400" dirty="0">
                <a:latin typeface="Times New Roman" panose="02020603050405020304" pitchFamily="18" charset="0"/>
                <a:cs typeface="Times New Roman" panose="02020603050405020304" pitchFamily="18" charset="0"/>
                <a:sym typeface="+mn-ea"/>
              </a:rPr>
              <a:t>Tim, mạch máu</a:t>
            </a:r>
            <a:endParaRPr lang="en-US" sz="2400" dirty="0">
              <a:latin typeface="Times New Roman" panose="02020603050405020304" pitchFamily="18" charset="0"/>
              <a:cs typeface="Times New Roman" panose="02020603050405020304" pitchFamily="18" charset="0"/>
              <a:sym typeface="+mn-ea"/>
            </a:endParaRPr>
          </a:p>
        </p:txBody>
      </p:sp>
      <p:sp>
        <p:nvSpPr>
          <p:cNvPr id="9" name="Text Box 8"/>
          <p:cNvSpPr txBox="1"/>
          <p:nvPr/>
        </p:nvSpPr>
        <p:spPr>
          <a:xfrm>
            <a:off x="6117590" y="5004435"/>
            <a:ext cx="3060065" cy="1807845"/>
          </a:xfrm>
          <a:prstGeom prst="rect">
            <a:avLst/>
          </a:prstGeom>
          <a:noFill/>
        </p:spPr>
        <p:txBody>
          <a:bodyPr wrap="square" rtlCol="0" anchor="t">
            <a:noAutofit/>
          </a:bodyPr>
          <a:p>
            <a:r>
              <a:rPr lang="en-US" sz="2300">
                <a:latin typeface="Times New Roman" panose="02020603050405020304" pitchFamily="18" charset="0"/>
                <a:cs typeface="Times New Roman" panose="02020603050405020304" pitchFamily="18" charset="0"/>
              </a:rPr>
              <a:t>Vận chuyển máu từ tim đến các cơ quan của cơ thể; vận chuyển máu từ các cơ quan của cơ thể trở về tim.</a:t>
            </a:r>
            <a:endParaRPr lang="en-US" sz="2300">
              <a:latin typeface="Times New Roman" panose="02020603050405020304" pitchFamily="18" charset="0"/>
              <a:cs typeface="Times New Roman" panose="02020603050405020304" pitchFamily="18" charset="0"/>
            </a:endParaRPr>
          </a:p>
        </p:txBody>
      </p:sp>
      <p:sp>
        <p:nvSpPr>
          <p:cNvPr id="10" name="Text Box 9"/>
          <p:cNvSpPr txBox="1"/>
          <p:nvPr/>
        </p:nvSpPr>
        <p:spPr>
          <a:xfrm>
            <a:off x="9177655" y="2564130"/>
            <a:ext cx="3069590" cy="539115"/>
          </a:xfrm>
          <a:prstGeom prst="rect">
            <a:avLst/>
          </a:prstGeom>
          <a:noFill/>
        </p:spPr>
        <p:txBody>
          <a:bodyPr wrap="square" rtlCol="0" anchor="t">
            <a:noAutofit/>
          </a:bodyPr>
          <a:p>
            <a:pPr algn="ctr">
              <a:lnSpc>
                <a:spcPct val="150000"/>
              </a:lnSpc>
            </a:pPr>
            <a:r>
              <a:rPr lang="en-US" sz="2400" dirty="0">
                <a:latin typeface="Times New Roman" panose="02020603050405020304" pitchFamily="18" charset="0"/>
                <a:cs typeface="Times New Roman" panose="02020603050405020304" pitchFamily="18" charset="0"/>
                <a:sym typeface="+mn-ea"/>
              </a:rPr>
              <a:t>Cơ quan thần kinh </a:t>
            </a:r>
            <a:endParaRPr lang="en-US" sz="2400" dirty="0">
              <a:latin typeface="Times New Roman" panose="02020603050405020304" pitchFamily="18" charset="0"/>
              <a:cs typeface="Times New Roman" panose="02020603050405020304" pitchFamily="18" charset="0"/>
              <a:sym typeface="+mn-ea"/>
            </a:endParaRPr>
          </a:p>
        </p:txBody>
      </p:sp>
      <p:sp>
        <p:nvSpPr>
          <p:cNvPr id="11" name="Text Box 10"/>
          <p:cNvSpPr txBox="1"/>
          <p:nvPr/>
        </p:nvSpPr>
        <p:spPr>
          <a:xfrm>
            <a:off x="9177655" y="3731260"/>
            <a:ext cx="3069590" cy="539115"/>
          </a:xfrm>
          <a:prstGeom prst="rect">
            <a:avLst/>
          </a:prstGeom>
          <a:noFill/>
        </p:spPr>
        <p:txBody>
          <a:bodyPr wrap="square" rtlCol="0" anchor="t">
            <a:noAutofit/>
          </a:bodyPr>
          <a:p>
            <a:pPr algn="ctr">
              <a:lnSpc>
                <a:spcPct val="150000"/>
              </a:lnSpc>
            </a:pPr>
            <a:r>
              <a:rPr lang="en-US" sz="2400" dirty="0">
                <a:latin typeface="Times New Roman" panose="02020603050405020304" pitchFamily="18" charset="0"/>
                <a:cs typeface="Times New Roman" panose="02020603050405020304" pitchFamily="18" charset="0"/>
                <a:sym typeface="+mn-ea"/>
              </a:rPr>
              <a:t>Não, tủy sống và các dây thần kinh </a:t>
            </a:r>
            <a:endParaRPr lang="en-US" sz="2400" dirty="0">
              <a:latin typeface="Times New Roman" panose="02020603050405020304" pitchFamily="18" charset="0"/>
              <a:cs typeface="Times New Roman" panose="02020603050405020304" pitchFamily="18" charset="0"/>
              <a:sym typeface="+mn-ea"/>
            </a:endParaRPr>
          </a:p>
        </p:txBody>
      </p:sp>
      <p:sp>
        <p:nvSpPr>
          <p:cNvPr id="12" name="Text Box 11"/>
          <p:cNvSpPr txBox="1"/>
          <p:nvPr/>
        </p:nvSpPr>
        <p:spPr>
          <a:xfrm>
            <a:off x="9177655" y="5004435"/>
            <a:ext cx="3129915" cy="1783715"/>
          </a:xfrm>
          <a:prstGeom prst="rect">
            <a:avLst/>
          </a:prstGeom>
          <a:noFill/>
        </p:spPr>
        <p:txBody>
          <a:bodyPr wrap="square" rtlCol="0" anchor="t">
            <a:spAutoFit/>
          </a:bodyPr>
          <a:p>
            <a:r>
              <a:rPr lang="en-US" sz="2200">
                <a:latin typeface="Times New Roman" panose="02020603050405020304" pitchFamily="18" charset="0"/>
                <a:cs typeface="Times New Roman" panose="02020603050405020304" pitchFamily="18" charset="0"/>
              </a:rPr>
              <a:t>Tiếp nhận và trả lời kích thích từ bên trong và bên ngoài cơ thể; điều khiển, phối hợp mọi hoạt động của cơ thể.</a:t>
            </a:r>
            <a:endParaRPr lang="en-US" sz="2200">
              <a:latin typeface="Times New Roman" panose="02020603050405020304" pitchFamily="18" charset="0"/>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56" b="156"/>
          <a:stretch>
            <a:fillRect/>
          </a:stretch>
        </p:blipFill>
        <p:spPr>
          <a:xfrm>
            <a:off x="4618" y="13206"/>
            <a:ext cx="12192000" cy="6858000"/>
          </a:xfrm>
          <a:prstGeom prst="rect">
            <a:avLst/>
          </a:prstGeom>
        </p:spPr>
      </p:pic>
      <p:sp>
        <p:nvSpPr>
          <p:cNvPr id="66" name="TextBox 9"/>
          <p:cNvSpPr txBox="1"/>
          <p:nvPr/>
        </p:nvSpPr>
        <p:spPr>
          <a:xfrm>
            <a:off x="943376" y="1547203"/>
            <a:ext cx="6850422" cy="553720"/>
          </a:xfrm>
          <a:prstGeom prst="rect">
            <a:avLst/>
          </a:prstGeom>
        </p:spPr>
        <p:txBody>
          <a:bodyPr wrap="square" lIns="0" tIns="0" rIns="0" bIns="0" rtlCol="0" anchor="t">
            <a:spAutoFit/>
          </a:bodyPr>
          <a:lstStyle/>
          <a:p>
            <a:pPr algn="just" defTabSz="609600">
              <a:lnSpc>
                <a:spcPct val="150000"/>
              </a:lnSpc>
              <a:spcBef>
                <a:spcPct val="0"/>
              </a:spcBef>
              <a:buClrTx/>
              <a:defRPr/>
            </a:pPr>
            <a:r>
              <a:rPr lang="en-US" sz="2400" kern="1200" dirty="0">
                <a:solidFill>
                  <a:srgbClr val="FF0000"/>
                </a:solidFill>
                <a:latin typeface="Times New Roman" panose="02020603050405020304" pitchFamily="18" charset="0"/>
                <a:ea typeface="+mn-ea"/>
                <a:cs typeface="Times New Roman" panose="02020603050405020304" pitchFamily="18" charset="0"/>
              </a:rPr>
              <a:t>HĐ</a:t>
            </a:r>
            <a:r>
              <a:rPr lang="vi-VN" sz="2400" kern="1200" dirty="0">
                <a:solidFill>
                  <a:srgbClr val="FF0000"/>
                </a:solidFill>
                <a:latin typeface="Times New Roman" panose="02020603050405020304" pitchFamily="18" charset="0"/>
                <a:ea typeface="+mn-ea"/>
                <a:cs typeface="Times New Roman" panose="02020603050405020304" pitchFamily="18" charset="0"/>
              </a:rPr>
              <a:t> </a:t>
            </a:r>
            <a:r>
              <a:rPr lang="en-US" sz="2400" kern="1200" dirty="0">
                <a:solidFill>
                  <a:srgbClr val="FF0000"/>
                </a:solidFill>
                <a:latin typeface="Times New Roman" panose="02020603050405020304" pitchFamily="18" charset="0"/>
                <a:ea typeface="+mn-ea"/>
                <a:cs typeface="Times New Roman" panose="02020603050405020304" pitchFamily="18" charset="0"/>
              </a:rPr>
              <a:t>2</a:t>
            </a:r>
            <a:r>
              <a:rPr lang="vi-VN" sz="2400" kern="1200" dirty="0">
                <a:solidFill>
                  <a:srgbClr val="FF0000"/>
                </a:solidFill>
                <a:latin typeface="Times New Roman" panose="02020603050405020304" pitchFamily="18" charset="0"/>
                <a:ea typeface="+mn-ea"/>
                <a:cs typeface="Times New Roman" panose="02020603050405020304" pitchFamily="18" charset="0"/>
              </a:rPr>
              <a:t>: Chơi trò chơi “Thử tài trí nhớ”</a:t>
            </a:r>
            <a:endParaRPr lang="en-US" sz="2400" kern="1200" dirty="0">
              <a:solidFill>
                <a:srgbClr val="FF0000"/>
              </a:solidFill>
              <a:latin typeface="Times New Roman" panose="02020603050405020304" pitchFamily="18" charset="0"/>
              <a:ea typeface="+mn-ea"/>
              <a:cs typeface="Times New Roman" panose="02020603050405020304" pitchFamily="18" charset="0"/>
            </a:endParaRPr>
          </a:p>
        </p:txBody>
      </p:sp>
      <p:pic>
        <p:nvPicPr>
          <p:cNvPr id="68" name="Picture 67"/>
          <p:cNvPicPr>
            <a:picLocks noChangeAspect="1"/>
          </p:cNvPicPr>
          <p:nvPr/>
        </p:nvPicPr>
        <p:blipFill rotWithShape="1">
          <a:blip r:embed="rId2">
            <a:extLst>
              <a:ext uri="{28A0092B-C50C-407E-A947-70E740481C1C}">
                <a14:useLocalDpi xmlns:a14="http://schemas.microsoft.com/office/drawing/2010/main" val="0"/>
              </a:ext>
            </a:extLst>
          </a:blip>
          <a:srcRect l="19455" t="19707" r="44789" b="14925"/>
          <a:stretch>
            <a:fillRect/>
          </a:stretch>
        </p:blipFill>
        <p:spPr>
          <a:xfrm>
            <a:off x="5385374" y="2206377"/>
            <a:ext cx="4816849" cy="4243413"/>
          </a:xfrm>
          <a:prstGeom prst="rect">
            <a:avLst/>
          </a:prstGeom>
        </p:spPr>
      </p:pic>
      <p:sp>
        <p:nvSpPr>
          <p:cNvPr id="69" name="Rectangle 68"/>
          <p:cNvSpPr/>
          <p:nvPr/>
        </p:nvSpPr>
        <p:spPr>
          <a:xfrm>
            <a:off x="865260" y="2341131"/>
            <a:ext cx="3899245" cy="2783839"/>
          </a:xfrm>
          <a:prstGeom prst="rect">
            <a:avLst/>
          </a:prstGeom>
        </p:spPr>
        <p:txBody>
          <a:bodyPr wrap="square">
            <a:spAutoFit/>
          </a:bodyPr>
          <a:lstStyle/>
          <a:p>
            <a:pPr algn="just" defTabSz="609600">
              <a:lnSpc>
                <a:spcPct val="150000"/>
              </a:lnSpc>
              <a:spcBef>
                <a:spcPct val="0"/>
              </a:spcBef>
              <a:buClrTx/>
              <a:defRPr/>
            </a:pPr>
            <a:r>
              <a:rPr lang="en-US" sz="2400" kern="1200" dirty="0">
                <a:solidFill>
                  <a:schemeClr val="tx1"/>
                </a:solidFill>
                <a:latin typeface="Times New Roman" panose="02020603050405020304" pitchFamily="18" charset="0"/>
                <a:ea typeface="+mn-ea"/>
                <a:cs typeface="Times New Roman" panose="02020603050405020304" pitchFamily="18" charset="0"/>
              </a:rPr>
              <a:t>1. </a:t>
            </a:r>
            <a:r>
              <a:rPr lang="vi-VN" sz="2400" kern="1200" dirty="0">
                <a:solidFill>
                  <a:schemeClr val="tx1"/>
                </a:solidFill>
                <a:latin typeface="Times New Roman" panose="02020603050405020304" pitchFamily="18" charset="0"/>
                <a:ea typeface="+mn-ea"/>
                <a:cs typeface="Times New Roman" panose="02020603050405020304" pitchFamily="18" charset="0"/>
              </a:rPr>
              <a:t>Mỗi nhóm cử một bạn lên chơi, quan sát các đồ vật đặt trên khay (1 đến 2 phút). Sau đó, dùng khăn che lại.</a:t>
            </a:r>
            <a:endParaRPr lang="vi-VN" sz="2400" kern="1200" dirty="0">
              <a:solidFill>
                <a:schemeClr val="tx1"/>
              </a:solidFill>
              <a:latin typeface="Times New Roman" panose="02020603050405020304" pitchFamily="18" charset="0"/>
              <a:ea typeface="+mn-ea"/>
              <a:cs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randombar(horizontal)">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down)">
                                      <p:cBhvr>
                                        <p:cTn id="1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56" b="156"/>
          <a:stretch>
            <a:fillRect/>
          </a:stretch>
        </p:blipFill>
        <p:spPr>
          <a:xfrm>
            <a:off x="0" y="-24324"/>
            <a:ext cx="12192000" cy="6858000"/>
          </a:xfrm>
          <a:prstGeom prst="rect">
            <a:avLst/>
          </a:prstGeom>
        </p:spPr>
      </p:pic>
      <p:sp>
        <p:nvSpPr>
          <p:cNvPr id="70" name="Rectangle 69"/>
          <p:cNvSpPr/>
          <p:nvPr/>
        </p:nvSpPr>
        <p:spPr>
          <a:xfrm>
            <a:off x="604826" y="2077500"/>
            <a:ext cx="4477116" cy="3172460"/>
          </a:xfrm>
          <a:prstGeom prst="rect">
            <a:avLst/>
          </a:prstGeom>
        </p:spPr>
        <p:txBody>
          <a:bodyPr wrap="square">
            <a:spAutoFit/>
          </a:bodyPr>
          <a:lstStyle/>
          <a:p>
            <a:pPr lvl="0" algn="just">
              <a:lnSpc>
                <a:spcPct val="150000"/>
              </a:lnSpc>
              <a:spcBef>
                <a:spcPct val="0"/>
              </a:spcBef>
              <a:defRPr/>
            </a:pPr>
            <a:r>
              <a:rPr lang="en-US" sz="2665" kern="1200" dirty="0">
                <a:solidFill>
                  <a:schemeClr val="tx1"/>
                </a:solidFill>
                <a:latin typeface="Times New Roman" panose="02020603050405020304" pitchFamily="18" charset="0"/>
                <a:ea typeface="+mn-ea"/>
                <a:cs typeface="Times New Roman" panose="02020603050405020304" pitchFamily="18" charset="0"/>
              </a:rPr>
              <a:t>2. </a:t>
            </a:r>
            <a:r>
              <a:rPr lang="en-US" sz="2665" dirty="0" err="1">
                <a:solidFill>
                  <a:schemeClr val="tx1"/>
                </a:solidFill>
                <a:latin typeface="Times New Roman" panose="02020603050405020304" pitchFamily="18" charset="0"/>
                <a:cs typeface="Times New Roman" panose="02020603050405020304" pitchFamily="18" charset="0"/>
              </a:rPr>
              <a:t>Đại</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diện</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các</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nhóm</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viết</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lại</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những</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thứ</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các</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em</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nhìn</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thấy</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trong</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khay</a:t>
            </a:r>
            <a:r>
              <a:rPr lang="en-US" sz="2665" dirty="0">
                <a:solidFill>
                  <a:schemeClr val="tx1"/>
                </a:solidFill>
                <a:latin typeface="Times New Roman" panose="02020603050405020304" pitchFamily="18" charset="0"/>
                <a:cs typeface="Times New Roman" panose="02020603050405020304" pitchFamily="18" charset="0"/>
              </a:rPr>
              <a:t>. Ai </a:t>
            </a:r>
            <a:r>
              <a:rPr lang="en-US" sz="2665" dirty="0" err="1">
                <a:solidFill>
                  <a:schemeClr val="tx1"/>
                </a:solidFill>
                <a:latin typeface="Times New Roman" panose="02020603050405020304" pitchFamily="18" charset="0"/>
                <a:cs typeface="Times New Roman" panose="02020603050405020304" pitchFamily="18" charset="0"/>
              </a:rPr>
              <a:t>viết</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nhiều</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và</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đúng</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tên</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đồ</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vật</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có</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trong</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khay</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là</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thắng</a:t>
            </a:r>
            <a:r>
              <a:rPr lang="en-US" sz="2665" dirty="0">
                <a:solidFill>
                  <a:schemeClr val="tx1"/>
                </a:solidFill>
                <a:latin typeface="Times New Roman" panose="02020603050405020304" pitchFamily="18" charset="0"/>
                <a:cs typeface="Times New Roman" panose="02020603050405020304" pitchFamily="18" charset="0"/>
              </a:rPr>
              <a:t> </a:t>
            </a:r>
            <a:r>
              <a:rPr lang="en-US" sz="2665" dirty="0" err="1">
                <a:solidFill>
                  <a:schemeClr val="tx1"/>
                </a:solidFill>
                <a:latin typeface="Times New Roman" panose="02020603050405020304" pitchFamily="18" charset="0"/>
                <a:cs typeface="Times New Roman" panose="02020603050405020304" pitchFamily="18" charset="0"/>
              </a:rPr>
              <a:t>cuộc</a:t>
            </a:r>
            <a:r>
              <a:rPr lang="en-US" sz="2665" dirty="0">
                <a:solidFill>
                  <a:schemeClr val="tx1"/>
                </a:solidFill>
                <a:latin typeface="Times New Roman" panose="02020603050405020304" pitchFamily="18" charset="0"/>
                <a:cs typeface="Times New Roman" panose="02020603050405020304" pitchFamily="18" charset="0"/>
              </a:rPr>
              <a:t>.</a:t>
            </a:r>
            <a:endParaRPr lang="en-US" sz="2665" dirty="0">
              <a:solidFill>
                <a:schemeClr val="tx1"/>
              </a:solidFill>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rotWithShape="1">
          <a:blip r:embed="rId2">
            <a:extLst>
              <a:ext uri="{28A0092B-C50C-407E-A947-70E740481C1C}">
                <a14:useLocalDpi xmlns:a14="http://schemas.microsoft.com/office/drawing/2010/main" val="0"/>
              </a:ext>
            </a:extLst>
          </a:blip>
          <a:srcRect l="56001" t="19930" r="8243" b="14702"/>
          <a:stretch>
            <a:fillRect/>
          </a:stretch>
        </p:blipFill>
        <p:spPr>
          <a:xfrm>
            <a:off x="5686768" y="2077500"/>
            <a:ext cx="4816849" cy="424341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randombar(horizontal)">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156" b="156"/>
          <a:stretch>
            <a:fillRect/>
          </a:stretch>
        </p:blipFill>
        <p:spPr>
          <a:xfrm>
            <a:off x="0" y="0"/>
            <a:ext cx="12192000" cy="6858000"/>
          </a:xfrm>
          <a:prstGeom prst="rect">
            <a:avLst/>
          </a:prstGeom>
        </p:spPr>
      </p:pic>
      <p:pic>
        <p:nvPicPr>
          <p:cNvPr id="21"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6639" y="6505103"/>
            <a:ext cx="3728977" cy="335608"/>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42497" t="34723" r="42499" b="35672"/>
          <a:stretch>
            <a:fillRect/>
          </a:stretch>
        </p:blipFill>
        <p:spPr>
          <a:xfrm>
            <a:off x="1861073" y="3415056"/>
            <a:ext cx="2801482" cy="3109388"/>
          </a:xfrm>
          <a:prstGeom prst="rect">
            <a:avLst/>
          </a:prstGeom>
        </p:spPr>
      </p:pic>
      <p:grpSp>
        <p:nvGrpSpPr>
          <p:cNvPr id="4" name="Group 3"/>
          <p:cNvGrpSpPr/>
          <p:nvPr/>
        </p:nvGrpSpPr>
        <p:grpSpPr>
          <a:xfrm>
            <a:off x="4032010" y="1493730"/>
            <a:ext cx="6994873" cy="2792989"/>
            <a:chOff x="2997200" y="839212"/>
            <a:chExt cx="6994873" cy="2792989"/>
          </a:xfrm>
        </p:grpSpPr>
        <p:sp>
          <p:nvSpPr>
            <p:cNvPr id="3" name="Thought Bubble: Cloud 2"/>
            <p:cNvSpPr/>
            <p:nvPr/>
          </p:nvSpPr>
          <p:spPr>
            <a:xfrm>
              <a:off x="2997200" y="839212"/>
              <a:ext cx="6994873" cy="2792989"/>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935">
                <a:latin typeface="Times New Roman" panose="02020603050405020304" pitchFamily="18" charset="0"/>
                <a:cs typeface="Times New Roman" panose="02020603050405020304" pitchFamily="18" charset="0"/>
              </a:endParaRPr>
            </a:p>
          </p:txBody>
        </p:sp>
        <p:sp>
          <p:nvSpPr>
            <p:cNvPr id="24" name="Rectangle 23"/>
            <p:cNvSpPr/>
            <p:nvPr/>
          </p:nvSpPr>
          <p:spPr>
            <a:xfrm>
              <a:off x="3615694" y="1543894"/>
              <a:ext cx="5635287" cy="1121846"/>
            </a:xfrm>
            <a:prstGeom prst="rect">
              <a:avLst/>
            </a:prstGeom>
          </p:spPr>
          <p:txBody>
            <a:bodyPr wrap="square">
              <a:spAutoFit/>
            </a:bodyPr>
            <a:lstStyle/>
            <a:p>
              <a:pPr algn="ctr" defTabSz="609600">
                <a:lnSpc>
                  <a:spcPct val="150000"/>
                </a:lnSpc>
                <a:spcBef>
                  <a:spcPct val="0"/>
                </a:spcBef>
                <a:buClrTx/>
                <a:defRPr/>
              </a:pPr>
              <a:r>
                <a:rPr lang="en-US" sz="2400" kern="1200" dirty="0">
                  <a:solidFill>
                    <a:schemeClr val="tx1"/>
                  </a:solidFill>
                  <a:latin typeface="Times New Roman" panose="02020603050405020304" pitchFamily="18" charset="0"/>
                  <a:ea typeface="+mn-ea"/>
                  <a:cs typeface="Times New Roman" panose="02020603050405020304" pitchFamily="18" charset="0"/>
                </a:rPr>
                <a:t>C</a:t>
              </a:r>
              <a:r>
                <a:rPr lang="vi-VN" sz="2400" kern="1200" dirty="0">
                  <a:solidFill>
                    <a:schemeClr val="tx1"/>
                  </a:solidFill>
                  <a:latin typeface="Times New Roman" panose="02020603050405020304" pitchFamily="18" charset="0"/>
                  <a:ea typeface="+mn-ea"/>
                  <a:cs typeface="Times New Roman" panose="02020603050405020304" pitchFamily="18" charset="0"/>
                </a:rPr>
                <a:t>ơ</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quan</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nào</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giúp</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em</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thực</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hiện</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các</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hoạt</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động</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trong</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trò</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ch</a:t>
              </a:r>
              <a:r>
                <a:rPr lang="vi-VN" sz="2400" kern="1200" dirty="0">
                  <a:solidFill>
                    <a:schemeClr val="tx1"/>
                  </a:solidFill>
                  <a:latin typeface="Times New Roman" panose="02020603050405020304" pitchFamily="18" charset="0"/>
                  <a:ea typeface="+mn-ea"/>
                  <a:cs typeface="Times New Roman" panose="02020603050405020304" pitchFamily="18" charset="0"/>
                </a:rPr>
                <a:t>ơ</a:t>
              </a:r>
              <a:r>
                <a:rPr lang="en-US" sz="2400" kern="1200" dirty="0" err="1">
                  <a:solidFill>
                    <a:schemeClr val="tx1"/>
                  </a:solidFill>
                  <a:latin typeface="Times New Roman" panose="02020603050405020304" pitchFamily="18" charset="0"/>
                  <a:ea typeface="+mn-ea"/>
                  <a:cs typeface="Times New Roman" panose="02020603050405020304" pitchFamily="18" charset="0"/>
                </a:rPr>
                <a:t>i</a:t>
              </a:r>
              <a:r>
                <a:rPr lang="en-US" sz="2400" kern="1200" dirty="0">
                  <a:solidFill>
                    <a:schemeClr val="tx1"/>
                  </a:solidFill>
                  <a:latin typeface="Times New Roman" panose="02020603050405020304" pitchFamily="18" charset="0"/>
                  <a:ea typeface="+mn-ea"/>
                  <a:cs typeface="Times New Roman" panose="02020603050405020304" pitchFamily="18" charset="0"/>
                </a:rPr>
                <a:t> </a:t>
              </a:r>
              <a:r>
                <a:rPr lang="en-US" sz="2400" kern="1200" dirty="0" err="1">
                  <a:solidFill>
                    <a:schemeClr val="tx1"/>
                  </a:solidFill>
                  <a:latin typeface="Times New Roman" panose="02020603050405020304" pitchFamily="18" charset="0"/>
                  <a:ea typeface="+mn-ea"/>
                  <a:cs typeface="Times New Roman" panose="02020603050405020304" pitchFamily="18" charset="0"/>
                </a:rPr>
                <a:t>trên</a:t>
              </a:r>
              <a:r>
                <a:rPr lang="en-US" sz="2400" kern="1200" dirty="0">
                  <a:solidFill>
                    <a:schemeClr val="tx1"/>
                  </a:solidFill>
                  <a:latin typeface="Times New Roman" panose="02020603050405020304" pitchFamily="18" charset="0"/>
                  <a:ea typeface="+mn-ea"/>
                  <a:cs typeface="Times New Roman" panose="02020603050405020304" pitchFamily="18" charset="0"/>
                </a:rPr>
                <a:t>? </a:t>
              </a:r>
              <a:endParaRPr lang="en-US" sz="2400" kern="1200" dirty="0">
                <a:solidFill>
                  <a:schemeClr val="tx1"/>
                </a:solidFill>
                <a:latin typeface="Times New Roman" panose="02020603050405020304" pitchFamily="18" charset="0"/>
                <a:ea typeface="+mn-ea"/>
                <a:cs typeface="Times New Roman" panose="02020603050405020304" pitchFamily="18"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2628</Words>
  <Application>WPS Presentation</Application>
  <PresentationFormat>Widescreen</PresentationFormat>
  <Paragraphs>212</Paragraphs>
  <Slides>22</Slides>
  <Notes>10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22</vt:i4>
      </vt:variant>
    </vt:vector>
  </HeadingPairs>
  <TitlesOfParts>
    <vt:vector size="35" baseType="lpstr">
      <vt:lpstr>Arial</vt:lpstr>
      <vt:lpstr>SimSun</vt:lpstr>
      <vt:lpstr>Wingdings</vt:lpstr>
      <vt:lpstr>Arial</vt:lpstr>
      <vt:lpstr>Calibri</vt:lpstr>
      <vt:lpstr>Times New Roman</vt:lpstr>
      <vt:lpstr>Microsoft YaHei</vt:lpstr>
      <vt:lpstr>Arial Unicode MS</vt:lpstr>
      <vt:lpstr>UTM Avo</vt:lpstr>
      <vt:lpstr>Segoe Print</vt:lpstr>
      <vt:lpstr>Calibri Light</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Ziczac</dc:creator>
  <cp:lastModifiedBy>HP</cp:lastModifiedBy>
  <cp:revision>9</cp:revision>
  <dcterms:created xsi:type="dcterms:W3CDTF">2023-04-10T09:01:00Z</dcterms:created>
  <dcterms:modified xsi:type="dcterms:W3CDTF">2024-04-03T13:15:04Z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2DE89C64C2E14A96981436B809DE01C1_12</vt:lpwstr>
  </property>
  <property fmtid="{D5CDD505-2E9C-101B-9397-08002B2CF9AE}" pid="3" name="KSOProductBuildVer">
    <vt:lpwstr>1033-12.2.0.13489</vt:lpwstr>
  </property>
</Properties>
</file>