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</p:sldMasterIdLst>
  <p:notesMasterIdLst>
    <p:notesMasterId r:id="rId29"/>
  </p:notesMasterIdLst>
  <p:sldIdLst>
    <p:sldId id="306" r:id="rId2"/>
    <p:sldId id="312" r:id="rId3"/>
    <p:sldId id="256" r:id="rId4"/>
    <p:sldId id="271" r:id="rId5"/>
    <p:sldId id="272" r:id="rId6"/>
    <p:sldId id="296" r:id="rId7"/>
    <p:sldId id="297" r:id="rId8"/>
    <p:sldId id="298" r:id="rId9"/>
    <p:sldId id="299" r:id="rId10"/>
    <p:sldId id="300" r:id="rId11"/>
    <p:sldId id="308" r:id="rId12"/>
    <p:sldId id="302" r:id="rId13"/>
    <p:sldId id="303" r:id="rId14"/>
    <p:sldId id="307" r:id="rId15"/>
    <p:sldId id="304" r:id="rId16"/>
    <p:sldId id="305" r:id="rId17"/>
    <p:sldId id="290" r:id="rId18"/>
    <p:sldId id="264" r:id="rId19"/>
    <p:sldId id="313" r:id="rId20"/>
    <p:sldId id="315" r:id="rId21"/>
    <p:sldId id="320" r:id="rId22"/>
    <p:sldId id="319" r:id="rId23"/>
    <p:sldId id="309" r:id="rId24"/>
    <p:sldId id="294" r:id="rId25"/>
    <p:sldId id="269" r:id="rId26"/>
    <p:sldId id="311" r:id="rId27"/>
    <p:sldId id="270" r:id="rId28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BF7"/>
    <a:srgbClr val="29AE9D"/>
    <a:srgbClr val="4472C4"/>
    <a:srgbClr val="0000FF"/>
    <a:srgbClr val="0055FE"/>
    <a:srgbClr val="F9F7FF"/>
    <a:srgbClr val="E3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13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302886-21BB-4510-BF19-F44650CC7810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20E856-D398-411A-8B8A-7E5C8A9EF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7403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2BD5A3A-F967-4F81-ADCC-3439589B6F92}" type="slidenum">
              <a:rPr lang="en-US" altLang="en-US"/>
              <a:pPr eaLnBrk="1" hangingPunct="1"/>
              <a:t>1</a:t>
            </a:fld>
            <a:endParaRPr lang="en-US" altLang="en-US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701441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DCB69DA-0BC8-4C36-A362-D4A9A0E8D7B8}"/>
              </a:ext>
            </a:extLst>
          </p:cNvPr>
          <p:cNvSpPr/>
          <p:nvPr userDrawn="1"/>
        </p:nvSpPr>
        <p:spPr>
          <a:xfrm>
            <a:off x="11210926" y="95250"/>
            <a:ext cx="1082522" cy="144780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353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384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726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318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oogle Shape;34;p10">
            <a:extLst>
              <a:ext uri="{FF2B5EF4-FFF2-40B4-BE49-F238E27FC236}">
                <a16:creationId xmlns:a16="http://schemas.microsoft.com/office/drawing/2014/main" id="{38578C2C-C9E5-4FA4-8A23-7162D4016654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3061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Google Shape;27;p9">
            <a:extLst>
              <a:ext uri="{FF2B5EF4-FFF2-40B4-BE49-F238E27FC236}">
                <a16:creationId xmlns:a16="http://schemas.microsoft.com/office/drawing/2014/main" id="{FD1410BE-87CE-499C-82FC-E6208E2B87A3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5269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34;p10">
            <a:extLst>
              <a:ext uri="{FF2B5EF4-FFF2-40B4-BE49-F238E27FC236}">
                <a16:creationId xmlns:a16="http://schemas.microsoft.com/office/drawing/2014/main" id="{F6FFB9C9-9044-4D68-9F8E-F4C4F6A9B1D5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5856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CF5DA-38D5-49B3-8FA3-C8A159482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BB2201-0845-43AB-A9DC-6689B951D081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4F54F8-368C-4006-99BF-25425ECD778E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4933AD-7FED-411B-8327-1AE8E44D34C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Google Shape;34;p10">
            <a:extLst>
              <a:ext uri="{FF2B5EF4-FFF2-40B4-BE49-F238E27FC236}">
                <a16:creationId xmlns:a16="http://schemas.microsoft.com/office/drawing/2014/main" id="{C727E10A-CCF0-4683-B6DA-46AFA255D246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744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E478C-E022-4034-8012-F8B030C64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F38DF4-0598-482F-AE0B-B7221A47F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49454D-B034-495B-84FA-C323FD82A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D1A634-4A47-4B98-A279-87DB4083D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oogle Shape;27;p9">
            <a:extLst>
              <a:ext uri="{FF2B5EF4-FFF2-40B4-BE49-F238E27FC236}">
                <a16:creationId xmlns:a16="http://schemas.microsoft.com/office/drawing/2014/main" id="{B543BC4D-A905-4E53-A1A9-7FBD343FE559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122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97561B3B-9BA6-4C4D-8B30-45AEED0A188D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64395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6" r:id="rId5"/>
    <p:sldLayoutId id="2147483687" r:id="rId6"/>
    <p:sldLayoutId id="2147483689" r:id="rId7"/>
    <p:sldLayoutId id="2147483679" r:id="rId8"/>
    <p:sldLayoutId id="2147483678" r:id="rId9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15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slide" Target="slide8.xml"/><Relationship Id="rId2" Type="http://schemas.openxmlformats.org/officeDocument/2006/relationships/audio" Target="../media/audio1.wav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5" Type="http://schemas.openxmlformats.org/officeDocument/2006/relationships/slide" Target="slide10.xml"/><Relationship Id="rId10" Type="http://schemas.openxmlformats.org/officeDocument/2006/relationships/slide" Target="slide7.xml"/><Relationship Id="rId4" Type="http://schemas.openxmlformats.org/officeDocument/2006/relationships/image" Target="../media/image9.png"/><Relationship Id="rId9" Type="http://schemas.openxmlformats.org/officeDocument/2006/relationships/image" Target="../media/image13.png"/><Relationship Id="rId14" Type="http://schemas.openxmlformats.org/officeDocument/2006/relationships/slide" Target="slide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 descr="roses_swaying_back_an_a_hb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5871634"/>
            <a:ext cx="2540000" cy="986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6" descr="roses_swaying_back_an_a_hb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1634"/>
            <a:ext cx="2540000" cy="986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6" descr="roses_swaying_back_an_a_hb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400" y="5867401"/>
            <a:ext cx="2438400" cy="946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6" descr="roses_swaying_back_an_a_hb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0" y="5952067"/>
            <a:ext cx="2336800" cy="905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 descr="roses_swaying_back_an_a_hb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0" y="5952067"/>
            <a:ext cx="2336800" cy="905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WordArt 5"/>
          <p:cNvSpPr>
            <a:spLocks noChangeArrowheads="1" noChangeShapeType="1" noTextEdit="1"/>
          </p:cNvSpPr>
          <p:nvPr/>
        </p:nvSpPr>
        <p:spPr bwMode="auto">
          <a:xfrm>
            <a:off x="0" y="228600"/>
            <a:ext cx="12192000" cy="2133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200" b="1" kern="1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 chào quý thầy cô đến dự giờ</a:t>
            </a:r>
          </a:p>
        </p:txBody>
      </p:sp>
      <p:sp>
        <p:nvSpPr>
          <p:cNvPr id="14344" name="Text Box 12"/>
          <p:cNvSpPr txBox="1">
            <a:spLocks noChangeArrowheads="1"/>
          </p:cNvSpPr>
          <p:nvPr/>
        </p:nvSpPr>
        <p:spPr bwMode="auto">
          <a:xfrm>
            <a:off x="3454400" y="2438400"/>
            <a:ext cx="677333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8800" b="1" dirty="0" err="1"/>
              <a:t>Lớp</a:t>
            </a:r>
            <a:r>
              <a:rPr lang="en-US" altLang="en-US" sz="8800" b="1" dirty="0"/>
              <a:t> </a:t>
            </a:r>
            <a:r>
              <a:rPr lang="en-US" altLang="en-US" sz="8800" b="1" dirty="0" smtClean="0"/>
              <a:t>1A</a:t>
            </a:r>
            <a:endParaRPr lang="en-US" altLang="en-US" sz="8800" b="1" dirty="0"/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1634836" y="3886200"/>
            <a:ext cx="10083031" cy="91300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5333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Giaó</a:t>
            </a:r>
            <a:r>
              <a:rPr lang="en-US" sz="5333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5333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LÂM THỊ SAO</a:t>
            </a:r>
            <a:endParaRPr lang="en-US" sz="5333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480956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47C815D6-0165-4AF0-A176-A543B80F7FD2}"/>
              </a:ext>
            </a:extLst>
          </p:cNvPr>
          <p:cNvSpPr txBox="1"/>
          <p:nvPr/>
        </p:nvSpPr>
        <p:spPr>
          <a:xfrm>
            <a:off x="2345635" y="2817091"/>
            <a:ext cx="31646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 err="1">
                <a:solidFill>
                  <a:srgbClr val="FF0000"/>
                </a:solidFill>
                <a:latin typeface="HP001 4 hàng" panose="020B0603050302020204" pitchFamily="34" charset="0"/>
                <a:ea typeface="字魂17号-萌趣果冻体" panose="02000000000000000000" pitchFamily="2" charset="-122"/>
              </a:rPr>
              <a:t>Bài</a:t>
            </a:r>
            <a:r>
              <a:rPr lang="en-US" altLang="zh-CN" sz="5400" dirty="0">
                <a:solidFill>
                  <a:srgbClr val="FF0000"/>
                </a:solidFill>
                <a:latin typeface="HP001 4 hàng" panose="020B0603050302020204" pitchFamily="34" charset="0"/>
                <a:ea typeface="字魂17号-萌趣果冻体" panose="02000000000000000000" pitchFamily="2" charset="-122"/>
              </a:rPr>
              <a:t> 52</a:t>
            </a:r>
            <a:r>
              <a:rPr lang="en-US" altLang="zh-CN" sz="5400" dirty="0" smtClean="0">
                <a:solidFill>
                  <a:srgbClr val="FF0000"/>
                </a:solidFill>
                <a:latin typeface="UTM Avo" pitchFamily="18" charset="0"/>
                <a:ea typeface="字魂17号-萌趣果冻体" panose="02000000000000000000" pitchFamily="2" charset="-122"/>
              </a:rPr>
              <a:t>:</a:t>
            </a:r>
            <a:endParaRPr lang="zh-CN" altLang="en-US" sz="5400" b="1" dirty="0">
              <a:solidFill>
                <a:srgbClr val="FF0000"/>
              </a:solidFill>
              <a:latin typeface="UTM Avo" pitchFamily="18" charset="0"/>
              <a:ea typeface="小白" panose="02010601030101010101" pitchFamily="2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75710" y="424873"/>
            <a:ext cx="803563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200" b="1" dirty="0" smtClean="0">
              <a:solidFill>
                <a:schemeClr val="tx1"/>
              </a:solidFill>
              <a:latin typeface="HP001 4 hàng" panose="020B0603050302020204" pitchFamily="34" charset="0"/>
              <a:ea typeface="Frankfurter" pitchFamily="2" charset="0"/>
              <a:cs typeface="Frankfurter" pitchFamily="2" charset="0"/>
            </a:endParaRPr>
          </a:p>
          <a:p>
            <a:r>
              <a:rPr lang="en-US" sz="3200" b="1" dirty="0" err="1" smtClean="0">
                <a:solidFill>
                  <a:schemeClr val="tx1"/>
                </a:solidFill>
                <a:latin typeface="HP001 4 hàng" panose="020B0603050302020204" pitchFamily="34" charset="0"/>
                <a:ea typeface="Frankfurter" pitchFamily="2" charset="0"/>
                <a:cs typeface="Frankfurter" pitchFamily="2" charset="0"/>
              </a:rPr>
              <a:t>Thứ</a:t>
            </a:r>
            <a:r>
              <a:rPr lang="en-US" sz="3200" b="1" dirty="0" smtClean="0">
                <a:solidFill>
                  <a:schemeClr val="tx1"/>
                </a:solidFill>
                <a:latin typeface="HP001 4 hàng" panose="020B0603050302020204" pitchFamily="34" charset="0"/>
                <a:ea typeface="Frankfurter" pitchFamily="2" charset="0"/>
                <a:cs typeface="Frankfurter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  <a:ea typeface="Frankfurter" pitchFamily="2" charset="0"/>
                <a:cs typeface="Frankfurter" pitchFamily="2" charset="0"/>
              </a:rPr>
              <a:t>hai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  <a:ea typeface="Frankfurter" pitchFamily="2" charset="0"/>
                <a:cs typeface="Frankfurter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  <a:ea typeface="Frankfurter" pitchFamily="2" charset="0"/>
                <a:cs typeface="Frankfurter" pitchFamily="2" charset="0"/>
              </a:rPr>
              <a:t>ngày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  <a:ea typeface="Frankfurter" pitchFamily="2" charset="0"/>
                <a:cs typeface="Frankfurter" pitchFamily="2" charset="0"/>
              </a:rPr>
              <a:t> 13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  <a:ea typeface="Frankfurter" pitchFamily="2" charset="0"/>
                <a:cs typeface="Frankfurter" pitchFamily="2" charset="0"/>
              </a:rPr>
              <a:t>tháng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  <a:ea typeface="Frankfurter" pitchFamily="2" charset="0"/>
                <a:cs typeface="Frankfurter" pitchFamily="2" charset="0"/>
              </a:rPr>
              <a:t> 11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  <a:ea typeface="Frankfurter" pitchFamily="2" charset="0"/>
                <a:cs typeface="Frankfurter" pitchFamily="2" charset="0"/>
              </a:rPr>
              <a:t>năm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  <a:ea typeface="Frankfurter" pitchFamily="2" charset="0"/>
                <a:cs typeface="Frankfurter" pitchFamily="2" charset="0"/>
              </a:rPr>
              <a:t> 2023</a:t>
            </a:r>
            <a:b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  <a:ea typeface="Frankfurter" pitchFamily="2" charset="0"/>
                <a:cs typeface="Frankfurter" pitchFamily="2" charset="0"/>
              </a:rPr>
            </a:br>
            <a:r>
              <a:rPr lang="en-US" sz="3200" b="1" dirty="0" smtClean="0">
                <a:solidFill>
                  <a:schemeClr val="tx1"/>
                </a:solidFill>
                <a:latin typeface="HP001 4 hàng" panose="020B0603050302020204" pitchFamily="34" charset="0"/>
                <a:ea typeface="Frankfurter" pitchFamily="2" charset="0"/>
                <a:cs typeface="Frankfurter" pitchFamily="2" charset="0"/>
              </a:rPr>
              <a:t>             </a:t>
            </a:r>
          </a:p>
          <a:p>
            <a:r>
              <a:rPr lang="en-US" sz="3200" b="1" dirty="0" smtClean="0">
                <a:solidFill>
                  <a:schemeClr val="tx1"/>
                </a:solidFill>
                <a:latin typeface="HP001 4 hàng" panose="020B0603050302020204" pitchFamily="34" charset="0"/>
                <a:ea typeface="Frankfurter" pitchFamily="2" charset="0"/>
                <a:cs typeface="Frankfurter" pitchFamily="2" charset="0"/>
              </a:rPr>
              <a:t>		</a:t>
            </a:r>
            <a:r>
              <a:rPr lang="en-US" sz="3200" b="1" dirty="0" err="1" smtClean="0">
                <a:solidFill>
                  <a:schemeClr val="tx1"/>
                </a:solidFill>
                <a:latin typeface="HP001 4 hàng" panose="020B0603050302020204" pitchFamily="34" charset="0"/>
                <a:ea typeface="Frankfurter" pitchFamily="2" charset="0"/>
                <a:cs typeface="Frankfurter" pitchFamily="2" charset="0"/>
              </a:rPr>
              <a:t>Tiếng</a:t>
            </a:r>
            <a:r>
              <a:rPr lang="en-US" sz="3200" b="1" dirty="0" smtClean="0">
                <a:solidFill>
                  <a:schemeClr val="tx1"/>
                </a:solidFill>
                <a:latin typeface="HP001 4 hàng" panose="020B0603050302020204" pitchFamily="34" charset="0"/>
                <a:ea typeface="Frankfurter" pitchFamily="2" charset="0"/>
                <a:cs typeface="Frankfurter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HP001 4 hàng" panose="020B0603050302020204" pitchFamily="34" charset="0"/>
                <a:ea typeface="Frankfurter" pitchFamily="2" charset="0"/>
                <a:cs typeface="Frankfurter" pitchFamily="2" charset="0"/>
              </a:rPr>
              <a:t>việt</a:t>
            </a:r>
            <a:endParaRPr lang="en-US" sz="3200" dirty="0">
              <a:solidFill>
                <a:schemeClr val="tx1"/>
              </a:solidFill>
              <a:latin typeface="HP001 4 hàng" panose="020B0603050302020204" pitchFamily="34" charset="0"/>
              <a:ea typeface="Frankfurter" pitchFamily="2" charset="0"/>
              <a:cs typeface="Frankfurter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88188" y="2486976"/>
            <a:ext cx="59555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8000" b="1" dirty="0" smtClean="0">
                <a:solidFill>
                  <a:srgbClr val="FF0000"/>
                </a:solidFill>
                <a:latin typeface="UTM Avo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6000" b="1" dirty="0" smtClean="0">
                <a:solidFill>
                  <a:srgbClr val="FF0000"/>
                </a:solidFill>
                <a:latin typeface="UTM Avo" pitchFamily="18" charset="0"/>
                <a:ea typeface="字魂17号-萌趣果冻体" panose="02000000000000000000" pitchFamily="2" charset="-122"/>
              </a:rPr>
              <a:t>um </a:t>
            </a:r>
            <a:r>
              <a:rPr lang="en-US" altLang="zh-CN" sz="6000" b="1" dirty="0">
                <a:solidFill>
                  <a:srgbClr val="FF0000"/>
                </a:solidFill>
                <a:latin typeface="UTM Avo" pitchFamily="18" charset="0"/>
                <a:ea typeface="字魂17号-萌趣果冻体" panose="02000000000000000000" pitchFamily="2" charset="-122"/>
              </a:rPr>
              <a:t>- up</a:t>
            </a:r>
            <a:endParaRPr lang="zh-CN" altLang="en-US" sz="6000" b="1" dirty="0">
              <a:solidFill>
                <a:srgbClr val="FF0000"/>
              </a:solidFill>
              <a:latin typeface="UTM Avo" pitchFamily="18" charset="0"/>
              <a:ea typeface="小白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62056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67733" y="304801"/>
            <a:ext cx="5892800" cy="810684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867" dirty="0">
                <a:solidFill>
                  <a:srgbClr val="660066"/>
                </a:solidFill>
                <a:latin typeface="UTM Avo" panose="02040603050506020204" pitchFamily="18" charset="0"/>
              </a:rPr>
              <a:t>1. </a:t>
            </a:r>
            <a:r>
              <a:rPr lang="en-US" sz="5867" dirty="0" err="1">
                <a:solidFill>
                  <a:srgbClr val="660066"/>
                </a:solidFill>
                <a:latin typeface="UTM Avo" panose="02040603050506020204" pitchFamily="18" charset="0"/>
              </a:rPr>
              <a:t>Làm</a:t>
            </a:r>
            <a:r>
              <a:rPr lang="en-US" sz="5867" dirty="0">
                <a:solidFill>
                  <a:srgbClr val="660066"/>
                </a:solidFill>
                <a:latin typeface="UTM Avo" panose="02040603050506020204" pitchFamily="18" charset="0"/>
              </a:rPr>
              <a:t> </a:t>
            </a:r>
            <a:r>
              <a:rPr lang="en-US" sz="5867" dirty="0" err="1">
                <a:solidFill>
                  <a:srgbClr val="660066"/>
                </a:solidFill>
                <a:latin typeface="UTM Avo" panose="02040603050506020204" pitchFamily="18" charset="0"/>
              </a:rPr>
              <a:t>quen</a:t>
            </a:r>
            <a:endParaRPr lang="en-US" sz="5867" dirty="0">
              <a:solidFill>
                <a:srgbClr val="660066"/>
              </a:solidFill>
              <a:latin typeface="UTM Avo" panose="020406030505060202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080064" y="3275112"/>
            <a:ext cx="4031873" cy="3170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0" b="1" dirty="0">
                <a:solidFill>
                  <a:srgbClr val="FF0000"/>
                </a:solidFill>
                <a:latin typeface=".VnAvant" pitchFamily="34" charset="0"/>
              </a:rPr>
              <a:t>um</a:t>
            </a:r>
          </a:p>
        </p:txBody>
      </p:sp>
      <p:sp>
        <p:nvSpPr>
          <p:cNvPr id="4" name="Rectangle 3"/>
          <p:cNvSpPr/>
          <p:nvPr/>
        </p:nvSpPr>
        <p:spPr>
          <a:xfrm>
            <a:off x="1505527" y="3275112"/>
            <a:ext cx="4027055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dirty="0" smtClean="0">
                <a:latin typeface="UTM Avo" panose="02040603050506020204" pitchFamily="18" charset="0"/>
              </a:rPr>
              <a:t> </a:t>
            </a:r>
            <a:r>
              <a:rPr lang="en-US" sz="20000" dirty="0" err="1" smtClean="0">
                <a:latin typeface="UTM Avo" panose="02040603050506020204" pitchFamily="18" charset="0"/>
              </a:rPr>
              <a:t>ch</a:t>
            </a:r>
            <a:endParaRPr lang="en-US" sz="20000" dirty="0"/>
          </a:p>
        </p:txBody>
      </p:sp>
    </p:spTree>
    <p:extLst>
      <p:ext uri="{BB962C8B-B14F-4D97-AF65-F5344CB8AC3E}">
        <p14:creationId xmlns:p14="http://schemas.microsoft.com/office/powerpoint/2010/main" val="941845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5B1E8DF-2269-4A2C-A3FF-00BCA348FDFC}"/>
              </a:ext>
            </a:extLst>
          </p:cNvPr>
          <p:cNvSpPr txBox="1"/>
          <p:nvPr/>
        </p:nvSpPr>
        <p:spPr>
          <a:xfrm>
            <a:off x="1265382" y="5504872"/>
            <a:ext cx="7610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latin typeface="UTM Avo" panose="02040603050506020204" pitchFamily="18" charset="0"/>
              </a:rPr>
              <a:t>        ch</a:t>
            </a:r>
            <a:r>
              <a:rPr lang="en-US" sz="96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um</a:t>
            </a:r>
            <a:endParaRPr lang="en-US" sz="9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B22F15-A57C-403F-82BF-1AD0C9F175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38" y="836614"/>
            <a:ext cx="9901680" cy="4954586"/>
          </a:xfrm>
          <a:prstGeom prst="rect">
            <a:avLst/>
          </a:prstGeom>
          <a:ln w="3175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Rounded Rectangle 10"/>
          <p:cNvSpPr/>
          <p:nvPr/>
        </p:nvSpPr>
        <p:spPr>
          <a:xfrm>
            <a:off x="50800" y="228600"/>
            <a:ext cx="4419600" cy="608013"/>
          </a:xfrm>
          <a:prstGeom prst="roundRect">
            <a:avLst/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dirty="0">
                <a:solidFill>
                  <a:srgbClr val="660066"/>
                </a:solidFill>
                <a:latin typeface="UTM Avo" panose="02040603050506020204" pitchFamily="18" charset="0"/>
              </a:rPr>
              <a:t>1. </a:t>
            </a:r>
            <a:r>
              <a:rPr lang="en-US" sz="4400" dirty="0" err="1">
                <a:solidFill>
                  <a:srgbClr val="660066"/>
                </a:solidFill>
                <a:latin typeface="UTM Avo" panose="02040603050506020204" pitchFamily="18" charset="0"/>
              </a:rPr>
              <a:t>Làm</a:t>
            </a:r>
            <a:r>
              <a:rPr lang="en-US" sz="4400" dirty="0">
                <a:solidFill>
                  <a:srgbClr val="660066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rgbClr val="660066"/>
                </a:solidFill>
                <a:latin typeface="UTM Avo" panose="02040603050506020204" pitchFamily="18" charset="0"/>
              </a:rPr>
              <a:t>quen</a:t>
            </a:r>
            <a:endParaRPr lang="en-US" sz="4400" dirty="0">
              <a:solidFill>
                <a:srgbClr val="660066"/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0" y="241927"/>
            <a:ext cx="4419600" cy="608013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dirty="0">
                <a:solidFill>
                  <a:srgbClr val="660066"/>
                </a:solidFill>
                <a:latin typeface="UTM Avo" panose="02040603050506020204" pitchFamily="18" charset="0"/>
              </a:rPr>
              <a:t>1. </a:t>
            </a:r>
            <a:r>
              <a:rPr lang="en-US" sz="4400" dirty="0" err="1">
                <a:solidFill>
                  <a:srgbClr val="660066"/>
                </a:solidFill>
                <a:latin typeface="UTM Avo" panose="02040603050506020204" pitchFamily="18" charset="0"/>
              </a:rPr>
              <a:t>Làm</a:t>
            </a:r>
            <a:r>
              <a:rPr lang="en-US" sz="4400" dirty="0">
                <a:solidFill>
                  <a:srgbClr val="660066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 smtClean="0">
                <a:solidFill>
                  <a:srgbClr val="660066"/>
                </a:solidFill>
                <a:latin typeface="UTM Avo" panose="02040603050506020204" pitchFamily="18" charset="0"/>
              </a:rPr>
              <a:t>quen</a:t>
            </a:r>
            <a:endParaRPr lang="en-US" sz="4400" dirty="0">
              <a:solidFill>
                <a:srgbClr val="660066"/>
              </a:solidFill>
              <a:latin typeface="UTM Avo" panose="020406030505060202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63418" y="2644170"/>
            <a:ext cx="5458691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0" b="1" dirty="0" smtClean="0">
                <a:solidFill>
                  <a:srgbClr val="FF0000"/>
                </a:solidFill>
                <a:latin typeface=".VnAvant" pitchFamily="34" charset="0"/>
              </a:rPr>
              <a:t>um</a:t>
            </a:r>
            <a:endParaRPr lang="en-US" sz="20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216073" y="2567710"/>
            <a:ext cx="221672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0" b="1" dirty="0">
                <a:solidFill>
                  <a:srgbClr val="FF0000"/>
                </a:solidFill>
                <a:latin typeface=".VnAvant" pitchFamily="34" charset="0"/>
              </a:rPr>
              <a:t>u</a:t>
            </a:r>
            <a:endParaRPr lang="en-US" sz="20000" dirty="0"/>
          </a:p>
        </p:txBody>
      </p:sp>
      <p:sp>
        <p:nvSpPr>
          <p:cNvPr id="11" name="Rectangle 10"/>
          <p:cNvSpPr/>
          <p:nvPr/>
        </p:nvSpPr>
        <p:spPr>
          <a:xfrm>
            <a:off x="7472217" y="2419927"/>
            <a:ext cx="185651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p</a:t>
            </a:r>
            <a:endParaRPr lang="en-US" sz="20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dirty="0">
                <a:solidFill>
                  <a:srgbClr val="660066"/>
                </a:solidFill>
                <a:latin typeface="UTM Avo" panose="02040603050506020204" pitchFamily="18" charset="0"/>
              </a:rPr>
              <a:t>1. </a:t>
            </a:r>
            <a:r>
              <a:rPr lang="en-US" sz="4400" dirty="0" err="1">
                <a:solidFill>
                  <a:srgbClr val="660066"/>
                </a:solidFill>
                <a:latin typeface="UTM Avo" panose="02040603050506020204" pitchFamily="18" charset="0"/>
              </a:rPr>
              <a:t>Làm</a:t>
            </a:r>
            <a:r>
              <a:rPr lang="en-US" sz="4400" dirty="0">
                <a:solidFill>
                  <a:srgbClr val="660066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 smtClean="0">
                <a:solidFill>
                  <a:srgbClr val="660066"/>
                </a:solidFill>
                <a:latin typeface="UTM Avo" panose="02040603050506020204" pitchFamily="18" charset="0"/>
              </a:rPr>
              <a:t>quen</a:t>
            </a:r>
            <a:endParaRPr lang="en-US" sz="4400" dirty="0">
              <a:solidFill>
                <a:srgbClr val="660066"/>
              </a:solidFill>
              <a:latin typeface="UTM Avo" panose="020406030505060202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28052" y="2644170"/>
            <a:ext cx="3150221" cy="46474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0" b="1" dirty="0" smtClean="0">
                <a:solidFill>
                  <a:srgbClr val="FF0000"/>
                </a:solidFill>
                <a:latin typeface=".VnAvant" pitchFamily="34" charset="0"/>
              </a:rPr>
              <a:t>u</a:t>
            </a:r>
            <a:r>
              <a:rPr lang="en-US" sz="200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p</a:t>
            </a:r>
            <a:endParaRPr lang="en-US" sz="20000" b="1" dirty="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endParaRPr lang="en-US" sz="9600" dirty="0"/>
          </a:p>
        </p:txBody>
      </p:sp>
      <p:sp>
        <p:nvSpPr>
          <p:cNvPr id="7" name="Rectangle 6"/>
          <p:cNvSpPr/>
          <p:nvPr/>
        </p:nvSpPr>
        <p:spPr>
          <a:xfrm>
            <a:off x="3500583" y="2644170"/>
            <a:ext cx="306365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0" b="1" dirty="0">
                <a:latin typeface=".VnAvant" pitchFamily="34" charset="0"/>
              </a:rPr>
              <a:t>b</a:t>
            </a:r>
            <a:endParaRPr lang="en-US" sz="20000" dirty="0"/>
          </a:p>
        </p:txBody>
      </p:sp>
      <p:sp>
        <p:nvSpPr>
          <p:cNvPr id="8" name="Parallelogram 7"/>
          <p:cNvSpPr>
            <a:spLocks noChangeArrowheads="1"/>
          </p:cNvSpPr>
          <p:nvPr/>
        </p:nvSpPr>
        <p:spPr bwMode="auto">
          <a:xfrm rot="6543958" flipV="1">
            <a:off x="5533482" y="2959380"/>
            <a:ext cx="810051" cy="200782"/>
          </a:xfrm>
          <a:prstGeom prst="parallelogram">
            <a:avLst>
              <a:gd name="adj" fmla="val 25000"/>
            </a:avLst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 b="1">
              <a:latin typeface="VNI-Avo"/>
            </a:endParaRPr>
          </a:p>
        </p:txBody>
      </p:sp>
    </p:spTree>
    <p:extLst>
      <p:ext uri="{BB962C8B-B14F-4D97-AF65-F5344CB8AC3E}">
        <p14:creationId xmlns:p14="http://schemas.microsoft.com/office/powerpoint/2010/main" val="1883059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6A002CB-5A35-45BD-9FD6-14FCB2CCF58C}"/>
              </a:ext>
            </a:extLst>
          </p:cNvPr>
          <p:cNvSpPr txBox="1"/>
          <p:nvPr/>
        </p:nvSpPr>
        <p:spPr>
          <a:xfrm>
            <a:off x="3657600" y="5938982"/>
            <a:ext cx="26231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latin typeface="UTM Avo" panose="02040603050506020204" pitchFamily="18" charset="0"/>
              </a:rPr>
              <a:t>b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úp</a:t>
            </a:r>
            <a:r>
              <a:rPr lang="en-US" sz="5400" b="1" dirty="0"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atin typeface="UTM Avo" panose="02040603050506020204" pitchFamily="18" charset="0"/>
              </a:rPr>
              <a:t>bê</a:t>
            </a:r>
            <a:endParaRPr lang="en-US" sz="5400" b="1" dirty="0">
              <a:latin typeface="UTM Avo" panose="0204060305050602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CC4A64-A96C-4768-8379-41C23D1A46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116" y="1025236"/>
            <a:ext cx="9373575" cy="480290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Rounded Rectangle 10"/>
          <p:cNvSpPr/>
          <p:nvPr/>
        </p:nvSpPr>
        <p:spPr>
          <a:xfrm>
            <a:off x="0" y="241927"/>
            <a:ext cx="4419600" cy="608013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dirty="0">
                <a:solidFill>
                  <a:srgbClr val="660066"/>
                </a:solidFill>
                <a:latin typeface="UTM Avo" panose="02040603050506020204" pitchFamily="18" charset="0"/>
              </a:rPr>
              <a:t>1. </a:t>
            </a:r>
            <a:r>
              <a:rPr lang="en-US" sz="4400" dirty="0" err="1">
                <a:solidFill>
                  <a:srgbClr val="660066"/>
                </a:solidFill>
                <a:latin typeface="UTM Avo" panose="02040603050506020204" pitchFamily="18" charset="0"/>
              </a:rPr>
              <a:t>Làm</a:t>
            </a:r>
            <a:r>
              <a:rPr lang="en-US" sz="4400" dirty="0">
                <a:solidFill>
                  <a:srgbClr val="660066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 smtClean="0">
                <a:solidFill>
                  <a:srgbClr val="660066"/>
                </a:solidFill>
                <a:latin typeface="UTM Avo" panose="02040603050506020204" pitchFamily="18" charset="0"/>
              </a:rPr>
              <a:t>quen</a:t>
            </a:r>
            <a:endParaRPr lang="en-US" sz="4400" dirty="0">
              <a:solidFill>
                <a:srgbClr val="660066"/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5B8DC30-E76D-4914-980D-5BA4DBBE6AC6}"/>
              </a:ext>
            </a:extLst>
          </p:cNvPr>
          <p:cNvSpPr txBox="1"/>
          <p:nvPr/>
        </p:nvSpPr>
        <p:spPr>
          <a:xfrm>
            <a:off x="7232073" y="5597235"/>
            <a:ext cx="29556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latin typeface="UTM Avo" panose="02040603050506020204" pitchFamily="18" charset="0"/>
              </a:rPr>
              <a:t>b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úp</a:t>
            </a:r>
            <a:r>
              <a:rPr lang="en-US" sz="5400" b="1" dirty="0"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atin typeface="UTM Avo" panose="02040603050506020204" pitchFamily="18" charset="0"/>
              </a:rPr>
              <a:t>bê</a:t>
            </a:r>
            <a:endParaRPr lang="en-US" sz="5400" b="1" dirty="0">
              <a:latin typeface="UTM Avo" panose="020406030505060202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0" y="241927"/>
            <a:ext cx="4419600" cy="608013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dirty="0">
                <a:solidFill>
                  <a:srgbClr val="660066"/>
                </a:solidFill>
                <a:latin typeface="UTM Avo" panose="02040603050506020204" pitchFamily="18" charset="0"/>
              </a:rPr>
              <a:t>1. </a:t>
            </a:r>
            <a:r>
              <a:rPr lang="en-US" sz="4400" dirty="0" err="1">
                <a:solidFill>
                  <a:srgbClr val="660066"/>
                </a:solidFill>
                <a:latin typeface="UTM Avo" panose="02040603050506020204" pitchFamily="18" charset="0"/>
              </a:rPr>
              <a:t>Làm</a:t>
            </a:r>
            <a:r>
              <a:rPr lang="en-US" sz="4400" dirty="0">
                <a:solidFill>
                  <a:srgbClr val="660066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 smtClean="0">
                <a:solidFill>
                  <a:srgbClr val="660066"/>
                </a:solidFill>
                <a:latin typeface="UTM Avo" panose="02040603050506020204" pitchFamily="18" charset="0"/>
              </a:rPr>
              <a:t>quen</a:t>
            </a:r>
            <a:endParaRPr lang="en-US" sz="4400" dirty="0">
              <a:solidFill>
                <a:srgbClr val="660066"/>
              </a:solidFill>
              <a:latin typeface="UTM Avo" panose="0204060305050602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CC4A64-A96C-4768-8379-41C23D1A46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527" y="1089892"/>
            <a:ext cx="4451927" cy="301105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3B22F15-A57C-403F-82BF-1AD0C9F175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65" y="849940"/>
            <a:ext cx="4636953" cy="3251005"/>
          </a:xfrm>
          <a:prstGeom prst="rect">
            <a:avLst/>
          </a:prstGeom>
          <a:ln w="3175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Rectangle 10"/>
          <p:cNvSpPr/>
          <p:nvPr/>
        </p:nvSpPr>
        <p:spPr>
          <a:xfrm>
            <a:off x="1376218" y="5597236"/>
            <a:ext cx="214730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>
                <a:latin typeface="UTM Avo" panose="02040603050506020204" pitchFamily="18" charset="0"/>
              </a:rPr>
              <a:t>ch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um</a:t>
            </a:r>
          </a:p>
        </p:txBody>
      </p:sp>
      <p:sp>
        <p:nvSpPr>
          <p:cNvPr id="3" name="Rectangle 2"/>
          <p:cNvSpPr/>
          <p:nvPr/>
        </p:nvSpPr>
        <p:spPr>
          <a:xfrm>
            <a:off x="1099128" y="4378036"/>
            <a:ext cx="266930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685783">
              <a:buClrTx/>
              <a:defRPr/>
            </a:pPr>
            <a:r>
              <a:rPr lang="en-US" sz="8000" b="1" kern="1200" dirty="0">
                <a:solidFill>
                  <a:prstClr val="black"/>
                </a:solidFill>
                <a:latin typeface="UTM Avo" panose="02040603050506020204" pitchFamily="18" charset="0"/>
              </a:rPr>
              <a:t>u</a:t>
            </a:r>
            <a:r>
              <a:rPr lang="en-US" sz="8000" b="1" kern="1200" dirty="0">
                <a:solidFill>
                  <a:srgbClr val="FF0000"/>
                </a:solidFill>
                <a:latin typeface="UTM Avo" panose="02040603050506020204" pitchFamily="18" charset="0"/>
              </a:rPr>
              <a:t>m</a:t>
            </a:r>
          </a:p>
        </p:txBody>
      </p:sp>
      <p:sp>
        <p:nvSpPr>
          <p:cNvPr id="4" name="Rectangle 3"/>
          <p:cNvSpPr/>
          <p:nvPr/>
        </p:nvSpPr>
        <p:spPr>
          <a:xfrm flipH="1">
            <a:off x="7065818" y="4378036"/>
            <a:ext cx="249381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685783">
              <a:buClrTx/>
              <a:defRPr/>
            </a:pPr>
            <a:r>
              <a:rPr lang="en-US" sz="8000" b="1" kern="1200" dirty="0">
                <a:solidFill>
                  <a:prstClr val="black"/>
                </a:solidFill>
                <a:latin typeface="UTM Avo" panose="02040603050506020204" pitchFamily="18" charset="0"/>
              </a:rPr>
              <a:t>u</a:t>
            </a:r>
            <a:r>
              <a:rPr lang="en-US" sz="8000" b="1" kern="1200" dirty="0">
                <a:solidFill>
                  <a:srgbClr val="FF0000"/>
                </a:solidFill>
                <a:latin typeface="UTM Avo" panose="02040603050506020204" pitchFamily="18" charset="0"/>
              </a:rPr>
              <a:t>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2"/>
          <p:cNvGrpSpPr/>
          <p:nvPr/>
        </p:nvGrpSpPr>
        <p:grpSpPr>
          <a:xfrm>
            <a:off x="9441011" y="4499483"/>
            <a:ext cx="1652436" cy="1825828"/>
            <a:chOff x="11173066" y="3333751"/>
            <a:chExt cx="2768600" cy="3059113"/>
          </a:xfrm>
        </p:grpSpPr>
        <p:sp>
          <p:nvSpPr>
            <p:cNvPr id="10" name="Freeform 5"/>
            <p:cNvSpPr/>
            <p:nvPr/>
          </p:nvSpPr>
          <p:spPr bwMode="auto">
            <a:xfrm>
              <a:off x="11627091" y="3333751"/>
              <a:ext cx="1863725" cy="2446338"/>
            </a:xfrm>
            <a:custGeom>
              <a:avLst/>
              <a:gdLst>
                <a:gd name="T0" fmla="*/ 179 w 496"/>
                <a:gd name="T1" fmla="*/ 59 h 650"/>
                <a:gd name="T2" fmla="*/ 402 w 496"/>
                <a:gd name="T3" fmla="*/ 112 h 650"/>
                <a:gd name="T4" fmla="*/ 463 w 496"/>
                <a:gd name="T5" fmla="*/ 303 h 650"/>
                <a:gd name="T6" fmla="*/ 443 w 496"/>
                <a:gd name="T7" fmla="*/ 442 h 650"/>
                <a:gd name="T8" fmla="*/ 440 w 496"/>
                <a:gd name="T9" fmla="*/ 495 h 650"/>
                <a:gd name="T10" fmla="*/ 237 w 496"/>
                <a:gd name="T11" fmla="*/ 649 h 650"/>
                <a:gd name="T12" fmla="*/ 54 w 496"/>
                <a:gd name="T13" fmla="*/ 499 h 650"/>
                <a:gd name="T14" fmla="*/ 59 w 496"/>
                <a:gd name="T15" fmla="*/ 446 h 650"/>
                <a:gd name="T16" fmla="*/ 39 w 496"/>
                <a:gd name="T17" fmla="*/ 295 h 650"/>
                <a:gd name="T18" fmla="*/ 179 w 496"/>
                <a:gd name="T19" fmla="*/ 59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6" h="650">
                  <a:moveTo>
                    <a:pt x="179" y="59"/>
                  </a:moveTo>
                  <a:cubicBezTo>
                    <a:pt x="198" y="28"/>
                    <a:pt x="342" y="0"/>
                    <a:pt x="402" y="112"/>
                  </a:cubicBezTo>
                  <a:cubicBezTo>
                    <a:pt x="461" y="224"/>
                    <a:pt x="431" y="264"/>
                    <a:pt x="463" y="303"/>
                  </a:cubicBezTo>
                  <a:cubicBezTo>
                    <a:pt x="496" y="343"/>
                    <a:pt x="465" y="434"/>
                    <a:pt x="443" y="442"/>
                  </a:cubicBezTo>
                  <a:cubicBezTo>
                    <a:pt x="420" y="450"/>
                    <a:pt x="429" y="481"/>
                    <a:pt x="440" y="495"/>
                  </a:cubicBezTo>
                  <a:cubicBezTo>
                    <a:pt x="487" y="553"/>
                    <a:pt x="419" y="650"/>
                    <a:pt x="237" y="649"/>
                  </a:cubicBezTo>
                  <a:cubicBezTo>
                    <a:pt x="42" y="648"/>
                    <a:pt x="4" y="535"/>
                    <a:pt x="54" y="499"/>
                  </a:cubicBezTo>
                  <a:cubicBezTo>
                    <a:pt x="70" y="488"/>
                    <a:pt x="77" y="466"/>
                    <a:pt x="59" y="446"/>
                  </a:cubicBezTo>
                  <a:cubicBezTo>
                    <a:pt x="41" y="427"/>
                    <a:pt x="0" y="354"/>
                    <a:pt x="39" y="295"/>
                  </a:cubicBezTo>
                  <a:cubicBezTo>
                    <a:pt x="77" y="235"/>
                    <a:pt x="44" y="59"/>
                    <a:pt x="179" y="59"/>
                  </a:cubicBezTo>
                </a:path>
              </a:pathLst>
            </a:custGeom>
            <a:solidFill>
              <a:srgbClr val="8060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1" name="Freeform 6"/>
            <p:cNvSpPr/>
            <p:nvPr/>
          </p:nvSpPr>
          <p:spPr bwMode="auto">
            <a:xfrm>
              <a:off x="11173066" y="5297489"/>
              <a:ext cx="2768600" cy="1095375"/>
            </a:xfrm>
            <a:custGeom>
              <a:avLst/>
              <a:gdLst>
                <a:gd name="T0" fmla="*/ 438 w 737"/>
                <a:gd name="T1" fmla="*/ 0 h 291"/>
                <a:gd name="T2" fmla="*/ 294 w 737"/>
                <a:gd name="T3" fmla="*/ 6 h 291"/>
                <a:gd name="T4" fmla="*/ 78 w 737"/>
                <a:gd name="T5" fmla="*/ 114 h 291"/>
                <a:gd name="T6" fmla="*/ 0 w 737"/>
                <a:gd name="T7" fmla="*/ 291 h 291"/>
                <a:gd name="T8" fmla="*/ 737 w 737"/>
                <a:gd name="T9" fmla="*/ 291 h 291"/>
                <a:gd name="T10" fmla="*/ 658 w 737"/>
                <a:gd name="T11" fmla="*/ 114 h 291"/>
                <a:gd name="T12" fmla="*/ 438 w 737"/>
                <a:gd name="T13" fmla="*/ 0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7" h="291">
                  <a:moveTo>
                    <a:pt x="438" y="0"/>
                  </a:moveTo>
                  <a:cubicBezTo>
                    <a:pt x="436" y="2"/>
                    <a:pt x="295" y="4"/>
                    <a:pt x="294" y="6"/>
                  </a:cubicBezTo>
                  <a:cubicBezTo>
                    <a:pt x="250" y="69"/>
                    <a:pt x="154" y="97"/>
                    <a:pt x="78" y="114"/>
                  </a:cubicBezTo>
                  <a:cubicBezTo>
                    <a:pt x="3" y="131"/>
                    <a:pt x="0" y="227"/>
                    <a:pt x="0" y="291"/>
                  </a:cubicBezTo>
                  <a:cubicBezTo>
                    <a:pt x="737" y="291"/>
                    <a:pt x="737" y="291"/>
                    <a:pt x="737" y="291"/>
                  </a:cubicBezTo>
                  <a:cubicBezTo>
                    <a:pt x="736" y="227"/>
                    <a:pt x="735" y="131"/>
                    <a:pt x="658" y="114"/>
                  </a:cubicBezTo>
                  <a:cubicBezTo>
                    <a:pt x="581" y="97"/>
                    <a:pt x="480" y="65"/>
                    <a:pt x="438" y="0"/>
                  </a:cubicBezTo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2" name="Freeform 7"/>
            <p:cNvSpPr/>
            <p:nvPr/>
          </p:nvSpPr>
          <p:spPr bwMode="auto">
            <a:xfrm>
              <a:off x="12277966" y="4421189"/>
              <a:ext cx="555625" cy="1339850"/>
            </a:xfrm>
            <a:custGeom>
              <a:avLst/>
              <a:gdLst>
                <a:gd name="T0" fmla="*/ 0 w 148"/>
                <a:gd name="T1" fmla="*/ 98 h 356"/>
                <a:gd name="T2" fmla="*/ 0 w 148"/>
                <a:gd name="T3" fmla="*/ 219 h 356"/>
                <a:gd name="T4" fmla="*/ 0 w 148"/>
                <a:gd name="T5" fmla="*/ 279 h 356"/>
                <a:gd name="T6" fmla="*/ 148 w 148"/>
                <a:gd name="T7" fmla="*/ 279 h 356"/>
                <a:gd name="T8" fmla="*/ 148 w 148"/>
                <a:gd name="T9" fmla="*/ 219 h 356"/>
                <a:gd name="T10" fmla="*/ 148 w 148"/>
                <a:gd name="T11" fmla="*/ 98 h 356"/>
                <a:gd name="T12" fmla="*/ 0 w 148"/>
                <a:gd name="T13" fmla="*/ 98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8" h="356">
                  <a:moveTo>
                    <a:pt x="0" y="98"/>
                  </a:moveTo>
                  <a:cubicBezTo>
                    <a:pt x="0" y="219"/>
                    <a:pt x="0" y="219"/>
                    <a:pt x="0" y="219"/>
                  </a:cubicBezTo>
                  <a:cubicBezTo>
                    <a:pt x="0" y="279"/>
                    <a:pt x="0" y="279"/>
                    <a:pt x="0" y="279"/>
                  </a:cubicBezTo>
                  <a:cubicBezTo>
                    <a:pt x="37" y="354"/>
                    <a:pt x="104" y="356"/>
                    <a:pt x="148" y="279"/>
                  </a:cubicBezTo>
                  <a:cubicBezTo>
                    <a:pt x="148" y="219"/>
                    <a:pt x="148" y="219"/>
                    <a:pt x="148" y="219"/>
                  </a:cubicBezTo>
                  <a:cubicBezTo>
                    <a:pt x="148" y="98"/>
                    <a:pt x="148" y="98"/>
                    <a:pt x="148" y="98"/>
                  </a:cubicBezTo>
                  <a:cubicBezTo>
                    <a:pt x="148" y="0"/>
                    <a:pt x="0" y="0"/>
                    <a:pt x="0" y="98"/>
                  </a:cubicBezTo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3" name="Freeform 8"/>
            <p:cNvSpPr/>
            <p:nvPr/>
          </p:nvSpPr>
          <p:spPr bwMode="auto">
            <a:xfrm>
              <a:off x="13070129" y="4448176"/>
              <a:ext cx="285750" cy="412750"/>
            </a:xfrm>
            <a:custGeom>
              <a:avLst/>
              <a:gdLst>
                <a:gd name="T0" fmla="*/ 58 w 76"/>
                <a:gd name="T1" fmla="*/ 6 h 110"/>
                <a:gd name="T2" fmla="*/ 11 w 76"/>
                <a:gd name="T3" fmla="*/ 43 h 110"/>
                <a:gd name="T4" fmla="*/ 18 w 76"/>
                <a:gd name="T5" fmla="*/ 103 h 110"/>
                <a:gd name="T6" fmla="*/ 65 w 76"/>
                <a:gd name="T7" fmla="*/ 67 h 110"/>
                <a:gd name="T8" fmla="*/ 58 w 76"/>
                <a:gd name="T9" fmla="*/ 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110">
                  <a:moveTo>
                    <a:pt x="58" y="6"/>
                  </a:moveTo>
                  <a:cubicBezTo>
                    <a:pt x="43" y="0"/>
                    <a:pt x="22" y="16"/>
                    <a:pt x="11" y="43"/>
                  </a:cubicBezTo>
                  <a:cubicBezTo>
                    <a:pt x="0" y="69"/>
                    <a:pt x="3" y="97"/>
                    <a:pt x="18" y="103"/>
                  </a:cubicBezTo>
                  <a:cubicBezTo>
                    <a:pt x="33" y="110"/>
                    <a:pt x="54" y="94"/>
                    <a:pt x="65" y="67"/>
                  </a:cubicBezTo>
                  <a:cubicBezTo>
                    <a:pt x="76" y="40"/>
                    <a:pt x="73" y="13"/>
                    <a:pt x="58" y="6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4" name="Freeform 9"/>
            <p:cNvSpPr/>
            <p:nvPr/>
          </p:nvSpPr>
          <p:spPr bwMode="auto">
            <a:xfrm>
              <a:off x="11758854" y="4448176"/>
              <a:ext cx="282575" cy="412750"/>
            </a:xfrm>
            <a:custGeom>
              <a:avLst/>
              <a:gdLst>
                <a:gd name="T0" fmla="*/ 17 w 75"/>
                <a:gd name="T1" fmla="*/ 6 h 110"/>
                <a:gd name="T2" fmla="*/ 64 w 75"/>
                <a:gd name="T3" fmla="*/ 43 h 110"/>
                <a:gd name="T4" fmla="*/ 57 w 75"/>
                <a:gd name="T5" fmla="*/ 103 h 110"/>
                <a:gd name="T6" fmla="*/ 11 w 75"/>
                <a:gd name="T7" fmla="*/ 67 h 110"/>
                <a:gd name="T8" fmla="*/ 17 w 75"/>
                <a:gd name="T9" fmla="*/ 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10">
                  <a:moveTo>
                    <a:pt x="17" y="6"/>
                  </a:moveTo>
                  <a:cubicBezTo>
                    <a:pt x="32" y="0"/>
                    <a:pt x="53" y="16"/>
                    <a:pt x="64" y="43"/>
                  </a:cubicBezTo>
                  <a:cubicBezTo>
                    <a:pt x="75" y="69"/>
                    <a:pt x="72" y="97"/>
                    <a:pt x="57" y="103"/>
                  </a:cubicBezTo>
                  <a:cubicBezTo>
                    <a:pt x="42" y="110"/>
                    <a:pt x="21" y="94"/>
                    <a:pt x="11" y="67"/>
                  </a:cubicBezTo>
                  <a:cubicBezTo>
                    <a:pt x="0" y="40"/>
                    <a:pt x="3" y="13"/>
                    <a:pt x="17" y="6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5" name="Freeform 10"/>
            <p:cNvSpPr/>
            <p:nvPr/>
          </p:nvSpPr>
          <p:spPr bwMode="auto">
            <a:xfrm>
              <a:off x="12277966" y="5129214"/>
              <a:ext cx="555625" cy="192088"/>
            </a:xfrm>
            <a:custGeom>
              <a:avLst/>
              <a:gdLst>
                <a:gd name="T0" fmla="*/ 148 w 148"/>
                <a:gd name="T1" fmla="*/ 0 h 51"/>
                <a:gd name="T2" fmla="*/ 0 w 148"/>
                <a:gd name="T3" fmla="*/ 0 h 51"/>
                <a:gd name="T4" fmla="*/ 0 w 148"/>
                <a:gd name="T5" fmla="*/ 5 h 51"/>
                <a:gd name="T6" fmla="*/ 73 w 148"/>
                <a:gd name="T7" fmla="*/ 51 h 51"/>
                <a:gd name="T8" fmla="*/ 148 w 148"/>
                <a:gd name="T9" fmla="*/ 4 h 51"/>
                <a:gd name="T10" fmla="*/ 148 w 148"/>
                <a:gd name="T1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8" h="51">
                  <a:moveTo>
                    <a:pt x="14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47" y="51"/>
                    <a:pt x="73" y="51"/>
                  </a:cubicBezTo>
                  <a:cubicBezTo>
                    <a:pt x="100" y="51"/>
                    <a:pt x="148" y="4"/>
                    <a:pt x="148" y="4"/>
                  </a:cubicBezTo>
                  <a:cubicBezTo>
                    <a:pt x="148" y="0"/>
                    <a:pt x="148" y="0"/>
                    <a:pt x="148" y="0"/>
                  </a:cubicBezTo>
                </a:path>
              </a:pathLst>
            </a:custGeom>
            <a:solidFill>
              <a:srgbClr val="C4AA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6" name="Freeform 11"/>
            <p:cNvSpPr/>
            <p:nvPr/>
          </p:nvSpPr>
          <p:spPr bwMode="auto">
            <a:xfrm>
              <a:off x="11792191" y="3567114"/>
              <a:ext cx="1525588" cy="1693863"/>
            </a:xfrm>
            <a:custGeom>
              <a:avLst/>
              <a:gdLst>
                <a:gd name="T0" fmla="*/ 203 w 406"/>
                <a:gd name="T1" fmla="*/ 450 h 450"/>
                <a:gd name="T2" fmla="*/ 31 w 406"/>
                <a:gd name="T3" fmla="*/ 266 h 450"/>
                <a:gd name="T4" fmla="*/ 203 w 406"/>
                <a:gd name="T5" fmla="*/ 0 h 450"/>
                <a:gd name="T6" fmla="*/ 376 w 406"/>
                <a:gd name="T7" fmla="*/ 266 h 450"/>
                <a:gd name="T8" fmla="*/ 203 w 406"/>
                <a:gd name="T9" fmla="*/ 45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450">
                  <a:moveTo>
                    <a:pt x="203" y="450"/>
                  </a:moveTo>
                  <a:cubicBezTo>
                    <a:pt x="157" y="450"/>
                    <a:pt x="60" y="374"/>
                    <a:pt x="31" y="266"/>
                  </a:cubicBezTo>
                  <a:cubicBezTo>
                    <a:pt x="0" y="157"/>
                    <a:pt x="57" y="0"/>
                    <a:pt x="203" y="0"/>
                  </a:cubicBezTo>
                  <a:cubicBezTo>
                    <a:pt x="349" y="0"/>
                    <a:pt x="406" y="157"/>
                    <a:pt x="376" y="266"/>
                  </a:cubicBezTo>
                  <a:cubicBezTo>
                    <a:pt x="346" y="374"/>
                    <a:pt x="249" y="450"/>
                    <a:pt x="203" y="450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7" name="Freeform 12"/>
            <p:cNvSpPr/>
            <p:nvPr/>
          </p:nvSpPr>
          <p:spPr bwMode="auto">
            <a:xfrm>
              <a:off x="11789016" y="3517901"/>
              <a:ext cx="1611313" cy="1169988"/>
            </a:xfrm>
            <a:custGeom>
              <a:avLst/>
              <a:gdLst>
                <a:gd name="T0" fmla="*/ 170 w 429"/>
                <a:gd name="T1" fmla="*/ 149 h 311"/>
                <a:gd name="T2" fmla="*/ 72 w 429"/>
                <a:gd name="T3" fmla="*/ 226 h 311"/>
                <a:gd name="T4" fmla="*/ 42 w 429"/>
                <a:gd name="T5" fmla="*/ 301 h 311"/>
                <a:gd name="T6" fmla="*/ 18 w 429"/>
                <a:gd name="T7" fmla="*/ 145 h 311"/>
                <a:gd name="T8" fmla="*/ 173 w 429"/>
                <a:gd name="T9" fmla="*/ 4 h 311"/>
                <a:gd name="T10" fmla="*/ 325 w 429"/>
                <a:gd name="T11" fmla="*/ 48 h 311"/>
                <a:gd name="T12" fmla="*/ 366 w 429"/>
                <a:gd name="T13" fmla="*/ 311 h 311"/>
                <a:gd name="T14" fmla="*/ 281 w 429"/>
                <a:gd name="T15" fmla="*/ 105 h 311"/>
                <a:gd name="T16" fmla="*/ 170 w 429"/>
                <a:gd name="T17" fmla="*/ 149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9" h="311">
                  <a:moveTo>
                    <a:pt x="170" y="149"/>
                  </a:moveTo>
                  <a:cubicBezTo>
                    <a:pt x="134" y="224"/>
                    <a:pt x="119" y="246"/>
                    <a:pt x="72" y="226"/>
                  </a:cubicBezTo>
                  <a:cubicBezTo>
                    <a:pt x="24" y="206"/>
                    <a:pt x="33" y="262"/>
                    <a:pt x="42" y="301"/>
                  </a:cubicBezTo>
                  <a:cubicBezTo>
                    <a:pt x="0" y="248"/>
                    <a:pt x="5" y="197"/>
                    <a:pt x="18" y="145"/>
                  </a:cubicBezTo>
                  <a:cubicBezTo>
                    <a:pt x="32" y="89"/>
                    <a:pt x="105" y="2"/>
                    <a:pt x="173" y="4"/>
                  </a:cubicBezTo>
                  <a:cubicBezTo>
                    <a:pt x="210" y="0"/>
                    <a:pt x="266" y="5"/>
                    <a:pt x="325" y="48"/>
                  </a:cubicBezTo>
                  <a:cubicBezTo>
                    <a:pt x="429" y="123"/>
                    <a:pt x="394" y="291"/>
                    <a:pt x="366" y="311"/>
                  </a:cubicBezTo>
                  <a:cubicBezTo>
                    <a:pt x="393" y="155"/>
                    <a:pt x="327" y="186"/>
                    <a:pt x="281" y="105"/>
                  </a:cubicBezTo>
                  <a:cubicBezTo>
                    <a:pt x="266" y="69"/>
                    <a:pt x="209" y="67"/>
                    <a:pt x="170" y="149"/>
                  </a:cubicBezTo>
                  <a:close/>
                </a:path>
              </a:pathLst>
            </a:custGeom>
            <a:solidFill>
              <a:srgbClr val="8060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8" name="Rectangle 13"/>
            <p:cNvSpPr>
              <a:spLocks noChangeArrowheads="1"/>
            </p:cNvSpPr>
            <p:nvPr/>
          </p:nvSpPr>
          <p:spPr bwMode="auto">
            <a:xfrm>
              <a:off x="12517679" y="5689601"/>
              <a:ext cx="60325" cy="7032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9" name="Rectangle 14"/>
            <p:cNvSpPr>
              <a:spLocks noChangeArrowheads="1"/>
            </p:cNvSpPr>
            <p:nvPr/>
          </p:nvSpPr>
          <p:spPr bwMode="auto">
            <a:xfrm>
              <a:off x="12517679" y="5689601"/>
              <a:ext cx="60325" cy="703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0" name="Freeform 15"/>
            <p:cNvSpPr/>
            <p:nvPr/>
          </p:nvSpPr>
          <p:spPr bwMode="auto">
            <a:xfrm>
              <a:off x="12077941" y="5321301"/>
              <a:ext cx="469900" cy="571500"/>
            </a:xfrm>
            <a:custGeom>
              <a:avLst/>
              <a:gdLst>
                <a:gd name="T0" fmla="*/ 126 w 296"/>
                <a:gd name="T1" fmla="*/ 0 h 360"/>
                <a:gd name="T2" fmla="*/ 0 w 296"/>
                <a:gd name="T3" fmla="*/ 113 h 360"/>
                <a:gd name="T4" fmla="*/ 161 w 296"/>
                <a:gd name="T5" fmla="*/ 360 h 360"/>
                <a:gd name="T6" fmla="*/ 296 w 296"/>
                <a:gd name="T7" fmla="*/ 230 h 360"/>
                <a:gd name="T8" fmla="*/ 126 w 296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360">
                  <a:moveTo>
                    <a:pt x="126" y="0"/>
                  </a:moveTo>
                  <a:lnTo>
                    <a:pt x="0" y="113"/>
                  </a:lnTo>
                  <a:lnTo>
                    <a:pt x="161" y="360"/>
                  </a:lnTo>
                  <a:lnTo>
                    <a:pt x="296" y="23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1" name="Freeform 16"/>
            <p:cNvSpPr/>
            <p:nvPr/>
          </p:nvSpPr>
          <p:spPr bwMode="auto">
            <a:xfrm>
              <a:off x="12077941" y="5321301"/>
              <a:ext cx="469900" cy="571500"/>
            </a:xfrm>
            <a:custGeom>
              <a:avLst/>
              <a:gdLst>
                <a:gd name="T0" fmla="*/ 126 w 296"/>
                <a:gd name="T1" fmla="*/ 0 h 360"/>
                <a:gd name="T2" fmla="*/ 0 w 296"/>
                <a:gd name="T3" fmla="*/ 113 h 360"/>
                <a:gd name="T4" fmla="*/ 161 w 296"/>
                <a:gd name="T5" fmla="*/ 360 h 360"/>
                <a:gd name="T6" fmla="*/ 296 w 296"/>
                <a:gd name="T7" fmla="*/ 230 h 360"/>
                <a:gd name="T8" fmla="*/ 126 w 296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360">
                  <a:moveTo>
                    <a:pt x="126" y="0"/>
                  </a:moveTo>
                  <a:lnTo>
                    <a:pt x="0" y="113"/>
                  </a:lnTo>
                  <a:lnTo>
                    <a:pt x="161" y="360"/>
                  </a:lnTo>
                  <a:lnTo>
                    <a:pt x="296" y="230"/>
                  </a:lnTo>
                  <a:lnTo>
                    <a:pt x="12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2" name="Freeform 17"/>
            <p:cNvSpPr/>
            <p:nvPr/>
          </p:nvSpPr>
          <p:spPr bwMode="auto">
            <a:xfrm>
              <a:off x="12547841" y="5321301"/>
              <a:ext cx="484188" cy="571500"/>
            </a:xfrm>
            <a:custGeom>
              <a:avLst/>
              <a:gdLst>
                <a:gd name="T0" fmla="*/ 180 w 305"/>
                <a:gd name="T1" fmla="*/ 0 h 360"/>
                <a:gd name="T2" fmla="*/ 305 w 305"/>
                <a:gd name="T3" fmla="*/ 118 h 360"/>
                <a:gd name="T4" fmla="*/ 137 w 305"/>
                <a:gd name="T5" fmla="*/ 360 h 360"/>
                <a:gd name="T6" fmla="*/ 0 w 305"/>
                <a:gd name="T7" fmla="*/ 230 h 360"/>
                <a:gd name="T8" fmla="*/ 180 w 305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5" h="360">
                  <a:moveTo>
                    <a:pt x="180" y="0"/>
                  </a:moveTo>
                  <a:lnTo>
                    <a:pt x="305" y="118"/>
                  </a:lnTo>
                  <a:lnTo>
                    <a:pt x="137" y="360"/>
                  </a:lnTo>
                  <a:lnTo>
                    <a:pt x="0" y="230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3" name="Freeform 18"/>
            <p:cNvSpPr/>
            <p:nvPr/>
          </p:nvSpPr>
          <p:spPr bwMode="auto">
            <a:xfrm>
              <a:off x="12547841" y="5321301"/>
              <a:ext cx="484188" cy="571500"/>
            </a:xfrm>
            <a:custGeom>
              <a:avLst/>
              <a:gdLst>
                <a:gd name="T0" fmla="*/ 180 w 305"/>
                <a:gd name="T1" fmla="*/ 0 h 360"/>
                <a:gd name="T2" fmla="*/ 305 w 305"/>
                <a:gd name="T3" fmla="*/ 118 h 360"/>
                <a:gd name="T4" fmla="*/ 137 w 305"/>
                <a:gd name="T5" fmla="*/ 360 h 360"/>
                <a:gd name="T6" fmla="*/ 0 w 305"/>
                <a:gd name="T7" fmla="*/ 230 h 360"/>
                <a:gd name="T8" fmla="*/ 180 w 305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5" h="360">
                  <a:moveTo>
                    <a:pt x="180" y="0"/>
                  </a:moveTo>
                  <a:lnTo>
                    <a:pt x="305" y="118"/>
                  </a:lnTo>
                  <a:lnTo>
                    <a:pt x="137" y="360"/>
                  </a:lnTo>
                  <a:lnTo>
                    <a:pt x="0" y="230"/>
                  </a:lnTo>
                  <a:lnTo>
                    <a:pt x="18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4" name="Freeform 19"/>
            <p:cNvSpPr>
              <a:spLocks noEditPoints="1"/>
            </p:cNvSpPr>
            <p:nvPr/>
          </p:nvSpPr>
          <p:spPr bwMode="auto">
            <a:xfrm>
              <a:off x="11969991" y="4349751"/>
              <a:ext cx="1185863" cy="436563"/>
            </a:xfrm>
            <a:custGeom>
              <a:avLst/>
              <a:gdLst>
                <a:gd name="T0" fmla="*/ 236 w 316"/>
                <a:gd name="T1" fmla="*/ 114 h 116"/>
                <a:gd name="T2" fmla="*/ 241 w 316"/>
                <a:gd name="T3" fmla="*/ 114 h 116"/>
                <a:gd name="T4" fmla="*/ 298 w 316"/>
                <a:gd name="T5" fmla="*/ 68 h 116"/>
                <a:gd name="T6" fmla="*/ 310 w 316"/>
                <a:gd name="T7" fmla="*/ 30 h 116"/>
                <a:gd name="T8" fmla="*/ 316 w 316"/>
                <a:gd name="T9" fmla="*/ 16 h 116"/>
                <a:gd name="T10" fmla="*/ 307 w 316"/>
                <a:gd name="T11" fmla="*/ 6 h 116"/>
                <a:gd name="T12" fmla="*/ 238 w 316"/>
                <a:gd name="T13" fmla="*/ 2 h 116"/>
                <a:gd name="T14" fmla="*/ 238 w 316"/>
                <a:gd name="T15" fmla="*/ 9 h 116"/>
                <a:gd name="T16" fmla="*/ 286 w 316"/>
                <a:gd name="T17" fmla="*/ 14 h 116"/>
                <a:gd name="T18" fmla="*/ 284 w 316"/>
                <a:gd name="T19" fmla="*/ 86 h 116"/>
                <a:gd name="T20" fmla="*/ 236 w 316"/>
                <a:gd name="T21" fmla="*/ 108 h 116"/>
                <a:gd name="T22" fmla="*/ 236 w 316"/>
                <a:gd name="T23" fmla="*/ 114 h 116"/>
                <a:gd name="T24" fmla="*/ 158 w 316"/>
                <a:gd name="T25" fmla="*/ 16 h 116"/>
                <a:gd name="T26" fmla="*/ 84 w 316"/>
                <a:gd name="T27" fmla="*/ 3 h 116"/>
                <a:gd name="T28" fmla="*/ 78 w 316"/>
                <a:gd name="T29" fmla="*/ 2 h 116"/>
                <a:gd name="T30" fmla="*/ 78 w 316"/>
                <a:gd name="T31" fmla="*/ 9 h 116"/>
                <a:gd name="T32" fmla="*/ 130 w 316"/>
                <a:gd name="T33" fmla="*/ 27 h 116"/>
                <a:gd name="T34" fmla="*/ 99 w 316"/>
                <a:gd name="T35" fmla="*/ 103 h 116"/>
                <a:gd name="T36" fmla="*/ 76 w 316"/>
                <a:gd name="T37" fmla="*/ 108 h 116"/>
                <a:gd name="T38" fmla="*/ 76 w 316"/>
                <a:gd name="T39" fmla="*/ 115 h 116"/>
                <a:gd name="T40" fmla="*/ 130 w 316"/>
                <a:gd name="T41" fmla="*/ 80 h 116"/>
                <a:gd name="T42" fmla="*/ 157 w 316"/>
                <a:gd name="T43" fmla="*/ 41 h 116"/>
                <a:gd name="T44" fmla="*/ 183 w 316"/>
                <a:gd name="T45" fmla="*/ 80 h 116"/>
                <a:gd name="T46" fmla="*/ 236 w 316"/>
                <a:gd name="T47" fmla="*/ 114 h 116"/>
                <a:gd name="T48" fmla="*/ 236 w 316"/>
                <a:gd name="T49" fmla="*/ 108 h 116"/>
                <a:gd name="T50" fmla="*/ 212 w 316"/>
                <a:gd name="T51" fmla="*/ 103 h 116"/>
                <a:gd name="T52" fmla="*/ 186 w 316"/>
                <a:gd name="T53" fmla="*/ 27 h 116"/>
                <a:gd name="T54" fmla="*/ 238 w 316"/>
                <a:gd name="T55" fmla="*/ 9 h 116"/>
                <a:gd name="T56" fmla="*/ 238 w 316"/>
                <a:gd name="T57" fmla="*/ 2 h 116"/>
                <a:gd name="T58" fmla="*/ 233 w 316"/>
                <a:gd name="T59" fmla="*/ 2 h 116"/>
                <a:gd name="T60" fmla="*/ 158 w 316"/>
                <a:gd name="T61" fmla="*/ 16 h 116"/>
                <a:gd name="T62" fmla="*/ 78 w 316"/>
                <a:gd name="T63" fmla="*/ 2 h 116"/>
                <a:gd name="T64" fmla="*/ 10 w 316"/>
                <a:gd name="T65" fmla="*/ 6 h 116"/>
                <a:gd name="T66" fmla="*/ 0 w 316"/>
                <a:gd name="T67" fmla="*/ 17 h 116"/>
                <a:gd name="T68" fmla="*/ 6 w 316"/>
                <a:gd name="T69" fmla="*/ 31 h 116"/>
                <a:gd name="T70" fmla="*/ 16 w 316"/>
                <a:gd name="T71" fmla="*/ 69 h 116"/>
                <a:gd name="T72" fmla="*/ 70 w 316"/>
                <a:gd name="T73" fmla="*/ 115 h 116"/>
                <a:gd name="T74" fmla="*/ 76 w 316"/>
                <a:gd name="T75" fmla="*/ 115 h 116"/>
                <a:gd name="T76" fmla="*/ 76 w 316"/>
                <a:gd name="T77" fmla="*/ 108 h 116"/>
                <a:gd name="T78" fmla="*/ 28 w 316"/>
                <a:gd name="T79" fmla="*/ 86 h 116"/>
                <a:gd name="T80" fmla="*/ 31 w 316"/>
                <a:gd name="T81" fmla="*/ 15 h 116"/>
                <a:gd name="T82" fmla="*/ 78 w 316"/>
                <a:gd name="T83" fmla="*/ 9 h 116"/>
                <a:gd name="T84" fmla="*/ 78 w 316"/>
                <a:gd name="T85" fmla="*/ 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6" h="116">
                  <a:moveTo>
                    <a:pt x="236" y="114"/>
                  </a:moveTo>
                  <a:cubicBezTo>
                    <a:pt x="238" y="114"/>
                    <a:pt x="239" y="114"/>
                    <a:pt x="241" y="114"/>
                  </a:cubicBezTo>
                  <a:cubicBezTo>
                    <a:pt x="283" y="111"/>
                    <a:pt x="293" y="92"/>
                    <a:pt x="298" y="68"/>
                  </a:cubicBezTo>
                  <a:cubicBezTo>
                    <a:pt x="303" y="42"/>
                    <a:pt x="303" y="33"/>
                    <a:pt x="310" y="30"/>
                  </a:cubicBezTo>
                  <a:cubicBezTo>
                    <a:pt x="315" y="29"/>
                    <a:pt x="316" y="23"/>
                    <a:pt x="316" y="16"/>
                  </a:cubicBezTo>
                  <a:cubicBezTo>
                    <a:pt x="316" y="9"/>
                    <a:pt x="316" y="9"/>
                    <a:pt x="307" y="6"/>
                  </a:cubicBezTo>
                  <a:cubicBezTo>
                    <a:pt x="301" y="3"/>
                    <a:pt x="265" y="0"/>
                    <a:pt x="238" y="2"/>
                  </a:cubicBezTo>
                  <a:cubicBezTo>
                    <a:pt x="238" y="9"/>
                    <a:pt x="238" y="9"/>
                    <a:pt x="238" y="9"/>
                  </a:cubicBezTo>
                  <a:cubicBezTo>
                    <a:pt x="259" y="8"/>
                    <a:pt x="280" y="10"/>
                    <a:pt x="286" y="14"/>
                  </a:cubicBezTo>
                  <a:cubicBezTo>
                    <a:pt x="299" y="23"/>
                    <a:pt x="295" y="65"/>
                    <a:pt x="284" y="86"/>
                  </a:cubicBezTo>
                  <a:cubicBezTo>
                    <a:pt x="276" y="100"/>
                    <a:pt x="255" y="108"/>
                    <a:pt x="236" y="108"/>
                  </a:cubicBezTo>
                  <a:lnTo>
                    <a:pt x="236" y="114"/>
                  </a:lnTo>
                  <a:close/>
                  <a:moveTo>
                    <a:pt x="158" y="16"/>
                  </a:moveTo>
                  <a:cubicBezTo>
                    <a:pt x="149" y="16"/>
                    <a:pt x="111" y="5"/>
                    <a:pt x="84" y="3"/>
                  </a:cubicBezTo>
                  <a:cubicBezTo>
                    <a:pt x="82" y="2"/>
                    <a:pt x="80" y="2"/>
                    <a:pt x="78" y="2"/>
                  </a:cubicBezTo>
                  <a:cubicBezTo>
                    <a:pt x="78" y="9"/>
                    <a:pt x="78" y="9"/>
                    <a:pt x="78" y="9"/>
                  </a:cubicBezTo>
                  <a:cubicBezTo>
                    <a:pt x="100" y="10"/>
                    <a:pt x="122" y="15"/>
                    <a:pt x="130" y="27"/>
                  </a:cubicBezTo>
                  <a:cubicBezTo>
                    <a:pt x="143" y="46"/>
                    <a:pt x="120" y="93"/>
                    <a:pt x="99" y="103"/>
                  </a:cubicBezTo>
                  <a:cubicBezTo>
                    <a:pt x="93" y="107"/>
                    <a:pt x="85" y="108"/>
                    <a:pt x="76" y="108"/>
                  </a:cubicBezTo>
                  <a:cubicBezTo>
                    <a:pt x="76" y="115"/>
                    <a:pt x="76" y="115"/>
                    <a:pt x="76" y="115"/>
                  </a:cubicBezTo>
                  <a:cubicBezTo>
                    <a:pt x="112" y="115"/>
                    <a:pt x="126" y="89"/>
                    <a:pt x="130" y="80"/>
                  </a:cubicBezTo>
                  <a:cubicBezTo>
                    <a:pt x="138" y="64"/>
                    <a:pt x="137" y="41"/>
                    <a:pt x="157" y="41"/>
                  </a:cubicBezTo>
                  <a:cubicBezTo>
                    <a:pt x="178" y="41"/>
                    <a:pt x="175" y="63"/>
                    <a:pt x="183" y="80"/>
                  </a:cubicBezTo>
                  <a:cubicBezTo>
                    <a:pt x="187" y="88"/>
                    <a:pt x="199" y="116"/>
                    <a:pt x="236" y="114"/>
                  </a:cubicBezTo>
                  <a:cubicBezTo>
                    <a:pt x="236" y="108"/>
                    <a:pt x="236" y="108"/>
                    <a:pt x="236" y="108"/>
                  </a:cubicBezTo>
                  <a:cubicBezTo>
                    <a:pt x="227" y="108"/>
                    <a:pt x="218" y="106"/>
                    <a:pt x="212" y="103"/>
                  </a:cubicBezTo>
                  <a:cubicBezTo>
                    <a:pt x="192" y="93"/>
                    <a:pt x="172" y="46"/>
                    <a:pt x="186" y="27"/>
                  </a:cubicBezTo>
                  <a:cubicBezTo>
                    <a:pt x="194" y="15"/>
                    <a:pt x="216" y="10"/>
                    <a:pt x="238" y="9"/>
                  </a:cubicBezTo>
                  <a:cubicBezTo>
                    <a:pt x="238" y="2"/>
                    <a:pt x="238" y="2"/>
                    <a:pt x="238" y="2"/>
                  </a:cubicBezTo>
                  <a:cubicBezTo>
                    <a:pt x="237" y="2"/>
                    <a:pt x="235" y="2"/>
                    <a:pt x="233" y="2"/>
                  </a:cubicBezTo>
                  <a:cubicBezTo>
                    <a:pt x="209" y="4"/>
                    <a:pt x="180" y="15"/>
                    <a:pt x="158" y="16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10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4"/>
                    <a:pt x="1" y="29"/>
                    <a:pt x="6" y="31"/>
                  </a:cubicBezTo>
                  <a:cubicBezTo>
                    <a:pt x="12" y="34"/>
                    <a:pt x="12" y="43"/>
                    <a:pt x="16" y="69"/>
                  </a:cubicBezTo>
                  <a:cubicBezTo>
                    <a:pt x="19" y="93"/>
                    <a:pt x="28" y="111"/>
                    <a:pt x="70" y="115"/>
                  </a:cubicBezTo>
                  <a:cubicBezTo>
                    <a:pt x="72" y="115"/>
                    <a:pt x="74" y="115"/>
                    <a:pt x="76" y="115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6" y="101"/>
                    <a:pt x="28" y="86"/>
                  </a:cubicBezTo>
                  <a:cubicBezTo>
                    <a:pt x="18" y="66"/>
                    <a:pt x="17" y="24"/>
                    <a:pt x="31" y="15"/>
                  </a:cubicBezTo>
                  <a:cubicBezTo>
                    <a:pt x="37" y="11"/>
                    <a:pt x="57" y="8"/>
                    <a:pt x="78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5" name="Freeform 20"/>
            <p:cNvSpPr/>
            <p:nvPr/>
          </p:nvSpPr>
          <p:spPr bwMode="auto">
            <a:xfrm>
              <a:off x="12547841" y="5686426"/>
              <a:ext cx="3175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2479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6" name="Freeform 21"/>
            <p:cNvSpPr/>
            <p:nvPr/>
          </p:nvSpPr>
          <p:spPr bwMode="auto">
            <a:xfrm>
              <a:off x="12277966" y="5313364"/>
              <a:ext cx="555625" cy="373063"/>
            </a:xfrm>
            <a:custGeom>
              <a:avLst/>
              <a:gdLst>
                <a:gd name="T0" fmla="*/ 148 w 148"/>
                <a:gd name="T1" fmla="*/ 0 h 99"/>
                <a:gd name="T2" fmla="*/ 72 w 148"/>
                <a:gd name="T3" fmla="*/ 97 h 99"/>
                <a:gd name="T4" fmla="*/ 0 w 148"/>
                <a:gd name="T5" fmla="*/ 0 h 99"/>
                <a:gd name="T6" fmla="*/ 0 w 148"/>
                <a:gd name="T7" fmla="*/ 2 h 99"/>
                <a:gd name="T8" fmla="*/ 72 w 148"/>
                <a:gd name="T9" fmla="*/ 99 h 99"/>
                <a:gd name="T10" fmla="*/ 73 w 148"/>
                <a:gd name="T11" fmla="*/ 99 h 99"/>
                <a:gd name="T12" fmla="*/ 148 w 148"/>
                <a:gd name="T13" fmla="*/ 2 h 99"/>
                <a:gd name="T14" fmla="*/ 148 w 148"/>
                <a:gd name="T15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8" h="99">
                  <a:moveTo>
                    <a:pt x="148" y="0"/>
                  </a:moveTo>
                  <a:cubicBezTo>
                    <a:pt x="72" y="97"/>
                    <a:pt x="72" y="97"/>
                    <a:pt x="72" y="9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72" y="99"/>
                    <a:pt x="72" y="99"/>
                    <a:pt x="72" y="99"/>
                  </a:cubicBezTo>
                  <a:cubicBezTo>
                    <a:pt x="72" y="99"/>
                    <a:pt x="72" y="99"/>
                    <a:pt x="73" y="99"/>
                  </a:cubicBezTo>
                  <a:cubicBezTo>
                    <a:pt x="148" y="2"/>
                    <a:pt x="148" y="2"/>
                    <a:pt x="148" y="2"/>
                  </a:cubicBezTo>
                  <a:cubicBezTo>
                    <a:pt x="148" y="0"/>
                    <a:pt x="148" y="0"/>
                    <a:pt x="148" y="0"/>
                  </a:cubicBezTo>
                </a:path>
              </a:pathLst>
            </a:custGeom>
            <a:solidFill>
              <a:srgbClr val="E9CA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235792" y="4304047"/>
            <a:ext cx="1741501" cy="2002063"/>
            <a:chOff x="-2591081" y="3751264"/>
            <a:chExt cx="2917825" cy="3354388"/>
          </a:xfrm>
        </p:grpSpPr>
        <p:sp>
          <p:nvSpPr>
            <p:cNvPr id="28" name="Freeform 22"/>
            <p:cNvSpPr/>
            <p:nvPr/>
          </p:nvSpPr>
          <p:spPr bwMode="auto">
            <a:xfrm>
              <a:off x="-2591081" y="5780089"/>
              <a:ext cx="2917825" cy="1325563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9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9" y="264"/>
                    <a:pt x="0" y="352"/>
                  </a:cubicBezTo>
                  <a:cubicBezTo>
                    <a:pt x="389" y="352"/>
                    <a:pt x="389" y="352"/>
                    <a:pt x="389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9" y="264"/>
                    <a:pt x="741" y="161"/>
                    <a:pt x="710" y="133"/>
                  </a:cubicBezTo>
                  <a:cubicBezTo>
                    <a:pt x="690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9" name="Freeform 23"/>
            <p:cNvSpPr/>
            <p:nvPr/>
          </p:nvSpPr>
          <p:spPr bwMode="auto">
            <a:xfrm>
              <a:off x="-2591081" y="5780089"/>
              <a:ext cx="2917825" cy="1325563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9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9" y="264"/>
                    <a:pt x="0" y="352"/>
                  </a:cubicBezTo>
                  <a:cubicBezTo>
                    <a:pt x="389" y="352"/>
                    <a:pt x="389" y="352"/>
                    <a:pt x="389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9" y="264"/>
                    <a:pt x="741" y="161"/>
                    <a:pt x="710" y="133"/>
                  </a:cubicBezTo>
                  <a:cubicBezTo>
                    <a:pt x="690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0" name="Freeform 24"/>
            <p:cNvSpPr/>
            <p:nvPr/>
          </p:nvSpPr>
          <p:spPr bwMode="auto">
            <a:xfrm>
              <a:off x="-1446493" y="4829176"/>
              <a:ext cx="628650" cy="1312863"/>
            </a:xfrm>
            <a:custGeom>
              <a:avLst/>
              <a:gdLst>
                <a:gd name="T0" fmla="*/ 0 w 167"/>
                <a:gd name="T1" fmla="*/ 103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3 h 349"/>
                <a:gd name="T12" fmla="*/ 0 w 167"/>
                <a:gd name="T13" fmla="*/ 103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3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3"/>
                    <a:pt x="167" y="103"/>
                    <a:pt x="167" y="103"/>
                  </a:cubicBezTo>
                  <a:cubicBezTo>
                    <a:pt x="167" y="0"/>
                    <a:pt x="0" y="0"/>
                    <a:pt x="0" y="103"/>
                  </a:cubicBezTo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1" name="Freeform 25"/>
            <p:cNvSpPr/>
            <p:nvPr/>
          </p:nvSpPr>
          <p:spPr bwMode="auto">
            <a:xfrm>
              <a:off x="-1859243" y="4745039"/>
              <a:ext cx="263525" cy="384175"/>
            </a:xfrm>
            <a:custGeom>
              <a:avLst/>
              <a:gdLst>
                <a:gd name="T0" fmla="*/ 20 w 70"/>
                <a:gd name="T1" fmla="*/ 5 h 102"/>
                <a:gd name="T2" fmla="*/ 62 w 70"/>
                <a:gd name="T3" fmla="*/ 42 h 102"/>
                <a:gd name="T4" fmla="*/ 50 w 70"/>
                <a:gd name="T5" fmla="*/ 97 h 102"/>
                <a:gd name="T6" fmla="*/ 8 w 70"/>
                <a:gd name="T7" fmla="*/ 60 h 102"/>
                <a:gd name="T8" fmla="*/ 2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20" y="5"/>
                  </a:moveTo>
                  <a:cubicBezTo>
                    <a:pt x="35" y="0"/>
                    <a:pt x="53" y="17"/>
                    <a:pt x="62" y="42"/>
                  </a:cubicBezTo>
                  <a:cubicBezTo>
                    <a:pt x="70" y="68"/>
                    <a:pt x="65" y="92"/>
                    <a:pt x="50" y="97"/>
                  </a:cubicBezTo>
                  <a:cubicBezTo>
                    <a:pt x="35" y="102"/>
                    <a:pt x="17" y="85"/>
                    <a:pt x="8" y="60"/>
                  </a:cubicBezTo>
                  <a:cubicBezTo>
                    <a:pt x="0" y="34"/>
                    <a:pt x="5" y="10"/>
                    <a:pt x="20" y="5"/>
                  </a:cubicBezTo>
                  <a:close/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2" name="Freeform 26"/>
            <p:cNvSpPr/>
            <p:nvPr/>
          </p:nvSpPr>
          <p:spPr bwMode="auto">
            <a:xfrm>
              <a:off x="-668618" y="4745039"/>
              <a:ext cx="263525" cy="384175"/>
            </a:xfrm>
            <a:custGeom>
              <a:avLst/>
              <a:gdLst>
                <a:gd name="T0" fmla="*/ 50 w 70"/>
                <a:gd name="T1" fmla="*/ 5 h 102"/>
                <a:gd name="T2" fmla="*/ 8 w 70"/>
                <a:gd name="T3" fmla="*/ 42 h 102"/>
                <a:gd name="T4" fmla="*/ 20 w 70"/>
                <a:gd name="T5" fmla="*/ 97 h 102"/>
                <a:gd name="T6" fmla="*/ 61 w 70"/>
                <a:gd name="T7" fmla="*/ 60 h 102"/>
                <a:gd name="T8" fmla="*/ 5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0" y="5"/>
                  </a:moveTo>
                  <a:cubicBezTo>
                    <a:pt x="35" y="0"/>
                    <a:pt x="16" y="17"/>
                    <a:pt x="8" y="42"/>
                  </a:cubicBezTo>
                  <a:cubicBezTo>
                    <a:pt x="0" y="68"/>
                    <a:pt x="5" y="92"/>
                    <a:pt x="20" y="97"/>
                  </a:cubicBezTo>
                  <a:cubicBezTo>
                    <a:pt x="34" y="102"/>
                    <a:pt x="53" y="85"/>
                    <a:pt x="61" y="60"/>
                  </a:cubicBezTo>
                  <a:cubicBezTo>
                    <a:pt x="70" y="34"/>
                    <a:pt x="65" y="10"/>
                    <a:pt x="50" y="5"/>
                  </a:cubicBezTo>
                  <a:close/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3" name="Freeform 27"/>
            <p:cNvSpPr/>
            <p:nvPr/>
          </p:nvSpPr>
          <p:spPr bwMode="auto">
            <a:xfrm>
              <a:off x="-1565556" y="6084889"/>
              <a:ext cx="825500" cy="1020763"/>
            </a:xfrm>
            <a:custGeom>
              <a:avLst/>
              <a:gdLst>
                <a:gd name="T0" fmla="*/ 116 w 220"/>
                <a:gd name="T1" fmla="*/ 0 h 271"/>
                <a:gd name="T2" fmla="*/ 0 w 220"/>
                <a:gd name="T3" fmla="*/ 35 h 271"/>
                <a:gd name="T4" fmla="*/ 44 w 220"/>
                <a:gd name="T5" fmla="*/ 271 h 271"/>
                <a:gd name="T6" fmla="*/ 202 w 220"/>
                <a:gd name="T7" fmla="*/ 271 h 271"/>
                <a:gd name="T8" fmla="*/ 220 w 220"/>
                <a:gd name="T9" fmla="*/ 36 h 271"/>
                <a:gd name="T10" fmla="*/ 116 w 220"/>
                <a:gd name="T11" fmla="*/ 0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" h="271">
                  <a:moveTo>
                    <a:pt x="116" y="0"/>
                  </a:moveTo>
                  <a:cubicBezTo>
                    <a:pt x="116" y="0"/>
                    <a:pt x="0" y="28"/>
                    <a:pt x="0" y="35"/>
                  </a:cubicBezTo>
                  <a:cubicBezTo>
                    <a:pt x="0" y="42"/>
                    <a:pt x="44" y="271"/>
                    <a:pt x="44" y="271"/>
                  </a:cubicBezTo>
                  <a:cubicBezTo>
                    <a:pt x="202" y="271"/>
                    <a:pt x="202" y="271"/>
                    <a:pt x="202" y="271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116" y="0"/>
                    <a:pt x="116" y="0"/>
                    <a:pt x="11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4" name="Freeform 28"/>
            <p:cNvSpPr/>
            <p:nvPr/>
          </p:nvSpPr>
          <p:spPr bwMode="auto">
            <a:xfrm>
              <a:off x="-1856068" y="5788026"/>
              <a:ext cx="549275" cy="1317625"/>
            </a:xfrm>
            <a:custGeom>
              <a:avLst/>
              <a:gdLst>
                <a:gd name="T0" fmla="*/ 258 w 346"/>
                <a:gd name="T1" fmla="*/ 0 h 830"/>
                <a:gd name="T2" fmla="*/ 258 w 346"/>
                <a:gd name="T3" fmla="*/ 90 h 830"/>
                <a:gd name="T4" fmla="*/ 346 w 346"/>
                <a:gd name="T5" fmla="*/ 830 h 830"/>
                <a:gd name="T6" fmla="*/ 197 w 346"/>
                <a:gd name="T7" fmla="*/ 830 h 830"/>
                <a:gd name="T8" fmla="*/ 36 w 346"/>
                <a:gd name="T9" fmla="*/ 500 h 830"/>
                <a:gd name="T10" fmla="*/ 190 w 346"/>
                <a:gd name="T11" fmla="*/ 398 h 830"/>
                <a:gd name="T12" fmla="*/ 0 w 346"/>
                <a:gd name="T13" fmla="*/ 308 h 830"/>
                <a:gd name="T14" fmla="*/ 176 w 346"/>
                <a:gd name="T15" fmla="*/ 38 h 830"/>
                <a:gd name="T16" fmla="*/ 258 w 346"/>
                <a:gd name="T17" fmla="*/ 0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6" h="830">
                  <a:moveTo>
                    <a:pt x="258" y="0"/>
                  </a:moveTo>
                  <a:lnTo>
                    <a:pt x="258" y="90"/>
                  </a:lnTo>
                  <a:lnTo>
                    <a:pt x="346" y="830"/>
                  </a:lnTo>
                  <a:lnTo>
                    <a:pt x="197" y="830"/>
                  </a:lnTo>
                  <a:lnTo>
                    <a:pt x="36" y="500"/>
                  </a:lnTo>
                  <a:lnTo>
                    <a:pt x="190" y="398"/>
                  </a:lnTo>
                  <a:lnTo>
                    <a:pt x="0" y="308"/>
                  </a:lnTo>
                  <a:lnTo>
                    <a:pt x="176" y="38"/>
                  </a:lnTo>
                  <a:lnTo>
                    <a:pt x="258" y="0"/>
                  </a:lnTo>
                  <a:close/>
                </a:path>
              </a:pathLst>
            </a:custGeom>
            <a:solidFill>
              <a:srgbClr val="605F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5" name="Freeform 29"/>
            <p:cNvSpPr/>
            <p:nvPr/>
          </p:nvSpPr>
          <p:spPr bwMode="auto">
            <a:xfrm>
              <a:off x="-954368" y="5788026"/>
              <a:ext cx="544513" cy="1317625"/>
            </a:xfrm>
            <a:custGeom>
              <a:avLst/>
              <a:gdLst>
                <a:gd name="T0" fmla="*/ 86 w 343"/>
                <a:gd name="T1" fmla="*/ 0 h 830"/>
                <a:gd name="T2" fmla="*/ 86 w 343"/>
                <a:gd name="T3" fmla="*/ 90 h 830"/>
                <a:gd name="T4" fmla="*/ 0 w 343"/>
                <a:gd name="T5" fmla="*/ 830 h 830"/>
                <a:gd name="T6" fmla="*/ 147 w 343"/>
                <a:gd name="T7" fmla="*/ 830 h 830"/>
                <a:gd name="T8" fmla="*/ 308 w 343"/>
                <a:gd name="T9" fmla="*/ 500 h 830"/>
                <a:gd name="T10" fmla="*/ 154 w 343"/>
                <a:gd name="T11" fmla="*/ 398 h 830"/>
                <a:gd name="T12" fmla="*/ 343 w 343"/>
                <a:gd name="T13" fmla="*/ 308 h 830"/>
                <a:gd name="T14" fmla="*/ 190 w 343"/>
                <a:gd name="T15" fmla="*/ 48 h 830"/>
                <a:gd name="T16" fmla="*/ 86 w 343"/>
                <a:gd name="T17" fmla="*/ 0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3" h="830">
                  <a:moveTo>
                    <a:pt x="86" y="0"/>
                  </a:moveTo>
                  <a:lnTo>
                    <a:pt x="86" y="90"/>
                  </a:lnTo>
                  <a:lnTo>
                    <a:pt x="0" y="830"/>
                  </a:lnTo>
                  <a:lnTo>
                    <a:pt x="147" y="830"/>
                  </a:lnTo>
                  <a:lnTo>
                    <a:pt x="308" y="500"/>
                  </a:lnTo>
                  <a:lnTo>
                    <a:pt x="154" y="398"/>
                  </a:lnTo>
                  <a:lnTo>
                    <a:pt x="343" y="308"/>
                  </a:lnTo>
                  <a:lnTo>
                    <a:pt x="190" y="48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605F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6" name="Freeform 30"/>
            <p:cNvSpPr/>
            <p:nvPr/>
          </p:nvSpPr>
          <p:spPr bwMode="auto">
            <a:xfrm>
              <a:off x="-1265518" y="6084889"/>
              <a:ext cx="269875" cy="263525"/>
            </a:xfrm>
            <a:custGeom>
              <a:avLst/>
              <a:gdLst>
                <a:gd name="T0" fmla="*/ 0 w 72"/>
                <a:gd name="T1" fmla="*/ 39 h 70"/>
                <a:gd name="T2" fmla="*/ 20 w 72"/>
                <a:gd name="T3" fmla="*/ 70 h 70"/>
                <a:gd name="T4" fmla="*/ 51 w 72"/>
                <a:gd name="T5" fmla="*/ 70 h 70"/>
                <a:gd name="T6" fmla="*/ 72 w 72"/>
                <a:gd name="T7" fmla="*/ 39 h 70"/>
                <a:gd name="T8" fmla="*/ 36 w 72"/>
                <a:gd name="T9" fmla="*/ 0 h 70"/>
                <a:gd name="T10" fmla="*/ 0 w 72"/>
                <a:gd name="T11" fmla="*/ 3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" h="70">
                  <a:moveTo>
                    <a:pt x="0" y="39"/>
                  </a:moveTo>
                  <a:cubicBezTo>
                    <a:pt x="20" y="70"/>
                    <a:pt x="20" y="70"/>
                    <a:pt x="20" y="70"/>
                  </a:cubicBezTo>
                  <a:cubicBezTo>
                    <a:pt x="31" y="70"/>
                    <a:pt x="41" y="70"/>
                    <a:pt x="51" y="70"/>
                  </a:cubicBezTo>
                  <a:cubicBezTo>
                    <a:pt x="72" y="39"/>
                    <a:pt x="72" y="39"/>
                    <a:pt x="72" y="39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7" name="Freeform 31"/>
            <p:cNvSpPr/>
            <p:nvPr/>
          </p:nvSpPr>
          <p:spPr bwMode="auto">
            <a:xfrm>
              <a:off x="-1298856" y="6348414"/>
              <a:ext cx="333375" cy="757238"/>
            </a:xfrm>
            <a:custGeom>
              <a:avLst/>
              <a:gdLst>
                <a:gd name="T0" fmla="*/ 68 w 210"/>
                <a:gd name="T1" fmla="*/ 0 h 477"/>
                <a:gd name="T2" fmla="*/ 0 w 210"/>
                <a:gd name="T3" fmla="*/ 477 h 477"/>
                <a:gd name="T4" fmla="*/ 210 w 210"/>
                <a:gd name="T5" fmla="*/ 477 h 477"/>
                <a:gd name="T6" fmla="*/ 142 w 210"/>
                <a:gd name="T7" fmla="*/ 0 h 477"/>
                <a:gd name="T8" fmla="*/ 68 w 210"/>
                <a:gd name="T9" fmla="*/ 0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0" h="477">
                  <a:moveTo>
                    <a:pt x="68" y="0"/>
                  </a:moveTo>
                  <a:lnTo>
                    <a:pt x="0" y="477"/>
                  </a:lnTo>
                  <a:lnTo>
                    <a:pt x="210" y="477"/>
                  </a:lnTo>
                  <a:lnTo>
                    <a:pt x="142" y="0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8" name="Freeform 32"/>
            <p:cNvSpPr/>
            <p:nvPr/>
          </p:nvSpPr>
          <p:spPr bwMode="auto">
            <a:xfrm>
              <a:off x="-1298856" y="6348414"/>
              <a:ext cx="333375" cy="757238"/>
            </a:xfrm>
            <a:custGeom>
              <a:avLst/>
              <a:gdLst>
                <a:gd name="T0" fmla="*/ 68 w 210"/>
                <a:gd name="T1" fmla="*/ 0 h 477"/>
                <a:gd name="T2" fmla="*/ 0 w 210"/>
                <a:gd name="T3" fmla="*/ 477 h 477"/>
                <a:gd name="T4" fmla="*/ 210 w 210"/>
                <a:gd name="T5" fmla="*/ 477 h 477"/>
                <a:gd name="T6" fmla="*/ 142 w 210"/>
                <a:gd name="T7" fmla="*/ 0 h 477"/>
                <a:gd name="T8" fmla="*/ 68 w 210"/>
                <a:gd name="T9" fmla="*/ 0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0" h="477">
                  <a:moveTo>
                    <a:pt x="68" y="0"/>
                  </a:moveTo>
                  <a:lnTo>
                    <a:pt x="0" y="477"/>
                  </a:lnTo>
                  <a:lnTo>
                    <a:pt x="210" y="477"/>
                  </a:lnTo>
                  <a:lnTo>
                    <a:pt x="142" y="0"/>
                  </a:lnTo>
                  <a:lnTo>
                    <a:pt x="6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9" name="Freeform 33"/>
            <p:cNvSpPr/>
            <p:nvPr/>
          </p:nvSpPr>
          <p:spPr bwMode="auto">
            <a:xfrm>
              <a:off x="-1471893" y="5694364"/>
              <a:ext cx="341313" cy="661988"/>
            </a:xfrm>
            <a:custGeom>
              <a:avLst/>
              <a:gdLst>
                <a:gd name="T0" fmla="*/ 16 w 215"/>
                <a:gd name="T1" fmla="*/ 0 h 417"/>
                <a:gd name="T2" fmla="*/ 0 w 215"/>
                <a:gd name="T3" fmla="*/ 66 h 417"/>
                <a:gd name="T4" fmla="*/ 47 w 215"/>
                <a:gd name="T5" fmla="*/ 417 h 417"/>
                <a:gd name="T6" fmla="*/ 215 w 215"/>
                <a:gd name="T7" fmla="*/ 246 h 417"/>
                <a:gd name="T8" fmla="*/ 16 w 215"/>
                <a:gd name="T9" fmla="*/ 0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417">
                  <a:moveTo>
                    <a:pt x="16" y="0"/>
                  </a:moveTo>
                  <a:lnTo>
                    <a:pt x="0" y="66"/>
                  </a:lnTo>
                  <a:lnTo>
                    <a:pt x="47" y="417"/>
                  </a:lnTo>
                  <a:lnTo>
                    <a:pt x="215" y="246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0" name="Freeform 34"/>
            <p:cNvSpPr/>
            <p:nvPr/>
          </p:nvSpPr>
          <p:spPr bwMode="auto">
            <a:xfrm>
              <a:off x="-1471893" y="5694364"/>
              <a:ext cx="341313" cy="661988"/>
            </a:xfrm>
            <a:custGeom>
              <a:avLst/>
              <a:gdLst>
                <a:gd name="T0" fmla="*/ 16 w 215"/>
                <a:gd name="T1" fmla="*/ 0 h 417"/>
                <a:gd name="T2" fmla="*/ 0 w 215"/>
                <a:gd name="T3" fmla="*/ 66 h 417"/>
                <a:gd name="T4" fmla="*/ 47 w 215"/>
                <a:gd name="T5" fmla="*/ 417 h 417"/>
                <a:gd name="T6" fmla="*/ 215 w 215"/>
                <a:gd name="T7" fmla="*/ 246 h 417"/>
                <a:gd name="T8" fmla="*/ 16 w 215"/>
                <a:gd name="T9" fmla="*/ 0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417">
                  <a:moveTo>
                    <a:pt x="16" y="0"/>
                  </a:moveTo>
                  <a:lnTo>
                    <a:pt x="0" y="66"/>
                  </a:lnTo>
                  <a:lnTo>
                    <a:pt x="47" y="417"/>
                  </a:lnTo>
                  <a:lnTo>
                    <a:pt x="215" y="246"/>
                  </a:lnTo>
                  <a:lnTo>
                    <a:pt x="1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1" name="Freeform 35"/>
            <p:cNvSpPr/>
            <p:nvPr/>
          </p:nvSpPr>
          <p:spPr bwMode="auto">
            <a:xfrm>
              <a:off x="-1446493" y="5562601"/>
              <a:ext cx="628650" cy="217488"/>
            </a:xfrm>
            <a:custGeom>
              <a:avLst/>
              <a:gdLst>
                <a:gd name="T0" fmla="*/ 0 w 167"/>
                <a:gd name="T1" fmla="*/ 0 h 58"/>
                <a:gd name="T2" fmla="*/ 0 w 167"/>
                <a:gd name="T3" fmla="*/ 6 h 58"/>
                <a:gd name="T4" fmla="*/ 84 w 167"/>
                <a:gd name="T5" fmla="*/ 58 h 58"/>
                <a:gd name="T6" fmla="*/ 86 w 167"/>
                <a:gd name="T7" fmla="*/ 58 h 58"/>
                <a:gd name="T8" fmla="*/ 167 w 167"/>
                <a:gd name="T9" fmla="*/ 9 h 58"/>
                <a:gd name="T10" fmla="*/ 167 w 167"/>
                <a:gd name="T11" fmla="*/ 0 h 58"/>
                <a:gd name="T12" fmla="*/ 0 w 167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58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43" y="56"/>
                    <a:pt x="84" y="58"/>
                  </a:cubicBezTo>
                  <a:cubicBezTo>
                    <a:pt x="84" y="58"/>
                    <a:pt x="85" y="58"/>
                    <a:pt x="86" y="58"/>
                  </a:cubicBezTo>
                  <a:cubicBezTo>
                    <a:pt x="126" y="58"/>
                    <a:pt x="167" y="9"/>
                    <a:pt x="167" y="9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CAF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2" name="Freeform 36"/>
            <p:cNvSpPr/>
            <p:nvPr/>
          </p:nvSpPr>
          <p:spPr bwMode="auto">
            <a:xfrm>
              <a:off x="-1892581" y="3751264"/>
              <a:ext cx="1603375" cy="1603375"/>
            </a:xfrm>
            <a:custGeom>
              <a:avLst/>
              <a:gdLst>
                <a:gd name="T0" fmla="*/ 335 w 427"/>
                <a:gd name="T1" fmla="*/ 61 h 426"/>
                <a:gd name="T2" fmla="*/ 403 w 427"/>
                <a:gd name="T3" fmla="*/ 129 h 426"/>
                <a:gd name="T4" fmla="*/ 207 w 427"/>
                <a:gd name="T5" fmla="*/ 424 h 426"/>
                <a:gd name="T6" fmla="*/ 33 w 427"/>
                <a:gd name="T7" fmla="*/ 332 h 426"/>
                <a:gd name="T8" fmla="*/ 50 w 427"/>
                <a:gd name="T9" fmla="*/ 82 h 426"/>
                <a:gd name="T10" fmla="*/ 335 w 427"/>
                <a:gd name="T11" fmla="*/ 61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7" h="426">
                  <a:moveTo>
                    <a:pt x="335" y="61"/>
                  </a:moveTo>
                  <a:cubicBezTo>
                    <a:pt x="373" y="67"/>
                    <a:pt x="394" y="94"/>
                    <a:pt x="403" y="129"/>
                  </a:cubicBezTo>
                  <a:cubicBezTo>
                    <a:pt x="427" y="222"/>
                    <a:pt x="377" y="422"/>
                    <a:pt x="207" y="424"/>
                  </a:cubicBezTo>
                  <a:cubicBezTo>
                    <a:pt x="119" y="426"/>
                    <a:pt x="56" y="403"/>
                    <a:pt x="33" y="332"/>
                  </a:cubicBezTo>
                  <a:cubicBezTo>
                    <a:pt x="10" y="261"/>
                    <a:pt x="0" y="146"/>
                    <a:pt x="50" y="82"/>
                  </a:cubicBezTo>
                  <a:cubicBezTo>
                    <a:pt x="113" y="1"/>
                    <a:pt x="246" y="0"/>
                    <a:pt x="335" y="61"/>
                  </a:cubicBezTo>
                  <a:close/>
                </a:path>
              </a:pathLst>
            </a:custGeom>
            <a:solidFill>
              <a:srgbClr val="755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3" name="Freeform 37"/>
            <p:cNvSpPr/>
            <p:nvPr/>
          </p:nvSpPr>
          <p:spPr bwMode="auto">
            <a:xfrm>
              <a:off x="-2095781" y="3929064"/>
              <a:ext cx="1927225" cy="1779588"/>
            </a:xfrm>
            <a:custGeom>
              <a:avLst/>
              <a:gdLst>
                <a:gd name="T0" fmla="*/ 257 w 513"/>
                <a:gd name="T1" fmla="*/ 0 h 473"/>
                <a:gd name="T2" fmla="*/ 115 w 513"/>
                <a:gd name="T3" fmla="*/ 378 h 473"/>
                <a:gd name="T4" fmla="*/ 257 w 513"/>
                <a:gd name="T5" fmla="*/ 473 h 473"/>
                <a:gd name="T6" fmla="*/ 398 w 513"/>
                <a:gd name="T7" fmla="*/ 378 h 473"/>
                <a:gd name="T8" fmla="*/ 257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7" y="0"/>
                  </a:moveTo>
                  <a:cubicBezTo>
                    <a:pt x="0" y="0"/>
                    <a:pt x="99" y="351"/>
                    <a:pt x="115" y="378"/>
                  </a:cubicBezTo>
                  <a:cubicBezTo>
                    <a:pt x="134" y="408"/>
                    <a:pt x="215" y="473"/>
                    <a:pt x="257" y="473"/>
                  </a:cubicBezTo>
                  <a:cubicBezTo>
                    <a:pt x="298" y="473"/>
                    <a:pt x="380" y="408"/>
                    <a:pt x="398" y="378"/>
                  </a:cubicBezTo>
                  <a:cubicBezTo>
                    <a:pt x="415" y="351"/>
                    <a:pt x="513" y="0"/>
                    <a:pt x="257" y="0"/>
                  </a:cubicBezTo>
                  <a:close/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4" name="Freeform 38"/>
            <p:cNvSpPr/>
            <p:nvPr/>
          </p:nvSpPr>
          <p:spPr bwMode="auto">
            <a:xfrm>
              <a:off x="-1944968" y="3883026"/>
              <a:ext cx="1619250" cy="1054100"/>
            </a:xfrm>
            <a:custGeom>
              <a:avLst/>
              <a:gdLst>
                <a:gd name="T0" fmla="*/ 93 w 431"/>
                <a:gd name="T1" fmla="*/ 122 h 280"/>
                <a:gd name="T2" fmla="*/ 215 w 431"/>
                <a:gd name="T3" fmla="*/ 126 h 280"/>
                <a:gd name="T4" fmla="*/ 392 w 431"/>
                <a:gd name="T5" fmla="*/ 247 h 280"/>
                <a:gd name="T6" fmla="*/ 223 w 431"/>
                <a:gd name="T7" fmla="*/ 7 h 280"/>
                <a:gd name="T8" fmla="*/ 44 w 431"/>
                <a:gd name="T9" fmla="*/ 280 h 280"/>
                <a:gd name="T10" fmla="*/ 93 w 431"/>
                <a:gd name="T11" fmla="*/ 122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1" h="280">
                  <a:moveTo>
                    <a:pt x="93" y="122"/>
                  </a:moveTo>
                  <a:cubicBezTo>
                    <a:pt x="138" y="150"/>
                    <a:pt x="174" y="109"/>
                    <a:pt x="215" y="126"/>
                  </a:cubicBezTo>
                  <a:cubicBezTo>
                    <a:pt x="256" y="144"/>
                    <a:pt x="368" y="59"/>
                    <a:pt x="392" y="247"/>
                  </a:cubicBezTo>
                  <a:cubicBezTo>
                    <a:pt x="431" y="110"/>
                    <a:pt x="372" y="13"/>
                    <a:pt x="223" y="7"/>
                  </a:cubicBezTo>
                  <a:cubicBezTo>
                    <a:pt x="64" y="0"/>
                    <a:pt x="0" y="145"/>
                    <a:pt x="44" y="280"/>
                  </a:cubicBezTo>
                  <a:cubicBezTo>
                    <a:pt x="41" y="206"/>
                    <a:pt x="59" y="159"/>
                    <a:pt x="93" y="122"/>
                  </a:cubicBezTo>
                  <a:close/>
                </a:path>
              </a:pathLst>
            </a:custGeom>
            <a:solidFill>
              <a:srgbClr val="755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5" name="Freeform 39"/>
            <p:cNvSpPr/>
            <p:nvPr/>
          </p:nvSpPr>
          <p:spPr bwMode="auto">
            <a:xfrm>
              <a:off x="-1611593" y="4256089"/>
              <a:ext cx="612775" cy="153988"/>
            </a:xfrm>
            <a:custGeom>
              <a:avLst/>
              <a:gdLst>
                <a:gd name="T0" fmla="*/ 0 w 163"/>
                <a:gd name="T1" fmla="*/ 11 h 41"/>
                <a:gd name="T2" fmla="*/ 58 w 163"/>
                <a:gd name="T3" fmla="*/ 40 h 41"/>
                <a:gd name="T4" fmla="*/ 104 w 163"/>
                <a:gd name="T5" fmla="*/ 34 h 41"/>
                <a:gd name="T6" fmla="*/ 162 w 163"/>
                <a:gd name="T7" fmla="*/ 9 h 41"/>
                <a:gd name="T8" fmla="*/ 161 w 163"/>
                <a:gd name="T9" fmla="*/ 5 h 41"/>
                <a:gd name="T10" fmla="*/ 73 w 163"/>
                <a:gd name="T11" fmla="*/ 26 h 41"/>
                <a:gd name="T12" fmla="*/ 3 w 163"/>
                <a:gd name="T13" fmla="*/ 10 h 41"/>
                <a:gd name="T14" fmla="*/ 0 w 163"/>
                <a:gd name="T15" fmla="*/ 1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3" h="41">
                  <a:moveTo>
                    <a:pt x="0" y="11"/>
                  </a:moveTo>
                  <a:cubicBezTo>
                    <a:pt x="1" y="35"/>
                    <a:pt x="41" y="38"/>
                    <a:pt x="58" y="40"/>
                  </a:cubicBezTo>
                  <a:cubicBezTo>
                    <a:pt x="74" y="41"/>
                    <a:pt x="89" y="38"/>
                    <a:pt x="104" y="34"/>
                  </a:cubicBezTo>
                  <a:cubicBezTo>
                    <a:pt x="123" y="28"/>
                    <a:pt x="147" y="22"/>
                    <a:pt x="162" y="9"/>
                  </a:cubicBezTo>
                  <a:cubicBezTo>
                    <a:pt x="163" y="8"/>
                    <a:pt x="163" y="5"/>
                    <a:pt x="161" y="5"/>
                  </a:cubicBezTo>
                  <a:cubicBezTo>
                    <a:pt x="132" y="0"/>
                    <a:pt x="102" y="24"/>
                    <a:pt x="73" y="26"/>
                  </a:cubicBezTo>
                  <a:cubicBezTo>
                    <a:pt x="50" y="28"/>
                    <a:pt x="20" y="25"/>
                    <a:pt x="3" y="10"/>
                  </a:cubicBezTo>
                  <a:cubicBezTo>
                    <a:pt x="2" y="9"/>
                    <a:pt x="0" y="10"/>
                    <a:pt x="0" y="11"/>
                  </a:cubicBezTo>
                  <a:close/>
                </a:path>
              </a:pathLst>
            </a:custGeom>
            <a:solidFill>
              <a:srgbClr val="755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6" name="Freeform 40"/>
            <p:cNvSpPr>
              <a:spLocks noEditPoints="1"/>
            </p:cNvSpPr>
            <p:nvPr/>
          </p:nvSpPr>
          <p:spPr bwMode="auto">
            <a:xfrm>
              <a:off x="-1716368" y="4730751"/>
              <a:ext cx="1182688" cy="433388"/>
            </a:xfrm>
            <a:custGeom>
              <a:avLst/>
              <a:gdLst>
                <a:gd name="T0" fmla="*/ 235 w 315"/>
                <a:gd name="T1" fmla="*/ 114 h 115"/>
                <a:gd name="T2" fmla="*/ 240 w 315"/>
                <a:gd name="T3" fmla="*/ 114 h 115"/>
                <a:gd name="T4" fmla="*/ 296 w 315"/>
                <a:gd name="T5" fmla="*/ 68 h 115"/>
                <a:gd name="T6" fmla="*/ 308 w 315"/>
                <a:gd name="T7" fmla="*/ 30 h 115"/>
                <a:gd name="T8" fmla="*/ 314 w 315"/>
                <a:gd name="T9" fmla="*/ 16 h 115"/>
                <a:gd name="T10" fmla="*/ 306 w 315"/>
                <a:gd name="T11" fmla="*/ 6 h 115"/>
                <a:gd name="T12" fmla="*/ 237 w 315"/>
                <a:gd name="T13" fmla="*/ 2 h 115"/>
                <a:gd name="T14" fmla="*/ 237 w 315"/>
                <a:gd name="T15" fmla="*/ 9 h 115"/>
                <a:gd name="T16" fmla="*/ 284 w 315"/>
                <a:gd name="T17" fmla="*/ 14 h 115"/>
                <a:gd name="T18" fmla="*/ 282 w 315"/>
                <a:gd name="T19" fmla="*/ 85 h 115"/>
                <a:gd name="T20" fmla="*/ 235 w 315"/>
                <a:gd name="T21" fmla="*/ 108 h 115"/>
                <a:gd name="T22" fmla="*/ 235 w 315"/>
                <a:gd name="T23" fmla="*/ 114 h 115"/>
                <a:gd name="T24" fmla="*/ 157 w 315"/>
                <a:gd name="T25" fmla="*/ 16 h 115"/>
                <a:gd name="T26" fmla="*/ 83 w 315"/>
                <a:gd name="T27" fmla="*/ 3 h 115"/>
                <a:gd name="T28" fmla="*/ 78 w 315"/>
                <a:gd name="T29" fmla="*/ 2 h 115"/>
                <a:gd name="T30" fmla="*/ 77 w 315"/>
                <a:gd name="T31" fmla="*/ 9 h 115"/>
                <a:gd name="T32" fmla="*/ 130 w 315"/>
                <a:gd name="T33" fmla="*/ 27 h 115"/>
                <a:gd name="T34" fmla="*/ 99 w 315"/>
                <a:gd name="T35" fmla="*/ 103 h 115"/>
                <a:gd name="T36" fmla="*/ 76 w 315"/>
                <a:gd name="T37" fmla="*/ 108 h 115"/>
                <a:gd name="T38" fmla="*/ 75 w 315"/>
                <a:gd name="T39" fmla="*/ 114 h 115"/>
                <a:gd name="T40" fmla="*/ 129 w 315"/>
                <a:gd name="T41" fmla="*/ 80 h 115"/>
                <a:gd name="T42" fmla="*/ 157 w 315"/>
                <a:gd name="T43" fmla="*/ 41 h 115"/>
                <a:gd name="T44" fmla="*/ 182 w 315"/>
                <a:gd name="T45" fmla="*/ 79 h 115"/>
                <a:gd name="T46" fmla="*/ 235 w 315"/>
                <a:gd name="T47" fmla="*/ 114 h 115"/>
                <a:gd name="T48" fmla="*/ 235 w 315"/>
                <a:gd name="T49" fmla="*/ 108 h 115"/>
                <a:gd name="T50" fmla="*/ 211 w 315"/>
                <a:gd name="T51" fmla="*/ 103 h 115"/>
                <a:gd name="T52" fmla="*/ 185 w 315"/>
                <a:gd name="T53" fmla="*/ 27 h 115"/>
                <a:gd name="T54" fmla="*/ 237 w 315"/>
                <a:gd name="T55" fmla="*/ 9 h 115"/>
                <a:gd name="T56" fmla="*/ 237 w 315"/>
                <a:gd name="T57" fmla="*/ 2 h 115"/>
                <a:gd name="T58" fmla="*/ 232 w 315"/>
                <a:gd name="T59" fmla="*/ 2 h 115"/>
                <a:gd name="T60" fmla="*/ 157 w 315"/>
                <a:gd name="T61" fmla="*/ 16 h 115"/>
                <a:gd name="T62" fmla="*/ 78 w 315"/>
                <a:gd name="T63" fmla="*/ 2 h 115"/>
                <a:gd name="T64" fmla="*/ 10 w 315"/>
                <a:gd name="T65" fmla="*/ 6 h 115"/>
                <a:gd name="T66" fmla="*/ 0 w 315"/>
                <a:gd name="T67" fmla="*/ 17 h 115"/>
                <a:gd name="T68" fmla="*/ 5 w 315"/>
                <a:gd name="T69" fmla="*/ 31 h 115"/>
                <a:gd name="T70" fmla="*/ 15 w 315"/>
                <a:gd name="T71" fmla="*/ 69 h 115"/>
                <a:gd name="T72" fmla="*/ 69 w 315"/>
                <a:gd name="T73" fmla="*/ 114 h 115"/>
                <a:gd name="T74" fmla="*/ 75 w 315"/>
                <a:gd name="T75" fmla="*/ 114 h 115"/>
                <a:gd name="T76" fmla="*/ 76 w 315"/>
                <a:gd name="T77" fmla="*/ 108 h 115"/>
                <a:gd name="T78" fmla="*/ 28 w 315"/>
                <a:gd name="T79" fmla="*/ 86 h 115"/>
                <a:gd name="T80" fmla="*/ 31 w 315"/>
                <a:gd name="T81" fmla="*/ 15 h 115"/>
                <a:gd name="T82" fmla="*/ 77 w 315"/>
                <a:gd name="T83" fmla="*/ 9 h 115"/>
                <a:gd name="T84" fmla="*/ 78 w 315"/>
                <a:gd name="T85" fmla="*/ 2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5" h="115">
                  <a:moveTo>
                    <a:pt x="235" y="114"/>
                  </a:moveTo>
                  <a:cubicBezTo>
                    <a:pt x="237" y="114"/>
                    <a:pt x="238" y="114"/>
                    <a:pt x="240" y="114"/>
                  </a:cubicBezTo>
                  <a:cubicBezTo>
                    <a:pt x="281" y="110"/>
                    <a:pt x="292" y="92"/>
                    <a:pt x="296" y="68"/>
                  </a:cubicBezTo>
                  <a:cubicBezTo>
                    <a:pt x="301" y="42"/>
                    <a:pt x="302" y="33"/>
                    <a:pt x="308" y="30"/>
                  </a:cubicBezTo>
                  <a:cubicBezTo>
                    <a:pt x="313" y="29"/>
                    <a:pt x="315" y="23"/>
                    <a:pt x="314" y="16"/>
                  </a:cubicBezTo>
                  <a:cubicBezTo>
                    <a:pt x="314" y="9"/>
                    <a:pt x="314" y="9"/>
                    <a:pt x="306" y="6"/>
                  </a:cubicBezTo>
                  <a:cubicBezTo>
                    <a:pt x="299" y="4"/>
                    <a:pt x="264" y="0"/>
                    <a:pt x="237" y="2"/>
                  </a:cubicBezTo>
                  <a:cubicBezTo>
                    <a:pt x="237" y="9"/>
                    <a:pt x="237" y="9"/>
                    <a:pt x="237" y="9"/>
                  </a:cubicBezTo>
                  <a:cubicBezTo>
                    <a:pt x="258" y="8"/>
                    <a:pt x="278" y="10"/>
                    <a:pt x="284" y="14"/>
                  </a:cubicBezTo>
                  <a:cubicBezTo>
                    <a:pt x="298" y="23"/>
                    <a:pt x="294" y="65"/>
                    <a:pt x="282" y="85"/>
                  </a:cubicBezTo>
                  <a:cubicBezTo>
                    <a:pt x="275" y="100"/>
                    <a:pt x="254" y="107"/>
                    <a:pt x="235" y="108"/>
                  </a:cubicBezTo>
                  <a:lnTo>
                    <a:pt x="235" y="114"/>
                  </a:lnTo>
                  <a:close/>
                  <a:moveTo>
                    <a:pt x="157" y="16"/>
                  </a:moveTo>
                  <a:cubicBezTo>
                    <a:pt x="148" y="16"/>
                    <a:pt x="110" y="5"/>
                    <a:pt x="83" y="3"/>
                  </a:cubicBezTo>
                  <a:cubicBezTo>
                    <a:pt x="82" y="3"/>
                    <a:pt x="80" y="2"/>
                    <a:pt x="78" y="2"/>
                  </a:cubicBezTo>
                  <a:cubicBezTo>
                    <a:pt x="77" y="9"/>
                    <a:pt x="77" y="9"/>
                    <a:pt x="77" y="9"/>
                  </a:cubicBezTo>
                  <a:cubicBezTo>
                    <a:pt x="99" y="10"/>
                    <a:pt x="122" y="15"/>
                    <a:pt x="130" y="27"/>
                  </a:cubicBezTo>
                  <a:cubicBezTo>
                    <a:pt x="142" y="46"/>
                    <a:pt x="119" y="93"/>
                    <a:pt x="99" y="103"/>
                  </a:cubicBezTo>
                  <a:cubicBezTo>
                    <a:pt x="93" y="106"/>
                    <a:pt x="84" y="108"/>
                    <a:pt x="76" y="108"/>
                  </a:cubicBezTo>
                  <a:cubicBezTo>
                    <a:pt x="75" y="114"/>
                    <a:pt x="75" y="114"/>
                    <a:pt x="75" y="114"/>
                  </a:cubicBezTo>
                  <a:cubicBezTo>
                    <a:pt x="112" y="115"/>
                    <a:pt x="125" y="89"/>
                    <a:pt x="129" y="80"/>
                  </a:cubicBezTo>
                  <a:cubicBezTo>
                    <a:pt x="138" y="64"/>
                    <a:pt x="136" y="41"/>
                    <a:pt x="157" y="41"/>
                  </a:cubicBezTo>
                  <a:cubicBezTo>
                    <a:pt x="177" y="41"/>
                    <a:pt x="175" y="63"/>
                    <a:pt x="182" y="79"/>
                  </a:cubicBezTo>
                  <a:cubicBezTo>
                    <a:pt x="186" y="88"/>
                    <a:pt x="198" y="115"/>
                    <a:pt x="235" y="114"/>
                  </a:cubicBezTo>
                  <a:cubicBezTo>
                    <a:pt x="235" y="108"/>
                    <a:pt x="235" y="108"/>
                    <a:pt x="235" y="108"/>
                  </a:cubicBezTo>
                  <a:cubicBezTo>
                    <a:pt x="226" y="108"/>
                    <a:pt x="217" y="106"/>
                    <a:pt x="211" y="103"/>
                  </a:cubicBezTo>
                  <a:cubicBezTo>
                    <a:pt x="191" y="92"/>
                    <a:pt x="171" y="46"/>
                    <a:pt x="185" y="27"/>
                  </a:cubicBezTo>
                  <a:cubicBezTo>
                    <a:pt x="193" y="15"/>
                    <a:pt x="215" y="10"/>
                    <a:pt x="237" y="9"/>
                  </a:cubicBezTo>
                  <a:cubicBezTo>
                    <a:pt x="237" y="2"/>
                    <a:pt x="237" y="2"/>
                    <a:pt x="237" y="2"/>
                  </a:cubicBezTo>
                  <a:cubicBezTo>
                    <a:pt x="235" y="2"/>
                    <a:pt x="234" y="2"/>
                    <a:pt x="232" y="2"/>
                  </a:cubicBezTo>
                  <a:cubicBezTo>
                    <a:pt x="208" y="5"/>
                    <a:pt x="179" y="15"/>
                    <a:pt x="157" y="16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10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4"/>
                    <a:pt x="1" y="29"/>
                    <a:pt x="5" y="31"/>
                  </a:cubicBezTo>
                  <a:cubicBezTo>
                    <a:pt x="12" y="34"/>
                    <a:pt x="12" y="43"/>
                    <a:pt x="15" y="69"/>
                  </a:cubicBezTo>
                  <a:cubicBezTo>
                    <a:pt x="19" y="92"/>
                    <a:pt x="28" y="111"/>
                    <a:pt x="69" y="114"/>
                  </a:cubicBezTo>
                  <a:cubicBezTo>
                    <a:pt x="71" y="114"/>
                    <a:pt x="73" y="114"/>
                    <a:pt x="75" y="114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5" y="101"/>
                    <a:pt x="28" y="86"/>
                  </a:cubicBezTo>
                  <a:cubicBezTo>
                    <a:pt x="18" y="65"/>
                    <a:pt x="17" y="24"/>
                    <a:pt x="31" y="15"/>
                  </a:cubicBezTo>
                  <a:cubicBezTo>
                    <a:pt x="37" y="11"/>
                    <a:pt x="57" y="8"/>
                    <a:pt x="77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7" name="Freeform 41"/>
            <p:cNvSpPr/>
            <p:nvPr/>
          </p:nvSpPr>
          <p:spPr bwMode="auto">
            <a:xfrm>
              <a:off x="-1130581" y="5694364"/>
              <a:ext cx="334963" cy="669925"/>
            </a:xfrm>
            <a:custGeom>
              <a:avLst/>
              <a:gdLst>
                <a:gd name="T0" fmla="*/ 197 w 211"/>
                <a:gd name="T1" fmla="*/ 0 h 422"/>
                <a:gd name="T2" fmla="*/ 211 w 211"/>
                <a:gd name="T3" fmla="*/ 66 h 422"/>
                <a:gd name="T4" fmla="*/ 166 w 211"/>
                <a:gd name="T5" fmla="*/ 422 h 422"/>
                <a:gd name="T6" fmla="*/ 0 w 211"/>
                <a:gd name="T7" fmla="*/ 246 h 422"/>
                <a:gd name="T8" fmla="*/ 197 w 211"/>
                <a:gd name="T9" fmla="*/ 0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1" h="422">
                  <a:moveTo>
                    <a:pt x="197" y="0"/>
                  </a:moveTo>
                  <a:lnTo>
                    <a:pt x="211" y="66"/>
                  </a:lnTo>
                  <a:lnTo>
                    <a:pt x="166" y="422"/>
                  </a:lnTo>
                  <a:lnTo>
                    <a:pt x="0" y="246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8" name="Freeform 42"/>
            <p:cNvSpPr/>
            <p:nvPr/>
          </p:nvSpPr>
          <p:spPr bwMode="auto">
            <a:xfrm>
              <a:off x="-1130581" y="5694364"/>
              <a:ext cx="334963" cy="669925"/>
            </a:xfrm>
            <a:custGeom>
              <a:avLst/>
              <a:gdLst>
                <a:gd name="T0" fmla="*/ 197 w 211"/>
                <a:gd name="T1" fmla="*/ 0 h 422"/>
                <a:gd name="T2" fmla="*/ 211 w 211"/>
                <a:gd name="T3" fmla="*/ 66 h 422"/>
                <a:gd name="T4" fmla="*/ 166 w 211"/>
                <a:gd name="T5" fmla="*/ 422 h 422"/>
                <a:gd name="T6" fmla="*/ 0 w 211"/>
                <a:gd name="T7" fmla="*/ 246 h 422"/>
                <a:gd name="T8" fmla="*/ 197 w 211"/>
                <a:gd name="T9" fmla="*/ 0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1" h="422">
                  <a:moveTo>
                    <a:pt x="197" y="0"/>
                  </a:moveTo>
                  <a:lnTo>
                    <a:pt x="211" y="66"/>
                  </a:lnTo>
                  <a:lnTo>
                    <a:pt x="166" y="422"/>
                  </a:lnTo>
                  <a:lnTo>
                    <a:pt x="0" y="246"/>
                  </a:lnTo>
                  <a:lnTo>
                    <a:pt x="19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9" name="Freeform 43"/>
            <p:cNvSpPr/>
            <p:nvPr/>
          </p:nvSpPr>
          <p:spPr bwMode="auto">
            <a:xfrm>
              <a:off x="-1446493" y="5686426"/>
              <a:ext cx="628650" cy="398463"/>
            </a:xfrm>
            <a:custGeom>
              <a:avLst/>
              <a:gdLst>
                <a:gd name="T0" fmla="*/ 396 w 396"/>
                <a:gd name="T1" fmla="*/ 0 h 251"/>
                <a:gd name="T2" fmla="*/ 199 w 396"/>
                <a:gd name="T3" fmla="*/ 244 h 251"/>
                <a:gd name="T4" fmla="*/ 0 w 396"/>
                <a:gd name="T5" fmla="*/ 0 h 251"/>
                <a:gd name="T6" fmla="*/ 0 w 396"/>
                <a:gd name="T7" fmla="*/ 5 h 251"/>
                <a:gd name="T8" fmla="*/ 199 w 396"/>
                <a:gd name="T9" fmla="*/ 251 h 251"/>
                <a:gd name="T10" fmla="*/ 396 w 396"/>
                <a:gd name="T11" fmla="*/ 5 h 251"/>
                <a:gd name="T12" fmla="*/ 396 w 396"/>
                <a:gd name="T13" fmla="*/ 0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6" h="251">
                  <a:moveTo>
                    <a:pt x="396" y="0"/>
                  </a:moveTo>
                  <a:lnTo>
                    <a:pt x="199" y="244"/>
                  </a:lnTo>
                  <a:lnTo>
                    <a:pt x="0" y="0"/>
                  </a:lnTo>
                  <a:lnTo>
                    <a:pt x="0" y="5"/>
                  </a:lnTo>
                  <a:lnTo>
                    <a:pt x="199" y="251"/>
                  </a:lnTo>
                  <a:lnTo>
                    <a:pt x="396" y="5"/>
                  </a:lnTo>
                  <a:lnTo>
                    <a:pt x="396" y="0"/>
                  </a:lnTo>
                  <a:close/>
                </a:path>
              </a:pathLst>
            </a:custGeom>
            <a:solidFill>
              <a:srgbClr val="F2D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50" name="Freeform 44"/>
            <p:cNvSpPr/>
            <p:nvPr/>
          </p:nvSpPr>
          <p:spPr bwMode="auto">
            <a:xfrm>
              <a:off x="-1446493" y="5686426"/>
              <a:ext cx="628650" cy="398463"/>
            </a:xfrm>
            <a:custGeom>
              <a:avLst/>
              <a:gdLst>
                <a:gd name="T0" fmla="*/ 396 w 396"/>
                <a:gd name="T1" fmla="*/ 0 h 251"/>
                <a:gd name="T2" fmla="*/ 199 w 396"/>
                <a:gd name="T3" fmla="*/ 244 h 251"/>
                <a:gd name="T4" fmla="*/ 0 w 396"/>
                <a:gd name="T5" fmla="*/ 0 h 251"/>
                <a:gd name="T6" fmla="*/ 0 w 396"/>
                <a:gd name="T7" fmla="*/ 5 h 251"/>
                <a:gd name="T8" fmla="*/ 199 w 396"/>
                <a:gd name="T9" fmla="*/ 251 h 251"/>
                <a:gd name="T10" fmla="*/ 396 w 396"/>
                <a:gd name="T11" fmla="*/ 5 h 251"/>
                <a:gd name="T12" fmla="*/ 396 w 396"/>
                <a:gd name="T13" fmla="*/ 0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6" h="251">
                  <a:moveTo>
                    <a:pt x="396" y="0"/>
                  </a:moveTo>
                  <a:lnTo>
                    <a:pt x="199" y="244"/>
                  </a:lnTo>
                  <a:lnTo>
                    <a:pt x="0" y="0"/>
                  </a:lnTo>
                  <a:lnTo>
                    <a:pt x="0" y="5"/>
                  </a:lnTo>
                  <a:lnTo>
                    <a:pt x="199" y="251"/>
                  </a:lnTo>
                  <a:lnTo>
                    <a:pt x="396" y="5"/>
                  </a:lnTo>
                  <a:lnTo>
                    <a:pt x="39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51" name="Freeform 45"/>
            <p:cNvSpPr/>
            <p:nvPr/>
          </p:nvSpPr>
          <p:spPr bwMode="auto">
            <a:xfrm>
              <a:off x="-1073431" y="6348414"/>
              <a:ext cx="3175" cy="4763"/>
            </a:xfrm>
            <a:custGeom>
              <a:avLst/>
              <a:gdLst>
                <a:gd name="T0" fmla="*/ 0 w 2"/>
                <a:gd name="T1" fmla="*/ 0 h 3"/>
                <a:gd name="T2" fmla="*/ 0 w 2"/>
                <a:gd name="T3" fmla="*/ 0 h 3"/>
                <a:gd name="T4" fmla="*/ 2 w 2"/>
                <a:gd name="T5" fmla="*/ 3 h 3"/>
                <a:gd name="T6" fmla="*/ 2 w 2"/>
                <a:gd name="T7" fmla="*/ 3 h 3"/>
                <a:gd name="T8" fmla="*/ 0 w 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lnTo>
                    <a:pt x="0" y="0"/>
                  </a:lnTo>
                  <a:lnTo>
                    <a:pt x="2" y="3"/>
                  </a:lnTo>
                  <a:lnTo>
                    <a:pt x="2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52" name="Freeform 46"/>
            <p:cNvSpPr/>
            <p:nvPr/>
          </p:nvSpPr>
          <p:spPr bwMode="auto">
            <a:xfrm>
              <a:off x="-1073431" y="6348414"/>
              <a:ext cx="3175" cy="4763"/>
            </a:xfrm>
            <a:custGeom>
              <a:avLst/>
              <a:gdLst>
                <a:gd name="T0" fmla="*/ 0 w 2"/>
                <a:gd name="T1" fmla="*/ 0 h 3"/>
                <a:gd name="T2" fmla="*/ 0 w 2"/>
                <a:gd name="T3" fmla="*/ 0 h 3"/>
                <a:gd name="T4" fmla="*/ 2 w 2"/>
                <a:gd name="T5" fmla="*/ 3 h 3"/>
                <a:gd name="T6" fmla="*/ 2 w 2"/>
                <a:gd name="T7" fmla="*/ 3 h 3"/>
                <a:gd name="T8" fmla="*/ 0 w 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lnTo>
                    <a:pt x="0" y="0"/>
                  </a:lnTo>
                  <a:lnTo>
                    <a:pt x="2" y="3"/>
                  </a:lnTo>
                  <a:lnTo>
                    <a:pt x="2" y="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53" name="Freeform 47"/>
            <p:cNvSpPr/>
            <p:nvPr/>
          </p:nvSpPr>
          <p:spPr bwMode="auto">
            <a:xfrm>
              <a:off x="-1190906" y="6348414"/>
              <a:ext cx="120650" cy="4763"/>
            </a:xfrm>
            <a:custGeom>
              <a:avLst/>
              <a:gdLst>
                <a:gd name="T0" fmla="*/ 74 w 76"/>
                <a:gd name="T1" fmla="*/ 0 h 3"/>
                <a:gd name="T2" fmla="*/ 0 w 76"/>
                <a:gd name="T3" fmla="*/ 0 h 3"/>
                <a:gd name="T4" fmla="*/ 0 w 76"/>
                <a:gd name="T5" fmla="*/ 3 h 3"/>
                <a:gd name="T6" fmla="*/ 76 w 76"/>
                <a:gd name="T7" fmla="*/ 3 h 3"/>
                <a:gd name="T8" fmla="*/ 74 w 76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3">
                  <a:moveTo>
                    <a:pt x="74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76" y="3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B532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54" name="Freeform 48"/>
            <p:cNvSpPr/>
            <p:nvPr/>
          </p:nvSpPr>
          <p:spPr bwMode="auto">
            <a:xfrm>
              <a:off x="-1190906" y="6348414"/>
              <a:ext cx="120650" cy="4763"/>
            </a:xfrm>
            <a:custGeom>
              <a:avLst/>
              <a:gdLst>
                <a:gd name="T0" fmla="*/ 74 w 76"/>
                <a:gd name="T1" fmla="*/ 0 h 3"/>
                <a:gd name="T2" fmla="*/ 0 w 76"/>
                <a:gd name="T3" fmla="*/ 0 h 3"/>
                <a:gd name="T4" fmla="*/ 0 w 76"/>
                <a:gd name="T5" fmla="*/ 3 h 3"/>
                <a:gd name="T6" fmla="*/ 76 w 76"/>
                <a:gd name="T7" fmla="*/ 3 h 3"/>
                <a:gd name="T8" fmla="*/ 74 w 76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3">
                  <a:moveTo>
                    <a:pt x="74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76" y="3"/>
                  </a:lnTo>
                  <a:lnTo>
                    <a:pt x="7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</p:grpSp>
      <p:sp>
        <p:nvSpPr>
          <p:cNvPr id="55" name="圆角矩形 23"/>
          <p:cNvSpPr/>
          <p:nvPr/>
        </p:nvSpPr>
        <p:spPr>
          <a:xfrm>
            <a:off x="3821035" y="445315"/>
            <a:ext cx="4598126" cy="1093156"/>
          </a:xfrm>
          <a:prstGeom prst="roundRect">
            <a:avLst>
              <a:gd name="adj" fmla="val 50000"/>
            </a:avLst>
          </a:prstGeom>
          <a:solidFill>
            <a:srgbClr val="629359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+mn-cs"/>
              </a:rPr>
              <a:t>   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inpin heiti" charset="-122"/>
              <a:cs typeface="+mn-cs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510176" y="445315"/>
            <a:ext cx="34391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So sánh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7" name="Freeform 6"/>
          <p:cNvSpPr/>
          <p:nvPr/>
        </p:nvSpPr>
        <p:spPr bwMode="auto">
          <a:xfrm rot="2187007">
            <a:off x="2837446" y="1396808"/>
            <a:ext cx="3207495" cy="4696403"/>
          </a:xfrm>
          <a:custGeom>
            <a:avLst/>
            <a:gdLst>
              <a:gd name="T0" fmla="*/ 146 w 176"/>
              <a:gd name="T1" fmla="*/ 141 h 201"/>
              <a:gd name="T2" fmla="*/ 142 w 176"/>
              <a:gd name="T3" fmla="*/ 29 h 201"/>
              <a:gd name="T4" fmla="*/ 30 w 176"/>
              <a:gd name="T5" fmla="*/ 34 h 201"/>
              <a:gd name="T6" fmla="*/ 35 w 176"/>
              <a:gd name="T7" fmla="*/ 146 h 201"/>
              <a:gd name="T8" fmla="*/ 60 w 176"/>
              <a:gd name="T9" fmla="*/ 161 h 201"/>
              <a:gd name="T10" fmla="*/ 53 w 176"/>
              <a:gd name="T11" fmla="*/ 201 h 201"/>
              <a:gd name="T12" fmla="*/ 90 w 176"/>
              <a:gd name="T13" fmla="*/ 167 h 201"/>
              <a:gd name="T14" fmla="*/ 146 w 176"/>
              <a:gd name="T15" fmla="*/ 141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6" h="201">
                <a:moveTo>
                  <a:pt x="146" y="141"/>
                </a:moveTo>
                <a:cubicBezTo>
                  <a:pt x="176" y="109"/>
                  <a:pt x="174" y="59"/>
                  <a:pt x="142" y="29"/>
                </a:cubicBezTo>
                <a:cubicBezTo>
                  <a:pt x="109" y="0"/>
                  <a:pt x="59" y="2"/>
                  <a:pt x="30" y="34"/>
                </a:cubicBezTo>
                <a:cubicBezTo>
                  <a:pt x="0" y="66"/>
                  <a:pt x="3" y="116"/>
                  <a:pt x="35" y="146"/>
                </a:cubicBezTo>
                <a:cubicBezTo>
                  <a:pt x="42" y="153"/>
                  <a:pt x="51" y="158"/>
                  <a:pt x="60" y="161"/>
                </a:cubicBezTo>
                <a:cubicBezTo>
                  <a:pt x="63" y="183"/>
                  <a:pt x="53" y="201"/>
                  <a:pt x="53" y="201"/>
                </a:cubicBezTo>
                <a:cubicBezTo>
                  <a:pt x="90" y="167"/>
                  <a:pt x="90" y="167"/>
                  <a:pt x="90" y="167"/>
                </a:cubicBezTo>
                <a:cubicBezTo>
                  <a:pt x="111" y="166"/>
                  <a:pt x="131" y="157"/>
                  <a:pt x="146" y="141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charset="-122"/>
              <a:ea typeface="+mn-ea"/>
              <a:cs typeface="+mn-cs"/>
            </a:endParaRPr>
          </a:p>
        </p:txBody>
      </p:sp>
      <p:sp>
        <p:nvSpPr>
          <p:cNvPr id="58" name="Freeform 6"/>
          <p:cNvSpPr/>
          <p:nvPr/>
        </p:nvSpPr>
        <p:spPr bwMode="auto">
          <a:xfrm rot="19444945" flipH="1">
            <a:off x="6135916" y="1359094"/>
            <a:ext cx="3289356" cy="4826257"/>
          </a:xfrm>
          <a:custGeom>
            <a:avLst/>
            <a:gdLst>
              <a:gd name="T0" fmla="*/ 146 w 176"/>
              <a:gd name="T1" fmla="*/ 141 h 201"/>
              <a:gd name="T2" fmla="*/ 142 w 176"/>
              <a:gd name="T3" fmla="*/ 29 h 201"/>
              <a:gd name="T4" fmla="*/ 30 w 176"/>
              <a:gd name="T5" fmla="*/ 34 h 201"/>
              <a:gd name="T6" fmla="*/ 35 w 176"/>
              <a:gd name="T7" fmla="*/ 146 h 201"/>
              <a:gd name="T8" fmla="*/ 60 w 176"/>
              <a:gd name="T9" fmla="*/ 161 h 201"/>
              <a:gd name="T10" fmla="*/ 53 w 176"/>
              <a:gd name="T11" fmla="*/ 201 h 201"/>
              <a:gd name="T12" fmla="*/ 90 w 176"/>
              <a:gd name="T13" fmla="*/ 167 h 201"/>
              <a:gd name="T14" fmla="*/ 146 w 176"/>
              <a:gd name="T15" fmla="*/ 141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6" h="201">
                <a:moveTo>
                  <a:pt x="146" y="141"/>
                </a:moveTo>
                <a:cubicBezTo>
                  <a:pt x="176" y="109"/>
                  <a:pt x="174" y="59"/>
                  <a:pt x="142" y="29"/>
                </a:cubicBezTo>
                <a:cubicBezTo>
                  <a:pt x="109" y="0"/>
                  <a:pt x="59" y="2"/>
                  <a:pt x="30" y="34"/>
                </a:cubicBezTo>
                <a:cubicBezTo>
                  <a:pt x="0" y="66"/>
                  <a:pt x="3" y="116"/>
                  <a:pt x="35" y="146"/>
                </a:cubicBezTo>
                <a:cubicBezTo>
                  <a:pt x="42" y="153"/>
                  <a:pt x="51" y="158"/>
                  <a:pt x="60" y="161"/>
                </a:cubicBezTo>
                <a:cubicBezTo>
                  <a:pt x="63" y="183"/>
                  <a:pt x="53" y="201"/>
                  <a:pt x="53" y="201"/>
                </a:cubicBezTo>
                <a:cubicBezTo>
                  <a:pt x="90" y="167"/>
                  <a:pt x="90" y="167"/>
                  <a:pt x="90" y="167"/>
                </a:cubicBezTo>
                <a:cubicBezTo>
                  <a:pt x="111" y="166"/>
                  <a:pt x="131" y="157"/>
                  <a:pt x="146" y="141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charset="-122"/>
              <a:ea typeface="+mn-ea"/>
              <a:cs typeface="+mn-cs"/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3548385" y="2605705"/>
            <a:ext cx="2501947" cy="1452847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u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</a:t>
            </a: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6346541" y="2605704"/>
            <a:ext cx="2148093" cy="1452847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u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</a:t>
            </a: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487888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261">
            <a:extLst>
              <a:ext uri="{FF2B5EF4-FFF2-40B4-BE49-F238E27FC236}">
                <a16:creationId xmlns:a16="http://schemas.microsoft.com/office/drawing/2014/main" id="{BCFF5C50-AC38-470C-9C35-1E9C08737EE9}"/>
              </a:ext>
            </a:extLst>
          </p:cNvPr>
          <p:cNvGrpSpPr/>
          <p:nvPr/>
        </p:nvGrpSpPr>
        <p:grpSpPr>
          <a:xfrm>
            <a:off x="11399821" y="357354"/>
            <a:ext cx="467620" cy="470659"/>
            <a:chOff x="0" y="0"/>
            <a:chExt cx="935237" cy="845748"/>
          </a:xfrm>
        </p:grpSpPr>
        <p:sp>
          <p:nvSpPr>
            <p:cNvPr id="8" name="Shape 1259">
              <a:extLst>
                <a:ext uri="{FF2B5EF4-FFF2-40B4-BE49-F238E27FC236}">
                  <a16:creationId xmlns:a16="http://schemas.microsoft.com/office/drawing/2014/main" id="{4CBE5A8A-BF07-42F2-9470-BA3AFF719DB8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Shape 1260">
              <a:extLst>
                <a:ext uri="{FF2B5EF4-FFF2-40B4-BE49-F238E27FC236}">
                  <a16:creationId xmlns:a16="http://schemas.microsoft.com/office/drawing/2014/main" id="{F8348A0C-E527-4220-933C-EA9D3C93C68A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1054764" y="444805"/>
            <a:ext cx="9858688" cy="58514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latin typeface="UTM Avo" panose="02040603050506020204" pitchFamily="18" charset="0"/>
              </a:rPr>
              <a:t>2. </a:t>
            </a:r>
            <a:r>
              <a:rPr lang="en-US" sz="3200" dirty="0" err="1">
                <a:latin typeface="UTM Avo" panose="02040603050506020204" pitchFamily="18" charset="0"/>
              </a:rPr>
              <a:t>Tiếng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nào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có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vần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um</a:t>
            </a:r>
            <a:r>
              <a:rPr lang="en-US" sz="3200" dirty="0">
                <a:latin typeface="UTM Avo" panose="02040603050506020204" pitchFamily="18" charset="0"/>
              </a:rPr>
              <a:t>? </a:t>
            </a:r>
            <a:r>
              <a:rPr lang="en-US" sz="3200" dirty="0" err="1">
                <a:latin typeface="UTM Avo" panose="02040603050506020204" pitchFamily="18" charset="0"/>
              </a:rPr>
              <a:t>Tiếng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nào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có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vần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up</a:t>
            </a:r>
            <a:r>
              <a:rPr lang="en-US" sz="3200" dirty="0"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794" y="1097330"/>
            <a:ext cx="9464752" cy="5593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950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408371" y="5534526"/>
            <a:ext cx="20316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cúp</a:t>
            </a:r>
            <a:endParaRPr lang="en-US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872"/>
            <a:ext cx="6439972" cy="53016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972" y="424872"/>
            <a:ext cx="5687373" cy="5301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607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1016000" y="1136072"/>
            <a:ext cx="10261600" cy="2373745"/>
          </a:xfrm>
        </p:spPr>
        <p:txBody>
          <a:bodyPr>
            <a:normAutofit/>
          </a:bodyPr>
          <a:lstStyle/>
          <a:p>
            <a:r>
              <a:rPr lang="en-US" altLang="en-US" sz="8000" b="1" dirty="0" smtClean="0">
                <a:solidFill>
                  <a:schemeClr val="tx1"/>
                </a:solidFill>
              </a:rPr>
              <a:t>    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286509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696"/>
            <a:ext cx="12192000" cy="50416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13381" y="5430982"/>
            <a:ext cx="34728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ũm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mĩm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137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261">
            <a:extLst>
              <a:ext uri="{FF2B5EF4-FFF2-40B4-BE49-F238E27FC236}">
                <a16:creationId xmlns:a16="http://schemas.microsoft.com/office/drawing/2014/main" id="{BCFF5C50-AC38-470C-9C35-1E9C08737EE9}"/>
              </a:ext>
            </a:extLst>
          </p:cNvPr>
          <p:cNvGrpSpPr/>
          <p:nvPr/>
        </p:nvGrpSpPr>
        <p:grpSpPr>
          <a:xfrm>
            <a:off x="11399821" y="357354"/>
            <a:ext cx="467620" cy="470659"/>
            <a:chOff x="0" y="0"/>
            <a:chExt cx="935237" cy="845748"/>
          </a:xfrm>
        </p:grpSpPr>
        <p:sp>
          <p:nvSpPr>
            <p:cNvPr id="8" name="Shape 1259">
              <a:extLst>
                <a:ext uri="{FF2B5EF4-FFF2-40B4-BE49-F238E27FC236}">
                  <a16:creationId xmlns:a16="http://schemas.microsoft.com/office/drawing/2014/main" id="{4CBE5A8A-BF07-42F2-9470-BA3AFF719DB8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Shape 1260">
              <a:extLst>
                <a:ext uri="{FF2B5EF4-FFF2-40B4-BE49-F238E27FC236}">
                  <a16:creationId xmlns:a16="http://schemas.microsoft.com/office/drawing/2014/main" id="{F8348A0C-E527-4220-933C-EA9D3C93C68A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1054764" y="444805"/>
            <a:ext cx="9858688" cy="58514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latin typeface="UTM Avo" panose="02040603050506020204" pitchFamily="18" charset="0"/>
              </a:rPr>
              <a:t>2. </a:t>
            </a:r>
            <a:r>
              <a:rPr lang="en-US" sz="3200" dirty="0" err="1">
                <a:latin typeface="UTM Avo" panose="02040603050506020204" pitchFamily="18" charset="0"/>
              </a:rPr>
              <a:t>Tiếng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nào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có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vần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um</a:t>
            </a:r>
            <a:r>
              <a:rPr lang="en-US" sz="3200" dirty="0">
                <a:latin typeface="UTM Avo" panose="02040603050506020204" pitchFamily="18" charset="0"/>
              </a:rPr>
              <a:t>? </a:t>
            </a:r>
            <a:r>
              <a:rPr lang="en-US" sz="3200" dirty="0" err="1">
                <a:latin typeface="UTM Avo" panose="02040603050506020204" pitchFamily="18" charset="0"/>
              </a:rPr>
              <a:t>Tiếng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nào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có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vần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up</a:t>
            </a:r>
            <a:r>
              <a:rPr lang="en-US" sz="3200" dirty="0"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794" y="1097330"/>
            <a:ext cx="9464752" cy="5593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638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6"/>
          <p:cNvSpPr txBox="1"/>
          <p:nvPr/>
        </p:nvSpPr>
        <p:spPr>
          <a:xfrm>
            <a:off x="1585595" y="513080"/>
            <a:ext cx="9247505" cy="2733675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11500" dirty="0" smtClean="0">
                <a:solidFill>
                  <a:schemeClr val="accent4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TRÒ CHƠI</a:t>
            </a:r>
            <a:endParaRPr lang="en-US" sz="11500" dirty="0">
              <a:solidFill>
                <a:schemeClr val="accent4"/>
              </a:solidFill>
              <a:effectLst/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1793240" y="3013075"/>
            <a:ext cx="8605520" cy="11988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7200" dirty="0" smtClean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AI NHANH HƠN</a:t>
            </a:r>
            <a:endParaRPr lang="en-US" sz="7200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" name="Content Placeholder 2" descr="a87852d0-d60c-4a7c-ae42-0bfb6679ecb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flipH="1">
            <a:off x="2491105" y="4114800"/>
            <a:ext cx="2743200" cy="2743200"/>
          </a:xfrm>
          <a:prstGeom prst="rect">
            <a:avLst/>
          </a:prstGeom>
        </p:spPr>
      </p:pic>
      <p:pic>
        <p:nvPicPr>
          <p:cNvPr id="4" name="Content Placeholder 2" descr="a87852d0-d60c-4a7c-ae42-0bfb6679ecb3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838065" y="4211955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36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261">
            <a:extLst>
              <a:ext uri="{FF2B5EF4-FFF2-40B4-BE49-F238E27FC236}">
                <a16:creationId xmlns:a16="http://schemas.microsoft.com/office/drawing/2014/main" id="{BCFF5C50-AC38-470C-9C35-1E9C08737EE9}"/>
              </a:ext>
            </a:extLst>
          </p:cNvPr>
          <p:cNvGrpSpPr/>
          <p:nvPr/>
        </p:nvGrpSpPr>
        <p:grpSpPr>
          <a:xfrm>
            <a:off x="11399821" y="357354"/>
            <a:ext cx="467620" cy="470659"/>
            <a:chOff x="0" y="0"/>
            <a:chExt cx="935237" cy="845748"/>
          </a:xfrm>
        </p:grpSpPr>
        <p:sp>
          <p:nvSpPr>
            <p:cNvPr id="8" name="Shape 1259">
              <a:extLst>
                <a:ext uri="{FF2B5EF4-FFF2-40B4-BE49-F238E27FC236}">
                  <a16:creationId xmlns:a16="http://schemas.microsoft.com/office/drawing/2014/main" id="{4CBE5A8A-BF07-42F2-9470-BA3AFF719DB8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Shape 1260">
              <a:extLst>
                <a:ext uri="{FF2B5EF4-FFF2-40B4-BE49-F238E27FC236}">
                  <a16:creationId xmlns:a16="http://schemas.microsoft.com/office/drawing/2014/main" id="{F8348A0C-E527-4220-933C-EA9D3C93C68A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1054764" y="444805"/>
            <a:ext cx="9858688" cy="58514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latin typeface="UTM Avo" panose="02040603050506020204" pitchFamily="18" charset="0"/>
              </a:rPr>
              <a:t>2. </a:t>
            </a:r>
            <a:r>
              <a:rPr lang="en-US" sz="3200" dirty="0" err="1">
                <a:latin typeface="UTM Avo" panose="02040603050506020204" pitchFamily="18" charset="0"/>
              </a:rPr>
              <a:t>Tiếng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nào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có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vần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um</a:t>
            </a:r>
            <a:r>
              <a:rPr lang="en-US" sz="3200" dirty="0">
                <a:latin typeface="UTM Avo" panose="02040603050506020204" pitchFamily="18" charset="0"/>
              </a:rPr>
              <a:t>? </a:t>
            </a:r>
            <a:r>
              <a:rPr lang="en-US" sz="3200" dirty="0" err="1">
                <a:latin typeface="UTM Avo" panose="02040603050506020204" pitchFamily="18" charset="0"/>
              </a:rPr>
              <a:t>Tiếng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nào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có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vần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up</a:t>
            </a:r>
            <a:r>
              <a:rPr lang="en-US" sz="3200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5" name="Oval 14"/>
          <p:cNvSpPr/>
          <p:nvPr/>
        </p:nvSpPr>
        <p:spPr bwMode="auto">
          <a:xfrm>
            <a:off x="1458418" y="1607419"/>
            <a:ext cx="2133600" cy="1051240"/>
          </a:xfrm>
          <a:prstGeom prst="ellipse">
            <a:avLst/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>
              <a:defRPr/>
            </a:pP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um</a:t>
            </a:r>
            <a:endParaRPr lang="en-US" sz="5400" b="1" dirty="0">
              <a:latin typeface="+mj-lt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7856621" y="1744259"/>
            <a:ext cx="2133600" cy="1037443"/>
          </a:xfrm>
          <a:prstGeom prst="ellipse">
            <a:avLst/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>
              <a:defRPr/>
            </a:pP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up</a:t>
            </a:r>
            <a:endParaRPr lang="en-US" sz="5400" b="1" dirty="0"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567891" y="3426594"/>
            <a:ext cx="536473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400" b="1" dirty="0" err="1">
                <a:solidFill>
                  <a:srgbClr val="002060"/>
                </a:solidFill>
                <a:latin typeface="UTM Avo" pitchFamily="18" charset="0"/>
                <a:ea typeface="字魂17号-萌趣果冻体" panose="02000000000000000000" pitchFamily="2" charset="-122"/>
              </a:rPr>
              <a:t>chùm</a:t>
            </a:r>
            <a:r>
              <a:rPr lang="en-US" altLang="zh-CN" sz="4400" b="1" dirty="0">
                <a:solidFill>
                  <a:srgbClr val="002060"/>
                </a:solidFill>
                <a:latin typeface="UTM Avo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UTM Avo" pitchFamily="18" charset="0"/>
                <a:ea typeface="字魂17号-萌趣果冻体" panose="02000000000000000000" pitchFamily="2" charset="-122"/>
              </a:rPr>
              <a:t>nho</a:t>
            </a:r>
            <a:endParaRPr lang="zh-CN" altLang="en-US" sz="4400" b="1" dirty="0">
              <a:solidFill>
                <a:srgbClr val="002060"/>
              </a:solidFill>
              <a:latin typeface="UTM Avo" pitchFamily="18" charset="0"/>
              <a:ea typeface="小白" panose="02010601030101010101" pitchFamily="2" charset="-122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75899" y="4533499"/>
            <a:ext cx="237788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400" b="1" dirty="0" err="1">
                <a:solidFill>
                  <a:srgbClr val="002060"/>
                </a:solidFill>
                <a:latin typeface="UTM Avo" pitchFamily="18" charset="0"/>
                <a:ea typeface="字魂17号-萌趣果冻体" panose="02000000000000000000" pitchFamily="2" charset="-122"/>
              </a:rPr>
              <a:t>tôm</a:t>
            </a:r>
            <a:r>
              <a:rPr lang="en-US" altLang="zh-CN" sz="4400" b="1" dirty="0">
                <a:solidFill>
                  <a:srgbClr val="002060"/>
                </a:solidFill>
                <a:latin typeface="UTM Avo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UTM Avo" pitchFamily="18" charset="0"/>
                <a:ea typeface="字魂17号-萌趣果冻体" panose="02000000000000000000" pitchFamily="2" charset="-122"/>
              </a:rPr>
              <a:t>hùm</a:t>
            </a:r>
            <a:endParaRPr lang="zh-CN" altLang="en-US" sz="4400" b="1" dirty="0">
              <a:solidFill>
                <a:srgbClr val="002060"/>
              </a:solidFill>
              <a:latin typeface="UTM Avo" pitchFamily="18" charset="0"/>
              <a:ea typeface="字魂17号-萌趣果冻体" panose="02000000000000000000" pitchFamily="2" charset="-122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9133" y="5827588"/>
            <a:ext cx="36190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400" b="1" dirty="0" err="1">
                <a:solidFill>
                  <a:srgbClr val="002060"/>
                </a:solidFill>
                <a:latin typeface="UTM Avo" pitchFamily="18" charset="0"/>
                <a:ea typeface="字魂17号-萌趣果冻体" panose="02000000000000000000" pitchFamily="2" charset="-122"/>
              </a:rPr>
              <a:t>mũm</a:t>
            </a:r>
            <a:r>
              <a:rPr lang="en-US" altLang="zh-CN" sz="4400" b="1" dirty="0">
                <a:solidFill>
                  <a:srgbClr val="002060"/>
                </a:solidFill>
                <a:latin typeface="UTM Avo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UTM Avo" pitchFamily="18" charset="0"/>
                <a:ea typeface="字魂17号-萌趣果冻体" panose="02000000000000000000" pitchFamily="2" charset="-122"/>
              </a:rPr>
              <a:t>mĩm</a:t>
            </a:r>
            <a:endParaRPr lang="zh-CN" altLang="en-US" sz="4400" b="1" dirty="0">
              <a:solidFill>
                <a:srgbClr val="002060"/>
              </a:solidFill>
              <a:latin typeface="UTM Avo" pitchFamily="18" charset="0"/>
              <a:ea typeface="字魂17号-萌趣果冻体" panose="02000000000000000000" pitchFamily="2" charset="-122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327689" y="3494445"/>
            <a:ext cx="104227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400" b="1" dirty="0" err="1">
                <a:solidFill>
                  <a:srgbClr val="002060"/>
                </a:solidFill>
                <a:latin typeface="UTM Avo" pitchFamily="18" charset="0"/>
                <a:ea typeface="字魂17号-萌趣果冻体" panose="02000000000000000000" pitchFamily="2" charset="-122"/>
              </a:rPr>
              <a:t>cúp</a:t>
            </a:r>
            <a:endParaRPr lang="zh-CN" altLang="en-US" sz="4400" b="1" dirty="0">
              <a:solidFill>
                <a:srgbClr val="002060"/>
              </a:solidFill>
              <a:latin typeface="UTM Avo" pitchFamily="18" charset="0"/>
              <a:ea typeface="字魂17号-萌趣果冻体" panose="02000000000000000000" pitchFamily="2" charset="-122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929398" y="4528640"/>
            <a:ext cx="198804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400" b="1" dirty="0" err="1">
                <a:solidFill>
                  <a:srgbClr val="002060"/>
                </a:solidFill>
                <a:latin typeface="UTM Avo" pitchFamily="18" charset="0"/>
                <a:ea typeface="字魂17号-萌趣果冻体" panose="02000000000000000000" pitchFamily="2" charset="-122"/>
              </a:rPr>
              <a:t>giúp</a:t>
            </a:r>
            <a:r>
              <a:rPr lang="en-US" altLang="zh-CN" sz="4400" b="1" dirty="0">
                <a:solidFill>
                  <a:srgbClr val="002060"/>
                </a:solidFill>
                <a:latin typeface="UTM Avo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UTM Avo" pitchFamily="18" charset="0"/>
                <a:ea typeface="字魂17号-萌趣果冻体" panose="02000000000000000000" pitchFamily="2" charset="-122"/>
              </a:rPr>
              <a:t>đỡ</a:t>
            </a:r>
            <a:endParaRPr lang="zh-CN" altLang="en-US" sz="4400" b="1" dirty="0">
              <a:solidFill>
                <a:srgbClr val="002060"/>
              </a:solidFill>
              <a:latin typeface="UTM Avo" pitchFamily="18" charset="0"/>
              <a:ea typeface="字魂17号-萌趣果冻体" panose="02000000000000000000" pitchFamily="2" charset="-122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856621" y="5827588"/>
            <a:ext cx="227878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400" b="1" dirty="0" err="1">
                <a:solidFill>
                  <a:srgbClr val="002060"/>
                </a:solidFill>
                <a:latin typeface="UTM Avo" pitchFamily="18" charset="0"/>
                <a:ea typeface="字魂17号-萌趣果冻体" panose="02000000000000000000" pitchFamily="2" charset="-122"/>
              </a:rPr>
              <a:t>búp</a:t>
            </a:r>
            <a:r>
              <a:rPr lang="en-US" altLang="zh-CN" sz="4400" b="1" dirty="0">
                <a:solidFill>
                  <a:srgbClr val="002060"/>
                </a:solidFill>
                <a:latin typeface="UTM Avo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UTM Avo" pitchFamily="18" charset="0"/>
                <a:ea typeface="字魂17号-萌趣果冻体" panose="02000000000000000000" pitchFamily="2" charset="-122"/>
              </a:rPr>
              <a:t>chè</a:t>
            </a:r>
            <a:endParaRPr lang="zh-CN" altLang="en-US" sz="4400" b="1" dirty="0">
              <a:solidFill>
                <a:srgbClr val="002060"/>
              </a:solidFill>
              <a:latin typeface="UTM Avo" pitchFamily="18" charset="0"/>
              <a:ea typeface="字魂17号-萌趣果冻体" panose="02000000000000000000" pitchFamily="2" charset="-122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1458418" y="4064000"/>
            <a:ext cx="767546" cy="923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484582" y="5190836"/>
            <a:ext cx="637309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1458418" y="6465455"/>
            <a:ext cx="606423" cy="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8769927" y="4196035"/>
            <a:ext cx="457200" cy="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8460509" y="5190836"/>
            <a:ext cx="61883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8460509" y="6465455"/>
            <a:ext cx="46181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350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3852" y="301574"/>
            <a:ext cx="4376446" cy="57625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03567" y="1254446"/>
            <a:ext cx="27475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7200" b="1" dirty="0">
                <a:solidFill>
                  <a:prstClr val="black"/>
                </a:solidFill>
                <a:latin typeface="UTM Avo" panose="02040603050506020204" pitchFamily="18" charset="0"/>
              </a:rPr>
              <a:t>Tập</a:t>
            </a: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viết 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4" name="Picture 3" descr="Phim Hoạt Hình Học Sinh Học Sinh Cậu Bé, Phim Hoạt Hình, Nhà, Suốt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87" b="96250" l="9844" r="91719">
                        <a14:foregroundMark x1="42031" y1="53125" x2="71406" y2="82500"/>
                        <a14:foregroundMark x1="64219" y1="50469" x2="36094" y2="79219"/>
                        <a14:foregroundMark x1="46563" y1="49063" x2="57031" y2="49844"/>
                        <a14:foregroundMark x1="39375" y1="53125" x2="40000" y2="5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878" y="742791"/>
            <a:ext cx="6569121" cy="5282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8" descr="觅元素58b0fbac4bf9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023" y="5622865"/>
            <a:ext cx="6578221" cy="88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2404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4174436" y="397565"/>
            <a:ext cx="3366052" cy="78187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dirty="0">
                <a:latin typeface="UTM Avo" panose="02040603050506020204" pitchFamily="18" charset="0"/>
              </a:rPr>
              <a:t>4. </a:t>
            </a:r>
            <a:r>
              <a:rPr lang="en-US" sz="4800" dirty="0" err="1">
                <a:latin typeface="UTM Avo" panose="02040603050506020204" pitchFamily="18" charset="0"/>
              </a:rPr>
              <a:t>Tập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viết</a:t>
            </a:r>
            <a:endParaRPr lang="en-US" sz="4800" dirty="0">
              <a:latin typeface="UTM Avo" panose="0204060305050602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62" y="1714574"/>
            <a:ext cx="11561379" cy="2272714"/>
          </a:xfrm>
          <a:prstGeom prst="rect">
            <a:avLst/>
          </a:prstGeom>
        </p:spPr>
      </p:pic>
      <p:pic>
        <p:nvPicPr>
          <p:cNvPr id="2" name="fOFmtUTvDmGaY8qeVUNnEtLgMCp70jUL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9029.3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3142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68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47C815D6-0165-4AF0-A176-A543B80F7FD2}"/>
              </a:ext>
            </a:extLst>
          </p:cNvPr>
          <p:cNvSpPr txBox="1"/>
          <p:nvPr/>
        </p:nvSpPr>
        <p:spPr>
          <a:xfrm>
            <a:off x="0" y="4707171"/>
            <a:ext cx="121181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 smtClean="0">
                <a:solidFill>
                  <a:srgbClr val="FF0000"/>
                </a:solidFill>
                <a:latin typeface="UTM Avo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5400" b="1" dirty="0" smtClean="0">
                <a:solidFill>
                  <a:srgbClr val="FF0000"/>
                </a:solidFill>
                <a:latin typeface="UTM Avo" pitchFamily="18" charset="0"/>
                <a:ea typeface="字魂17号-萌趣果冻体" panose="02000000000000000000" pitchFamily="2" charset="-122"/>
              </a:rPr>
              <a:t>um                                up</a:t>
            </a:r>
            <a:endParaRPr lang="zh-CN" altLang="en-US" sz="5400" b="1" dirty="0">
              <a:solidFill>
                <a:srgbClr val="FF0000"/>
              </a:solidFill>
              <a:latin typeface="UTM Avo" pitchFamily="18" charset="0"/>
              <a:ea typeface="小白" panose="02010601030101010101" pitchFamily="2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77154" y="604299"/>
            <a:ext cx="803419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  <a:ea typeface="Frankfurter" pitchFamily="2" charset="0"/>
                <a:cs typeface="Frankfurter" pitchFamily="2" charset="0"/>
              </a:rPr>
              <a:t>Thứ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  <a:ea typeface="Frankfurter" pitchFamily="2" charset="0"/>
                <a:cs typeface="Frankfurter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  <a:ea typeface="Frankfurter" pitchFamily="2" charset="0"/>
                <a:cs typeface="Frankfurter" pitchFamily="2" charset="0"/>
              </a:rPr>
              <a:t>hai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  <a:ea typeface="Frankfurter" pitchFamily="2" charset="0"/>
                <a:cs typeface="Frankfurter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  <a:ea typeface="Frankfurter" pitchFamily="2" charset="0"/>
                <a:cs typeface="Frankfurter" pitchFamily="2" charset="0"/>
              </a:rPr>
              <a:t>ngày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  <a:ea typeface="Frankfurter" pitchFamily="2" charset="0"/>
                <a:cs typeface="Frankfurter" pitchFamily="2" charset="0"/>
              </a:rPr>
              <a:t> 13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  <a:ea typeface="Frankfurter" pitchFamily="2" charset="0"/>
                <a:cs typeface="Frankfurter" pitchFamily="2" charset="0"/>
              </a:rPr>
              <a:t>tháng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  <a:ea typeface="Frankfurter" pitchFamily="2" charset="0"/>
                <a:cs typeface="Frankfurter" pitchFamily="2" charset="0"/>
              </a:rPr>
              <a:t> 11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  <a:ea typeface="Frankfurter" pitchFamily="2" charset="0"/>
                <a:cs typeface="Frankfurter" pitchFamily="2" charset="0"/>
              </a:rPr>
              <a:t>năm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  <a:ea typeface="Frankfurter" pitchFamily="2" charset="0"/>
                <a:cs typeface="Frankfurter" pitchFamily="2" charset="0"/>
              </a:rPr>
              <a:t> 2023</a:t>
            </a:r>
            <a:b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  <a:ea typeface="Frankfurter" pitchFamily="2" charset="0"/>
                <a:cs typeface="Frankfurter" pitchFamily="2" charset="0"/>
              </a:rPr>
            </a:br>
            <a:r>
              <a:rPr lang="en-US" sz="3200" b="1" dirty="0" smtClean="0">
                <a:solidFill>
                  <a:schemeClr val="tx1"/>
                </a:solidFill>
                <a:latin typeface="HP001 4 hàng" panose="020B0603050302020204" pitchFamily="34" charset="0"/>
                <a:ea typeface="Frankfurter" pitchFamily="2" charset="0"/>
                <a:cs typeface="Frankfurter" pitchFamily="2" charset="0"/>
              </a:rPr>
              <a:t>             </a:t>
            </a:r>
          </a:p>
          <a:p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  <a:ea typeface="Frankfurter" pitchFamily="2" charset="0"/>
                <a:cs typeface="Frankfurter" pitchFamily="2" charset="0"/>
              </a:rPr>
              <a:t> </a:t>
            </a:r>
            <a:r>
              <a:rPr lang="en-US" sz="3200" b="1" dirty="0" smtClean="0">
                <a:solidFill>
                  <a:schemeClr val="tx1"/>
                </a:solidFill>
                <a:latin typeface="HP001 4 hàng" panose="020B0603050302020204" pitchFamily="34" charset="0"/>
                <a:ea typeface="Frankfurter" pitchFamily="2" charset="0"/>
                <a:cs typeface="Frankfurter" pitchFamily="2" charset="0"/>
              </a:rPr>
              <a:t>          </a:t>
            </a:r>
            <a:r>
              <a:rPr lang="en-US" sz="3200" b="1" dirty="0" err="1" smtClean="0">
                <a:solidFill>
                  <a:schemeClr val="tx1"/>
                </a:solidFill>
                <a:latin typeface="HP001 4 hàng" panose="020B0603050302020204" pitchFamily="34" charset="0"/>
                <a:ea typeface="Frankfurter" pitchFamily="2" charset="0"/>
                <a:cs typeface="Frankfurter" pitchFamily="2" charset="0"/>
              </a:rPr>
              <a:t>Tiếng</a:t>
            </a:r>
            <a:r>
              <a:rPr lang="en-US" sz="3200" b="1" dirty="0" smtClean="0">
                <a:solidFill>
                  <a:schemeClr val="tx1"/>
                </a:solidFill>
                <a:latin typeface="HP001 4 hàng" panose="020B0603050302020204" pitchFamily="34" charset="0"/>
                <a:ea typeface="Frankfurter" pitchFamily="2" charset="0"/>
                <a:cs typeface="Frankfurter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  <a:ea typeface="Frankfurter" pitchFamily="2" charset="0"/>
                <a:cs typeface="Frankfurter" pitchFamily="2" charset="0"/>
              </a:rPr>
              <a:t>việt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  <a:ea typeface="Frankfurter" pitchFamily="2" charset="0"/>
                <a:cs typeface="Frankfurter" pitchFamily="2" charset="0"/>
              </a:rPr>
              <a:t/>
            </a:r>
            <a:b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  <a:ea typeface="Frankfurter" pitchFamily="2" charset="0"/>
                <a:cs typeface="Frankfurter" pitchFamily="2" charset="0"/>
              </a:rPr>
            </a:br>
            <a:endParaRPr lang="en-US" sz="3200" dirty="0">
              <a:latin typeface="HP001 4 hàng" panose="020B06030503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74358" y="5573864"/>
            <a:ext cx="416730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0" b="1" dirty="0">
                <a:latin typeface="UTM Avo" panose="02040603050506020204" pitchFamily="18" charset="0"/>
              </a:rPr>
              <a:t>ch</a:t>
            </a:r>
            <a:r>
              <a:rPr lang="en-US" sz="8000" b="1" dirty="0">
                <a:solidFill>
                  <a:srgbClr val="FF0000"/>
                </a:solidFill>
                <a:latin typeface="UTM Avo" panose="02040603050506020204" pitchFamily="18" charset="0"/>
              </a:rPr>
              <a:t>um</a:t>
            </a:r>
          </a:p>
        </p:txBody>
      </p:sp>
      <p:sp>
        <p:nvSpPr>
          <p:cNvPr id="5" name="Rectangle 4"/>
          <p:cNvSpPr/>
          <p:nvPr/>
        </p:nvSpPr>
        <p:spPr>
          <a:xfrm>
            <a:off x="7585545" y="5573864"/>
            <a:ext cx="39089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0" b="1" dirty="0" err="1">
                <a:latin typeface="UTM Avo" panose="02040603050506020204" pitchFamily="18" charset="0"/>
              </a:rPr>
              <a:t>b</a:t>
            </a:r>
            <a:r>
              <a:rPr lang="en-US" sz="8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úp</a:t>
            </a:r>
            <a:r>
              <a:rPr lang="en-US" sz="8000" b="1" dirty="0">
                <a:latin typeface="UTM Avo" panose="02040603050506020204" pitchFamily="18" charset="0"/>
              </a:rPr>
              <a:t> </a:t>
            </a:r>
            <a:r>
              <a:rPr lang="en-US" sz="8000" b="1" dirty="0" err="1">
                <a:latin typeface="UTM Avo" panose="02040603050506020204" pitchFamily="18" charset="0"/>
              </a:rPr>
              <a:t>bê</a:t>
            </a:r>
            <a:endParaRPr lang="en-US" sz="8000" b="1" dirty="0">
              <a:latin typeface="UTM Avo" panose="0204060305050602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B22F15-A57C-403F-82BF-1AD0C9F175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865" y="2043826"/>
            <a:ext cx="3506526" cy="2614051"/>
          </a:xfrm>
          <a:prstGeom prst="rect">
            <a:avLst/>
          </a:prstGeom>
          <a:ln w="3175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CC4A64-A96C-4768-8379-41C23D1A46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799" y="2122998"/>
            <a:ext cx="3967701" cy="253487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273902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36" y="164968"/>
            <a:ext cx="3352800" cy="3880866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3223491" y="164968"/>
            <a:ext cx="3352801" cy="1968632"/>
          </a:xfrm>
          <a:prstGeom prst="cloudCallou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Dặn</a:t>
            </a:r>
            <a:r>
              <a:rPr lang="en-US" sz="48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dò</a:t>
            </a:r>
            <a:endParaRPr lang="en-US" sz="48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60945" y="4045833"/>
            <a:ext cx="913583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XINCẢM ƠN QUÝ THẦY CÔ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2851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66237" y="1730185"/>
            <a:ext cx="11791812" cy="234406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ea typeface="Frankfurter" pitchFamily="2" charset="0"/>
              <a:cs typeface="Frankfurter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DDDBED8-1B93-4217-B36B-4131187776C7}"/>
              </a:ext>
            </a:extLst>
          </p:cNvPr>
          <p:cNvSpPr/>
          <p:nvPr/>
        </p:nvSpPr>
        <p:spPr>
          <a:xfrm>
            <a:off x="9494527" y="0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A2EFC39-FB59-415F-AA5F-D3329A01F617}"/>
              </a:ext>
            </a:extLst>
          </p:cNvPr>
          <p:cNvSpPr/>
          <p:nvPr/>
        </p:nvSpPr>
        <p:spPr>
          <a:xfrm>
            <a:off x="11012783" y="545360"/>
            <a:ext cx="9909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2" name="Rectangle 1"/>
          <p:cNvSpPr/>
          <p:nvPr/>
        </p:nvSpPr>
        <p:spPr>
          <a:xfrm>
            <a:off x="3976668" y="2967335"/>
            <a:ext cx="42386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KHỞI ĐỘNG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3" name="cả nhà thương nha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3127" y="-83127"/>
            <a:ext cx="12561454" cy="726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367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544945" y="397163"/>
            <a:ext cx="10887037" cy="2456873"/>
          </a:xfrm>
        </p:spPr>
        <p:txBody>
          <a:bodyPr>
            <a:noAutofit/>
          </a:bodyPr>
          <a:lstStyle/>
          <a:p>
            <a:r>
              <a:rPr lang="en-US" sz="3200" b="1" dirty="0" err="1" smtClean="0">
                <a:solidFill>
                  <a:schemeClr val="tx1"/>
                </a:solidFill>
                <a:latin typeface="HP001 4 hàng" panose="020B0603050302020204" pitchFamily="34" charset="0"/>
                <a:ea typeface="Frankfurter" pitchFamily="2" charset="0"/>
                <a:cs typeface="Frankfurter" pitchFamily="2" charset="0"/>
              </a:rPr>
              <a:t>Thứ</a:t>
            </a:r>
            <a:r>
              <a:rPr lang="en-US" sz="3200" b="1" dirty="0" smtClean="0">
                <a:solidFill>
                  <a:schemeClr val="tx1"/>
                </a:solidFill>
                <a:latin typeface="HP001 4 hàng" panose="020B0603050302020204" pitchFamily="34" charset="0"/>
                <a:ea typeface="Frankfurter" pitchFamily="2" charset="0"/>
                <a:cs typeface="Frankfurter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HP001 4 hàng" panose="020B0603050302020204" pitchFamily="34" charset="0"/>
                <a:ea typeface="Frankfurter" pitchFamily="2" charset="0"/>
                <a:cs typeface="Frankfurter" pitchFamily="2" charset="0"/>
              </a:rPr>
              <a:t>hai</a:t>
            </a:r>
            <a:r>
              <a:rPr lang="en-US" sz="3200" b="1" dirty="0" smtClean="0">
                <a:solidFill>
                  <a:schemeClr val="tx1"/>
                </a:solidFill>
                <a:latin typeface="HP001 4 hàng" panose="020B0603050302020204" pitchFamily="34" charset="0"/>
                <a:ea typeface="Frankfurter" pitchFamily="2" charset="0"/>
                <a:cs typeface="Frankfurter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HP001 4 hàng" panose="020B0603050302020204" pitchFamily="34" charset="0"/>
                <a:ea typeface="Frankfurter" pitchFamily="2" charset="0"/>
                <a:cs typeface="Frankfurter" pitchFamily="2" charset="0"/>
              </a:rPr>
              <a:t>ngày</a:t>
            </a:r>
            <a:r>
              <a:rPr lang="en-US" sz="3200" b="1" dirty="0" smtClean="0">
                <a:solidFill>
                  <a:schemeClr val="tx1"/>
                </a:solidFill>
                <a:latin typeface="HP001 4 hàng" panose="020B0603050302020204" pitchFamily="34" charset="0"/>
                <a:ea typeface="Frankfurter" pitchFamily="2" charset="0"/>
                <a:cs typeface="Frankfurter" pitchFamily="2" charset="0"/>
              </a:rPr>
              <a:t> 13 </a:t>
            </a:r>
            <a:r>
              <a:rPr lang="en-US" sz="3200" b="1" dirty="0" err="1" smtClean="0">
                <a:solidFill>
                  <a:schemeClr val="tx1"/>
                </a:solidFill>
                <a:latin typeface="HP001 4 hàng" panose="020B0603050302020204" pitchFamily="34" charset="0"/>
                <a:ea typeface="Frankfurter" pitchFamily="2" charset="0"/>
                <a:cs typeface="Frankfurter" pitchFamily="2" charset="0"/>
              </a:rPr>
              <a:t>tháng</a:t>
            </a:r>
            <a:r>
              <a:rPr lang="en-US" sz="3200" b="1" dirty="0" smtClean="0">
                <a:solidFill>
                  <a:schemeClr val="tx1"/>
                </a:solidFill>
                <a:latin typeface="HP001 4 hàng" panose="020B0603050302020204" pitchFamily="34" charset="0"/>
                <a:ea typeface="Frankfurter" pitchFamily="2" charset="0"/>
                <a:cs typeface="Frankfurter" pitchFamily="2" charset="0"/>
              </a:rPr>
              <a:t> 11 </a:t>
            </a:r>
            <a:r>
              <a:rPr lang="en-US" sz="3200" b="1" dirty="0" err="1" smtClean="0">
                <a:solidFill>
                  <a:schemeClr val="tx1"/>
                </a:solidFill>
                <a:latin typeface="HP001 4 hàng" panose="020B0603050302020204" pitchFamily="34" charset="0"/>
                <a:ea typeface="Frankfurter" pitchFamily="2" charset="0"/>
                <a:cs typeface="Frankfurter" pitchFamily="2" charset="0"/>
              </a:rPr>
              <a:t>năm</a:t>
            </a:r>
            <a:r>
              <a:rPr lang="en-US" sz="3200" b="1" dirty="0" smtClean="0">
                <a:solidFill>
                  <a:schemeClr val="tx1"/>
                </a:solidFill>
                <a:latin typeface="HP001 4 hàng" panose="020B0603050302020204" pitchFamily="34" charset="0"/>
                <a:ea typeface="Frankfurter" pitchFamily="2" charset="0"/>
                <a:cs typeface="Frankfurter" pitchFamily="2" charset="0"/>
              </a:rPr>
              <a:t> 2023</a:t>
            </a:r>
            <a:br>
              <a:rPr lang="en-US" sz="3200" b="1" dirty="0" smtClean="0">
                <a:solidFill>
                  <a:schemeClr val="tx1"/>
                </a:solidFill>
                <a:latin typeface="HP001 4 hàng" panose="020B0603050302020204" pitchFamily="34" charset="0"/>
                <a:ea typeface="Frankfurter" pitchFamily="2" charset="0"/>
                <a:cs typeface="Frankfurter" pitchFamily="2" charset="0"/>
              </a:rPr>
            </a:br>
            <a:r>
              <a:rPr lang="en-US" sz="3200" b="1" dirty="0" smtClean="0">
                <a:solidFill>
                  <a:schemeClr val="tx1"/>
                </a:solidFill>
                <a:latin typeface="HP001 4 hàng" panose="020B0603050302020204" pitchFamily="34" charset="0"/>
                <a:ea typeface="Frankfurter" pitchFamily="2" charset="0"/>
                <a:cs typeface="Frankfurter" pitchFamily="2" charset="0"/>
              </a:rPr>
              <a:t/>
            </a:r>
            <a:br>
              <a:rPr lang="en-US" sz="3200" b="1" dirty="0" smtClean="0">
                <a:solidFill>
                  <a:schemeClr val="tx1"/>
                </a:solidFill>
                <a:latin typeface="HP001 4 hàng" panose="020B0603050302020204" pitchFamily="34" charset="0"/>
                <a:ea typeface="Frankfurter" pitchFamily="2" charset="0"/>
                <a:cs typeface="Frankfurter" pitchFamily="2" charset="0"/>
              </a:rPr>
            </a:br>
            <a:r>
              <a:rPr lang="en-US" sz="3200" b="1" dirty="0" err="1" smtClean="0">
                <a:solidFill>
                  <a:schemeClr val="tx1"/>
                </a:solidFill>
                <a:latin typeface="HP001 4 hàng" panose="020B0603050302020204" pitchFamily="34" charset="0"/>
                <a:ea typeface="Frankfurter" pitchFamily="2" charset="0"/>
                <a:cs typeface="Frankfurter" pitchFamily="2" charset="0"/>
              </a:rPr>
              <a:t>Tiếng</a:t>
            </a:r>
            <a:r>
              <a:rPr lang="en-US" sz="3200" b="1" dirty="0" smtClean="0">
                <a:solidFill>
                  <a:schemeClr val="tx1"/>
                </a:solidFill>
                <a:latin typeface="HP001 4 hàng" panose="020B0603050302020204" pitchFamily="34" charset="0"/>
                <a:ea typeface="Frankfurter" pitchFamily="2" charset="0"/>
                <a:cs typeface="Frankfurter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HP001 4 hàng" panose="020B0603050302020204" pitchFamily="34" charset="0"/>
                <a:ea typeface="Frankfurter" pitchFamily="2" charset="0"/>
                <a:cs typeface="Frankfurter" pitchFamily="2" charset="0"/>
              </a:rPr>
              <a:t>việt</a:t>
            </a:r>
            <a:r>
              <a:rPr lang="en-US" sz="3200" b="1" dirty="0" smtClean="0">
                <a:solidFill>
                  <a:schemeClr val="tx1"/>
                </a:solidFill>
                <a:latin typeface="HP001 4 hàng" panose="020B0603050302020204" pitchFamily="34" charset="0"/>
                <a:ea typeface="Frankfurter" pitchFamily="2" charset="0"/>
                <a:cs typeface="Frankfurter" pitchFamily="2" charset="0"/>
              </a:rPr>
              <a:t/>
            </a:r>
            <a:br>
              <a:rPr lang="en-US" sz="3200" b="1" dirty="0" smtClean="0">
                <a:solidFill>
                  <a:schemeClr val="tx1"/>
                </a:solidFill>
                <a:latin typeface="HP001 4 hàng" panose="020B0603050302020204" pitchFamily="34" charset="0"/>
                <a:ea typeface="Frankfurter" pitchFamily="2" charset="0"/>
                <a:cs typeface="Frankfurter" pitchFamily="2" charset="0"/>
              </a:rPr>
            </a:b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/>
            </a:r>
            <a:b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</a:b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  <a:ea typeface="Frankfurter" pitchFamily="2" charset="0"/>
              <a:cs typeface="Frankfurter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406800" y="2967335"/>
            <a:ext cx="53783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Kiểm</a:t>
            </a:r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tra</a:t>
            </a:r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bài</a:t>
            </a:r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cũ</a:t>
            </a:r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: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21114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465" y="-95250"/>
            <a:ext cx="6173581" cy="668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5338255"/>
            <a:ext cx="1590536" cy="1651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400" y="5517911"/>
            <a:ext cx="1465584" cy="166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51" y="3116405"/>
            <a:ext cx="3210984" cy="3430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461" y="808568"/>
            <a:ext cx="1209940" cy="1299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7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461" y="808568"/>
            <a:ext cx="1209940" cy="1299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429" y="2207586"/>
            <a:ext cx="1399116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8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429" y="2207586"/>
            <a:ext cx="1399116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555" y="696286"/>
            <a:ext cx="1399116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9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554" y="696285"/>
            <a:ext cx="1399116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1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439" y="1742017"/>
            <a:ext cx="1399116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0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439" y="1746061"/>
            <a:ext cx="1399116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ight Arrow 1">
            <a:hlinkClick r:id="rId15" action="ppaction://hlinksldjump"/>
          </p:cNvPr>
          <p:cNvSpPr/>
          <p:nvPr/>
        </p:nvSpPr>
        <p:spPr>
          <a:xfrm>
            <a:off x="11097165" y="33868"/>
            <a:ext cx="971918" cy="8741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6CA56A-6B33-4FD8-BD51-8D6DC00FCFC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51" y="52433"/>
            <a:ext cx="1144414" cy="43288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96285"/>
            <a:ext cx="404552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HÁI CAM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81826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25 -0.06458 L -0.39115 0.54861 " pathEditMode="relative" rAng="0" ptsTypes="AA">
                                      <p:cBhvr>
                                        <p:cTn id="10" dur="2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26" y="306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711 -0.06319 L -0.24349 0.31644 " pathEditMode="relative" rAng="0" ptsTypes="AA">
                                      <p:cBhvr>
                                        <p:cTn id="19" dur="225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26" y="189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"/>
                            </p:stCondLst>
                            <p:childTnLst>
                              <p:par>
                                <p:cTn id="2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11111E-6 L -0.57058 0.5368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529" y="2682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71 -0.01899 L -0.41406 0.39884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45" y="2088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>
            <a:extLst>
              <a:ext uri="{FF2B5EF4-FFF2-40B4-BE49-F238E27FC236}">
                <a16:creationId xmlns:a16="http://schemas.microsoft.com/office/drawing/2014/main" id="{7B3EA1F6-3BD1-4B73-9499-1D3C7FE68B42}"/>
              </a:ext>
            </a:extLst>
          </p:cNvPr>
          <p:cNvSpPr txBox="1">
            <a:spLocks/>
          </p:cNvSpPr>
          <p:nvPr/>
        </p:nvSpPr>
        <p:spPr>
          <a:xfrm>
            <a:off x="2589402" y="1759926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800" dirty="0" err="1"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cá</a:t>
            </a:r>
            <a:r>
              <a:rPr lang="en-US" sz="12800" dirty="0"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12800" dirty="0" err="1"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trắm</a:t>
            </a:r>
            <a:endParaRPr lang="en-US" sz="12800" dirty="0">
              <a:latin typeface="UTM Avo" panose="02040603050506020204" pitchFamily="18" charset="0"/>
              <a:ea typeface="AvantGarde" pitchFamily="2" charset="0"/>
              <a:cs typeface="AvantGarde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202B4A-3BE0-40F7-B575-F465AB9F0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2885" y="1"/>
            <a:ext cx="1399116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1005C9F0-B7A0-4E3D-A7E5-D9D3ECF0F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5281" y="5715670"/>
            <a:ext cx="947208" cy="830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7548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>
            <a:extLst>
              <a:ext uri="{FF2B5EF4-FFF2-40B4-BE49-F238E27FC236}">
                <a16:creationId xmlns:a16="http://schemas.microsoft.com/office/drawing/2014/main" id="{0015A5A8-67D7-41BD-89B4-13C59F19F315}"/>
              </a:ext>
            </a:extLst>
          </p:cNvPr>
          <p:cNvSpPr txBox="1">
            <a:spLocks/>
          </p:cNvSpPr>
          <p:nvPr/>
        </p:nvSpPr>
        <p:spPr>
          <a:xfrm>
            <a:off x="1993784" y="1860594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800" dirty="0" err="1"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sấm</a:t>
            </a:r>
            <a:r>
              <a:rPr lang="en-US" sz="12800" dirty="0"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12800" dirty="0" err="1"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chớp</a:t>
            </a:r>
            <a:endParaRPr lang="en-US" sz="12800" dirty="0">
              <a:latin typeface="UTM Avo" panose="02040603050506020204" pitchFamily="18" charset="0"/>
              <a:ea typeface="AvantGarde" pitchFamily="2" charset="0"/>
              <a:cs typeface="AvantGarde" pitchFamily="2" charset="0"/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1F72F960-770A-4880-BAAF-2155AA003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109" y="2310"/>
            <a:ext cx="1399116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1008FA9F-8085-43A4-9A87-E51A20657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1063" y="5740836"/>
            <a:ext cx="947208" cy="830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7848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DB6B4A77-543E-4F5C-80C9-FE6D1E699A5A}"/>
              </a:ext>
            </a:extLst>
          </p:cNvPr>
          <p:cNvSpPr txBox="1">
            <a:spLocks/>
          </p:cNvSpPr>
          <p:nvPr/>
        </p:nvSpPr>
        <p:spPr>
          <a:xfrm>
            <a:off x="2101340" y="1768315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800" dirty="0" err="1"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chăm</a:t>
            </a:r>
            <a:r>
              <a:rPr lang="en-US" sz="12800" dirty="0"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12800" dirty="0" err="1"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chỉ</a:t>
            </a:r>
            <a:endParaRPr lang="en-US" sz="12800" dirty="0">
              <a:latin typeface="UTM Avo" panose="02040603050506020204" pitchFamily="18" charset="0"/>
              <a:ea typeface="AvantGarde" pitchFamily="2" charset="0"/>
              <a:cs typeface="AvantGarde" pitchFamily="2" charset="0"/>
            </a:endParaRP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6F1FB16E-EDBC-4571-B288-4F0274F21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2885" y="1"/>
            <a:ext cx="1399116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FC5852FF-2D84-4990-946E-21D763C12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8837" y="5992506"/>
            <a:ext cx="947208" cy="830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8866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2B4ADEB2-E66F-47B3-BAC5-9E94F0014D6B}"/>
              </a:ext>
            </a:extLst>
          </p:cNvPr>
          <p:cNvSpPr txBox="1">
            <a:spLocks/>
          </p:cNvSpPr>
          <p:nvPr/>
        </p:nvSpPr>
        <p:spPr>
          <a:xfrm>
            <a:off x="369456" y="1160265"/>
            <a:ext cx="11425380" cy="34321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dirty="0" err="1" smtClean="0"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Gà</a:t>
            </a:r>
            <a:r>
              <a:rPr lang="en-US" sz="8000" dirty="0" smtClean="0"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8000" dirty="0" err="1" smtClean="0"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bé</a:t>
            </a:r>
            <a:r>
              <a:rPr lang="en-US" sz="8000" dirty="0" smtClean="0"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8000" dirty="0" err="1" smtClean="0"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tí</a:t>
            </a:r>
            <a:r>
              <a:rPr lang="en-US" sz="8000" dirty="0" smtClean="0"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, </a:t>
            </a:r>
            <a:r>
              <a:rPr lang="en-US" sz="8000" dirty="0" err="1" smtClean="0"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nép</a:t>
            </a:r>
            <a:r>
              <a:rPr lang="en-US" sz="8000" dirty="0" smtClean="0"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ở </a:t>
            </a:r>
            <a:r>
              <a:rPr lang="en-US" sz="8000" dirty="0" err="1" smtClean="0"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khóm</a:t>
            </a:r>
            <a:r>
              <a:rPr lang="en-US" sz="8000" dirty="0" smtClean="0"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8000" dirty="0" err="1" smtClean="0"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tre</a:t>
            </a:r>
            <a:r>
              <a:rPr lang="en-US" sz="8000" dirty="0" smtClean="0"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. </a:t>
            </a:r>
            <a:r>
              <a:rPr lang="en-US" sz="8000" dirty="0" err="1" smtClean="0"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Cò</a:t>
            </a:r>
            <a:r>
              <a:rPr lang="en-US" sz="8000" dirty="0" smtClean="0"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8000" dirty="0" err="1" smtClean="0"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vù</a:t>
            </a:r>
            <a:r>
              <a:rPr lang="en-US" sz="8000" dirty="0" smtClean="0"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qua </a:t>
            </a:r>
            <a:r>
              <a:rPr lang="en-US" sz="8000" dirty="0" err="1" smtClean="0"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khóm</a:t>
            </a:r>
            <a:r>
              <a:rPr lang="en-US" sz="8000" dirty="0" smtClean="0"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8000" dirty="0" err="1" smtClean="0"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tre</a:t>
            </a:r>
            <a:r>
              <a:rPr lang="en-US" sz="8000" dirty="0" smtClean="0"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.</a:t>
            </a:r>
            <a:endParaRPr lang="en-US" sz="8000" dirty="0">
              <a:latin typeface="UTM Avo" panose="02040603050506020204" pitchFamily="18" charset="0"/>
              <a:ea typeface="AvantGarde" pitchFamily="2" charset="0"/>
              <a:cs typeface="AvantGarde" pitchFamily="2" charset="0"/>
            </a:endParaRPr>
          </a:p>
        </p:txBody>
      </p:sp>
      <p:pic>
        <p:nvPicPr>
          <p:cNvPr id="5" name="Picture 10">
            <a:extLst>
              <a:ext uri="{FF2B5EF4-FFF2-40B4-BE49-F238E27FC236}">
                <a16:creationId xmlns:a16="http://schemas.microsoft.com/office/drawing/2014/main" id="{5F46AA85-880A-4CD4-976D-ABC597FB68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2885" y="42334"/>
            <a:ext cx="1399116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F60F7861-9E2E-43A0-BEEF-BA9745859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8837" y="5992506"/>
            <a:ext cx="947208" cy="830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5849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OC10 TEMPLA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753</TotalTime>
  <Words>216</Words>
  <Application>Microsoft Office PowerPoint</Application>
  <PresentationFormat>Widescreen</PresentationFormat>
  <Paragraphs>73</Paragraphs>
  <Slides>27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1" baseType="lpstr">
      <vt:lpstr>.VnAvant</vt:lpstr>
      <vt:lpstr>AvantGarde</vt:lpstr>
      <vt:lpstr>Frankfurter</vt:lpstr>
      <vt:lpstr>inpin heiti</vt:lpstr>
      <vt:lpstr>UTM Avo</vt:lpstr>
      <vt:lpstr>VNI-Avo</vt:lpstr>
      <vt:lpstr>字魂17号-萌趣果冻体</vt:lpstr>
      <vt:lpstr>小白</vt:lpstr>
      <vt:lpstr>Arial</vt:lpstr>
      <vt:lpstr>Calibri</vt:lpstr>
      <vt:lpstr>Calibri Light</vt:lpstr>
      <vt:lpstr>HP001 4 hàng</vt:lpstr>
      <vt:lpstr>Times New Roman</vt:lpstr>
      <vt:lpstr>HOC10 TEMPLATE</vt:lpstr>
      <vt:lpstr>PowerPoint Presentation</vt:lpstr>
      <vt:lpstr>    KHỞI ĐỘNG</vt:lpstr>
      <vt:lpstr>PowerPoint Presentation</vt:lpstr>
      <vt:lpstr>Thứ hai ngày 13 tháng 11 năm 2023  Tiếng việt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Làm quen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binhtam121810@gmail.com</dc:creator>
  <cp:lastModifiedBy>pc</cp:lastModifiedBy>
  <cp:revision>126</cp:revision>
  <dcterms:created xsi:type="dcterms:W3CDTF">2021-11-01T13:35:36Z</dcterms:created>
  <dcterms:modified xsi:type="dcterms:W3CDTF">2023-11-12T08:09:36Z</dcterms:modified>
</cp:coreProperties>
</file>