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87" r:id="rId1"/>
    <p:sldMasterId id="2147483992" r:id="rId2"/>
    <p:sldMasterId id="2147484037" r:id="rId3"/>
    <p:sldMasterId id="2147484103" r:id="rId4"/>
    <p:sldMasterId id="2147484127" r:id="rId5"/>
    <p:sldMasterId id="2147484139" r:id="rId6"/>
    <p:sldMasterId id="2147484151" r:id="rId7"/>
    <p:sldMasterId id="2147484199" r:id="rId8"/>
    <p:sldMasterId id="2147484203" r:id="rId9"/>
    <p:sldMasterId id="2147484216" r:id="rId10"/>
    <p:sldMasterId id="2147484234" r:id="rId11"/>
    <p:sldMasterId id="2147484248" r:id="rId12"/>
  </p:sldMasterIdLst>
  <p:notesMasterIdLst>
    <p:notesMasterId r:id="rId101"/>
  </p:notesMasterIdLst>
  <p:sldIdLst>
    <p:sldId id="459" r:id="rId13"/>
    <p:sldId id="460" r:id="rId14"/>
    <p:sldId id="490" r:id="rId15"/>
    <p:sldId id="297" r:id="rId16"/>
    <p:sldId id="256" r:id="rId17"/>
    <p:sldId id="503" r:id="rId18"/>
    <p:sldId id="257" r:id="rId19"/>
    <p:sldId id="500" r:id="rId20"/>
    <p:sldId id="258" r:id="rId21"/>
    <p:sldId id="504" r:id="rId22"/>
    <p:sldId id="259" r:id="rId23"/>
    <p:sldId id="501" r:id="rId24"/>
    <p:sldId id="260" r:id="rId25"/>
    <p:sldId id="261" r:id="rId26"/>
    <p:sldId id="263" r:id="rId27"/>
    <p:sldId id="502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505" r:id="rId37"/>
    <p:sldId id="536" r:id="rId38"/>
    <p:sldId id="491" r:id="rId39"/>
    <p:sldId id="492" r:id="rId40"/>
    <p:sldId id="538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514" r:id="rId50"/>
    <p:sldId id="515" r:id="rId51"/>
    <p:sldId id="517" r:id="rId52"/>
    <p:sldId id="518" r:id="rId53"/>
    <p:sldId id="519" r:id="rId54"/>
    <p:sldId id="520" r:id="rId55"/>
    <p:sldId id="521" r:id="rId56"/>
    <p:sldId id="516" r:id="rId57"/>
    <p:sldId id="539" r:id="rId58"/>
    <p:sldId id="494" r:id="rId59"/>
    <p:sldId id="495" r:id="rId60"/>
    <p:sldId id="541" r:id="rId61"/>
    <p:sldId id="543" r:id="rId62"/>
    <p:sldId id="542" r:id="rId63"/>
    <p:sldId id="547" r:id="rId64"/>
    <p:sldId id="522" r:id="rId65"/>
    <p:sldId id="523" r:id="rId66"/>
    <p:sldId id="524" r:id="rId67"/>
    <p:sldId id="546" r:id="rId68"/>
    <p:sldId id="525" r:id="rId69"/>
    <p:sldId id="526" r:id="rId70"/>
    <p:sldId id="527" r:id="rId71"/>
    <p:sldId id="528" r:id="rId72"/>
    <p:sldId id="529" r:id="rId73"/>
    <p:sldId id="545" r:id="rId74"/>
    <p:sldId id="530" r:id="rId75"/>
    <p:sldId id="544" r:id="rId76"/>
    <p:sldId id="531" r:id="rId77"/>
    <p:sldId id="532" r:id="rId78"/>
    <p:sldId id="537" r:id="rId79"/>
    <p:sldId id="497" r:id="rId80"/>
    <p:sldId id="498" r:id="rId81"/>
    <p:sldId id="548" r:id="rId82"/>
    <p:sldId id="483" r:id="rId83"/>
    <p:sldId id="465" r:id="rId84"/>
    <p:sldId id="446" r:id="rId85"/>
    <p:sldId id="466" r:id="rId86"/>
    <p:sldId id="448" r:id="rId87"/>
    <p:sldId id="467" r:id="rId88"/>
    <p:sldId id="449" r:id="rId89"/>
    <p:sldId id="470" r:id="rId90"/>
    <p:sldId id="534" r:id="rId91"/>
    <p:sldId id="476" r:id="rId92"/>
    <p:sldId id="481" r:id="rId93"/>
    <p:sldId id="478" r:id="rId94"/>
    <p:sldId id="499" r:id="rId95"/>
    <p:sldId id="479" r:id="rId96"/>
    <p:sldId id="485" r:id="rId97"/>
    <p:sldId id="480" r:id="rId98"/>
    <p:sldId id="486" r:id="rId99"/>
    <p:sldId id="296" r:id="rId100"/>
  </p:sldIdLst>
  <p:sldSz cx="12161838" cy="6858000"/>
  <p:notesSz cx="6858000" cy="9144000"/>
  <p:embeddedFontLst>
    <p:embeddedFont>
      <p:font typeface="等线" panose="02010600030101010101" pitchFamily="2" charset="-122"/>
      <p:regular r:id="rId102"/>
      <p:bold r:id="rId103"/>
    </p:embeddedFont>
    <p:embeddedFont>
      <p:font typeface="等线 Light" panose="02010600030101010101" pitchFamily="2" charset="-122"/>
      <p:regular r:id="rId104"/>
    </p:embeddedFont>
    <p:embeddedFont>
      <p:font typeface="#9Slide05 Lobster" panose="020B0604020202020204" charset="0"/>
      <p:regular r:id="rId105"/>
    </p:embeddedFont>
    <p:embeddedFont>
      <p:font typeface="Alef" panose="00000500000000000000" pitchFamily="2" charset="-79"/>
      <p:regular r:id="rId106"/>
      <p:bold r:id="rId107"/>
    </p:embeddedFont>
    <p:embeddedFont>
      <p:font typeface="Cambria" panose="02040503050406030204" pitchFamily="18" charset="0"/>
      <p:regular r:id="rId108"/>
      <p:bold r:id="rId109"/>
      <p:italic r:id="rId110"/>
      <p:boldItalic r:id="rId111"/>
    </p:embeddedFont>
    <p:embeddedFont>
      <p:font typeface="Cambria Math" panose="02040503050406030204" pitchFamily="18" charset="0"/>
      <p:regular r:id="rId112"/>
    </p:embeddedFont>
    <p:embeddedFont>
      <p:font typeface="Dosis" pitchFamily="2" charset="0"/>
      <p:regular r:id="rId113"/>
      <p:bold r:id="rId114"/>
    </p:embeddedFont>
    <p:embeddedFont>
      <p:font typeface="HP001 4 hàng" panose="020B0603050302020204" pitchFamily="34" charset="0"/>
      <p:regular r:id="rId115"/>
      <p:bold r:id="rId116"/>
    </p:embeddedFont>
    <p:embeddedFont>
      <p:font typeface="Pacifico" panose="00000500000000000000" pitchFamily="2" charset="0"/>
      <p:regular r:id="rId117"/>
    </p:embeddedFont>
    <p:embeddedFont>
      <p:font typeface="Roboto Condensed Light" panose="02000000000000000000" pitchFamily="2" charset="0"/>
      <p:regular r:id="rId118"/>
      <p:italic r:id="rId119"/>
    </p:embeddedFont>
    <p:embeddedFont>
      <p:font typeface="Trebuchet MS" panose="020B0603020202020204" pitchFamily="34" charset="0"/>
      <p:regular r:id="rId120"/>
      <p:bold r:id="rId121"/>
      <p:italic r:id="rId122"/>
      <p:boldItalic r:id="rId123"/>
    </p:embeddedFont>
    <p:embeddedFont>
      <p:font typeface="Wingdings 3" panose="05040102010807070707" pitchFamily="18" charset="2"/>
      <p:regular r:id="rId1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CCFFFF"/>
    <a:srgbClr val="66FFFF"/>
    <a:srgbClr val="FFCCFF"/>
    <a:srgbClr val="000000"/>
    <a:srgbClr val="FDFDFD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EF1B7E-2954-40CD-BDFF-352CDE316BF0}">
  <a:tblStyle styleId="{F6EF1B7E-2954-40CD-BDFF-352CDE316B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7020349-038C-4B12-812B-80D5B1CA23E0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7AAF5A7-9B38-4154-9297-491F9BE39660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E77C31-2019-4B12-B55A-F6D9769C7B97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BDBE4F2-B8FE-4458-AF71-65F8E7462FEE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2048B1-7F1C-4A9F-840B-3FBF44DC14C1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844310-C890-498D-90E3-C0A12AD40BFB}" styleName="Table_6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2" autoAdjust="0"/>
    <p:restoredTop sz="88455" autoAdjust="0"/>
  </p:normalViewPr>
  <p:slideViewPr>
    <p:cSldViewPr snapToGrid="0">
      <p:cViewPr varScale="1">
        <p:scale>
          <a:sx n="51" d="100"/>
          <a:sy n="51" d="100"/>
        </p:scale>
        <p:origin x="740" y="4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font" Target="fonts/font16.fntdata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font" Target="fonts/font11.fntdata"/><Relationship Id="rId16" Type="http://schemas.openxmlformats.org/officeDocument/2006/relationships/slide" Target="slides/slide4.xml"/><Relationship Id="rId107" Type="http://schemas.openxmlformats.org/officeDocument/2006/relationships/font" Target="fonts/font6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font" Target="fonts/font1.fntdata"/><Relationship Id="rId123" Type="http://schemas.openxmlformats.org/officeDocument/2006/relationships/font" Target="fonts/font22.fntdata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font" Target="fonts/font12.fntdata"/><Relationship Id="rId118" Type="http://schemas.openxmlformats.org/officeDocument/2006/relationships/font" Target="fonts/font17.fntdata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124" Type="http://schemas.openxmlformats.org/officeDocument/2006/relationships/font" Target="fonts/font23.fntdata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font" Target="fonts/font13.fntdata"/><Relationship Id="rId119" Type="http://schemas.openxmlformats.org/officeDocument/2006/relationships/font" Target="fonts/font18.fntdata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font" Target="fonts/font8.fntdata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font" Target="fonts/font3.fntdata"/><Relationship Id="rId120" Type="http://schemas.openxmlformats.org/officeDocument/2006/relationships/font" Target="fonts/font19.fntdata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font" Target="fonts/font9.fntdata"/><Relationship Id="rId115" Type="http://schemas.openxmlformats.org/officeDocument/2006/relationships/font" Target="fonts/font14.fntdata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font" Target="fonts/font4.fntdata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font" Target="fonts/font15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font" Target="fonts/font10.fntdata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font" Target="fonts/font5.fntdata"/><Relationship Id="rId12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notesMaster" Target="notesMasters/notesMaster1.xml"/><Relationship Id="rId122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1996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41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87470CC3-48EE-393D-164A-B1463B8C0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FCBF1C7E-92EF-B1E5-F1F5-98155D99EF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E251BC12-EDE3-117E-55B6-A799A7BD1A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668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8A8F8A36-26BA-E83A-EE0D-3BA050C6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31895007-E231-F2CE-169C-FFD9ADA6AA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F1FB5CDE-D4B3-E778-820A-CEAA8A35D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09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E288CD-1282-47B1-BE9F-991BF3BC7FD6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80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C5046CE-CC94-461C-8F89-749D2C3B08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87D46-B5AE-6C3D-F7D5-2F36B710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C09BCF-A293-95C8-6A5D-7AD324E87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B1D03-4EE1-50A4-77E3-DA6554508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865F-89F6-CBE9-08E1-9E25748B7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C5046CE-CC94-461C-8F89-749D2C3B08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03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2BB29-4962-4EE3-B50C-DA9F0B39C9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15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6F146185-DDB6-5A4D-9B71-D6C204855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5E9774AD-89D4-D759-63D8-88DEC0DCC8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0C4FB0FF-1769-6EDE-E4FE-709B7118DE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076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3315B7C5-9751-A275-43EC-EEEF6438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880FA0DD-9232-3BD8-9A15-55794F2BA2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DBEC23BE-7778-2C4F-BFEF-2A73B9D37F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296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E3D91-C20A-6621-E9C3-3E82470E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DFCAA-4268-3067-22C7-95D1D698A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8F421-0B69-6DA3-DE7D-355663CB2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F9684-561A-3709-B89C-08C636E27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2BB29-4962-4EE3-B50C-DA9F0B39C9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2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B0C3C399-A68F-613C-364A-D52875A07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E698575B-E0D9-05E4-16E6-0623A0FDC3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62E070B2-8E28-DCA2-9269-BFE73EB7C5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541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06BB45C7-5FF1-8160-8A86-56BE66813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825F46FC-6B40-4B39-C510-BB35DAEC8D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B93AD9EE-D206-3A8E-A29F-330562D49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7505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B028C-F2C9-D2D4-3825-1280024AD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44722-EB49-82C0-999B-EBF395310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FD5ED-30BB-A7B8-F5E1-B8FCB45C9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0CFDD-1BFB-1791-9AB4-EC333DB29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2BB29-4962-4EE3-B50C-DA9F0B39C9E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3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64" y="1122363"/>
            <a:ext cx="9121379" cy="2387600"/>
          </a:xfrm>
          <a:prstGeom prst="rect">
            <a:avLst/>
          </a:prstGeom>
        </p:spPr>
        <p:txBody>
          <a:bodyPr lIns="91183" tIns="45598" rIns="91183" bIns="45598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64" y="3602038"/>
            <a:ext cx="9121379" cy="1655762"/>
          </a:xfrm>
          <a:prstGeom prst="rect">
            <a:avLst/>
          </a:prstGeom>
        </p:spPr>
        <p:txBody>
          <a:bodyPr lIns="91183" tIns="45598" rIns="91183" bIns="45598"/>
          <a:lstStyle>
            <a:lvl1pPr marL="0" indent="0" algn="ctr">
              <a:buNone/>
              <a:defRPr sz="2400"/>
            </a:lvl1pPr>
            <a:lvl2pPr marL="455885" indent="0" algn="ctr">
              <a:buNone/>
              <a:defRPr sz="2000"/>
            </a:lvl2pPr>
            <a:lvl3pPr marL="911782" indent="0" algn="ctr">
              <a:buNone/>
              <a:defRPr sz="1800"/>
            </a:lvl3pPr>
            <a:lvl4pPr marL="1367668" indent="0" algn="ctr">
              <a:buNone/>
              <a:defRPr sz="1500"/>
            </a:lvl4pPr>
            <a:lvl5pPr marL="1823559" indent="0" algn="ctr">
              <a:buNone/>
              <a:defRPr sz="1500"/>
            </a:lvl5pPr>
            <a:lvl6pPr marL="2279446" indent="0" algn="ctr">
              <a:buNone/>
              <a:defRPr sz="1500"/>
            </a:lvl6pPr>
            <a:lvl7pPr marL="2735328" indent="0" algn="ctr">
              <a:buNone/>
              <a:defRPr sz="1500"/>
            </a:lvl7pPr>
            <a:lvl8pPr marL="3191216" indent="0" algn="ctr">
              <a:buNone/>
              <a:defRPr sz="1500"/>
            </a:lvl8pPr>
            <a:lvl9pPr marL="3647107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D997B5FA-0921-464F-AAE1-844C04324D75}" type="datetimeFigureOut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2026/2/2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450"/>
            <a:ext cx="4104620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565CE74E-AB26-4998-AD42-012C4C1AD076}" type="slidenum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5839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25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898691" y="2139657"/>
            <a:ext cx="8364456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08982" y="4142299"/>
            <a:ext cx="723483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11744" y="5558379"/>
            <a:ext cx="803484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59324" y="-1441674"/>
            <a:ext cx="2016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896" y="5173824"/>
            <a:ext cx="5122565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35795" y="5770672"/>
            <a:ext cx="229025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55625" y="603275"/>
            <a:ext cx="651165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595683" y="593198"/>
            <a:ext cx="649881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74248" y="789595"/>
            <a:ext cx="65310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0539" y="320272"/>
            <a:ext cx="72982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05967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00630" y="2598949"/>
            <a:ext cx="3960578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58112" y="3564251"/>
            <a:ext cx="6445615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336" y="-12714"/>
            <a:ext cx="5122565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39277" y="5173824"/>
            <a:ext cx="5122565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35795" y="5161072"/>
            <a:ext cx="229025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50196" y="1824397"/>
            <a:ext cx="704640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72634" y="3137938"/>
            <a:ext cx="957291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4226" y="-1398475"/>
            <a:ext cx="2021151" cy="411200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23844" y="410901"/>
            <a:ext cx="957293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118" y="5575691"/>
            <a:ext cx="723491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26412" y="329256"/>
            <a:ext cx="1323784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746554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61818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1135" y="2024020"/>
            <a:ext cx="300415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1135" y="2514551"/>
            <a:ext cx="3000159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1133" y="4000037"/>
            <a:ext cx="3000159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1135" y="4485940"/>
            <a:ext cx="3000159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3239" y="2301533"/>
            <a:ext cx="1321124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4713" y="4318833"/>
            <a:ext cx="1058176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48617" y="731520"/>
            <a:ext cx="10264543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24436" y="2024020"/>
            <a:ext cx="300415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24436" y="2514551"/>
            <a:ext cx="3000159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24436" y="4000027"/>
            <a:ext cx="300415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24436" y="4485940"/>
            <a:ext cx="3000159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52996" y="2348933"/>
            <a:ext cx="1060171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51799" y="4318833"/>
            <a:ext cx="1062565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1261" y="368625"/>
            <a:ext cx="683913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51790" y="356415"/>
            <a:ext cx="811926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32930" y="4172992"/>
            <a:ext cx="2016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1577" y="5163095"/>
            <a:ext cx="5122565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69954" y="5479034"/>
            <a:ext cx="957293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50039" y="2583123"/>
            <a:ext cx="595556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219278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07414" y="4198963"/>
            <a:ext cx="3947011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4276" y="2405553"/>
            <a:ext cx="8513287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4674" y="507400"/>
            <a:ext cx="507183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895960" y="334500"/>
            <a:ext cx="660146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5037" y="568958"/>
            <a:ext cx="342236" cy="625949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31296" y="5368380"/>
            <a:ext cx="96387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54218" y="4300551"/>
            <a:ext cx="717986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19639" y="-391402"/>
            <a:ext cx="5122565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7717" y="4071381"/>
            <a:ext cx="2016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02632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20367" y="1727639"/>
            <a:ext cx="5135269" cy="1680008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2124" y="1842200"/>
            <a:ext cx="6777591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71503" y="2646600"/>
            <a:ext cx="4018833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28272" y="3967200"/>
            <a:ext cx="1447211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82351" y="186360"/>
            <a:ext cx="764774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21801" y="237533"/>
            <a:ext cx="787480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52726" y="10885"/>
            <a:ext cx="703659" cy="1344560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39283" y="5173836"/>
            <a:ext cx="5122565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07306" y="4292480"/>
            <a:ext cx="2021237" cy="411218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9774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199991" y="4043680"/>
            <a:ext cx="2918761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1490" y="4567936"/>
            <a:ext cx="2675764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21508" y="4043680"/>
            <a:ext cx="2918761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43004" y="4567936"/>
            <a:ext cx="2675764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43020" y="4043680"/>
            <a:ext cx="2918761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64519" y="4567936"/>
            <a:ext cx="2675764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48617" y="731520"/>
            <a:ext cx="10264543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4226" y="-1398475"/>
            <a:ext cx="2021151" cy="411200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295108" y="5173836"/>
            <a:ext cx="5122565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7730" y="5448775"/>
            <a:ext cx="728201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60240" y="292544"/>
            <a:ext cx="764774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10781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09274" y="3840480"/>
            <a:ext cx="1909265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38894" y="4364736"/>
            <a:ext cx="225002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48617" y="731520"/>
            <a:ext cx="10264543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75407" y="3840480"/>
            <a:ext cx="1909265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05030" y="4364736"/>
            <a:ext cx="225002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77002" y="3840480"/>
            <a:ext cx="1909265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6622" y="4364736"/>
            <a:ext cx="225002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42436" y="3840480"/>
            <a:ext cx="2310669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72758" y="4364736"/>
            <a:ext cx="225002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13227" y="5405325"/>
            <a:ext cx="683913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60243" y="4229307"/>
            <a:ext cx="723491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8390" y="59718"/>
            <a:ext cx="587635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190" y="1464970"/>
            <a:ext cx="72982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84331" y="5510124"/>
            <a:ext cx="5122565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49628" y="98258"/>
            <a:ext cx="421141" cy="804580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5732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19157" y="3706308"/>
            <a:ext cx="1909265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48780" y="4567508"/>
            <a:ext cx="225002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48617" y="731520"/>
            <a:ext cx="10264543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0576" y="3706308"/>
            <a:ext cx="1909265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0199" y="4567508"/>
            <a:ext cx="225002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61999" y="3706308"/>
            <a:ext cx="1909265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291619" y="4567508"/>
            <a:ext cx="225002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33418" y="3706308"/>
            <a:ext cx="1909265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63038" y="4567508"/>
            <a:ext cx="225002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49894" y="258385"/>
            <a:ext cx="587635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59590" y="2822551"/>
            <a:ext cx="719405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08456" y="1634249"/>
            <a:ext cx="870520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20370" y="1729884"/>
            <a:ext cx="5135269" cy="1680008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244" y="4520249"/>
            <a:ext cx="710079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106" y="5594491"/>
            <a:ext cx="723491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006151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066" y="5173791"/>
            <a:ext cx="5122565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4226" y="-1398475"/>
            <a:ext cx="2021151" cy="411200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8764" y="2319893"/>
            <a:ext cx="42735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8605" y="5173801"/>
            <a:ext cx="957293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16011" y="258472"/>
            <a:ext cx="72982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45887" y="4548756"/>
            <a:ext cx="1061534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64907" y="15003"/>
            <a:ext cx="5122565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2765" y="3366508"/>
            <a:ext cx="584346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51790" y="356415"/>
            <a:ext cx="811926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388045" y="1818057"/>
            <a:ext cx="595556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58855" y="2945102"/>
            <a:ext cx="835628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42386" y="5656135"/>
            <a:ext cx="1229374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60787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6237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6862" y="3403304"/>
            <a:ext cx="723491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0820" y="1198572"/>
            <a:ext cx="615890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1418" y="371584"/>
            <a:ext cx="514727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1697" y="2110504"/>
            <a:ext cx="534160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65316" y="1727617"/>
            <a:ext cx="5135269" cy="1680008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33643" y="5796272"/>
            <a:ext cx="579810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0974522" y="4099519"/>
            <a:ext cx="615540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60685" y="4949130"/>
            <a:ext cx="7257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13209" y="3341451"/>
            <a:ext cx="595556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2145" y="4139231"/>
            <a:ext cx="2016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86494" y="5719361"/>
            <a:ext cx="5122521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41868" y="-150497"/>
            <a:ext cx="1478107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16601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3301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465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487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053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167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296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614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269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8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47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504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47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342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82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241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61838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3339" y="2404534"/>
            <a:ext cx="7747721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3339" y="4050834"/>
            <a:ext cx="7747721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55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048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59" y="2700868"/>
            <a:ext cx="85754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9" y="4527448"/>
            <a:ext cx="85754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93482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59" y="2160589"/>
            <a:ext cx="4173684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7378" y="2160590"/>
            <a:ext cx="4173683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94357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074" y="2160983"/>
            <a:ext cx="41752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074" y="2737246"/>
            <a:ext cx="4175268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5795" y="2160983"/>
            <a:ext cx="417526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75796" y="2737246"/>
            <a:ext cx="417526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52302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58" y="609600"/>
            <a:ext cx="85754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82266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49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58" y="1498604"/>
            <a:ext cx="384499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684" y="514925"/>
            <a:ext cx="4502375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658" y="2777069"/>
            <a:ext cx="384499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6994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47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504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47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8585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59" y="4800600"/>
            <a:ext cx="857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5658" y="609600"/>
            <a:ext cx="85754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659" y="5367338"/>
            <a:ext cx="85754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86715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59" y="609600"/>
            <a:ext cx="85754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9" y="4470400"/>
            <a:ext cx="85754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29521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030" y="609600"/>
            <a:ext cx="807411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2759" y="3632200"/>
            <a:ext cx="7206651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9" y="4470400"/>
            <a:ext cx="85754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0529" y="790378"/>
            <a:ext cx="60809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71010" y="2886556"/>
            <a:ext cx="60809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”</a:t>
            </a:r>
            <a:endParaRPr lang="en-US" sz="1800" kern="1200" dirty="0">
              <a:solidFill>
                <a:srgbClr val="90C226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66439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59" y="1931988"/>
            <a:ext cx="85754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9" y="4527448"/>
            <a:ext cx="85754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14351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030" y="609600"/>
            <a:ext cx="807411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5657" y="4013200"/>
            <a:ext cx="85754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9" y="4527448"/>
            <a:ext cx="85754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529" y="790378"/>
            <a:ext cx="60809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71010" y="2886556"/>
            <a:ext cx="60809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9022378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103" y="609600"/>
            <a:ext cx="8566956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5657" y="4013200"/>
            <a:ext cx="85754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9" y="4527448"/>
            <a:ext cx="85754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62682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30896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47962" y="609600"/>
            <a:ext cx="1301515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659" y="609600"/>
            <a:ext cx="7042684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7264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03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4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A88EC42-CE99-452F-93DC-89BC85A257A9}" type="datetimeFigureOut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2/2/2026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C8842BA3-88F8-4157-B546-B097313A0728}" type="slidenum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16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6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957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9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9" y="365134"/>
            <a:ext cx="10489585" cy="1325563"/>
          </a:xfrm>
          <a:prstGeom prst="rect">
            <a:avLst/>
          </a:prstGeom>
        </p:spPr>
        <p:txBody>
          <a:bodyPr lIns="91183" tIns="45598" rIns="91183" bIns="4559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9" y="1825626"/>
            <a:ext cx="10489585" cy="4351338"/>
          </a:xfrm>
          <a:prstGeom prst="rect">
            <a:avLst/>
          </a:prstGeom>
        </p:spPr>
        <p:txBody>
          <a:bodyPr lIns="91183" tIns="45598" rIns="91183" bIns="4559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D997B5FA-0921-464F-AAE1-844C04324D75}" type="datetimeFigureOut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2026/2/2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450"/>
            <a:ext cx="4104620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565CE74E-AB26-4998-AD42-012C4C1AD076}" type="slidenum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3847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A88EC42-CE99-452F-93DC-89BC85A257A9}" type="datetimeFigureOut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2/2/2026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C8842BA3-88F8-4157-B546-B097313A0728}" type="slidenum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1"/>
          <p:cNvSpPr txBox="1"/>
          <p:nvPr userDrawn="1"/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  <a:defRPr/>
            </a:pPr>
            <a:fld id="{C373C8E8-2AFA-4E27-BBD0-B93C7BA4E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  <a:defRPr/>
              </a:pPr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 txBox="1"/>
          <p:nvPr userDrawn="1"/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  <a:defRPr/>
            </a:pPr>
            <a:fld id="{A6E6BF59-1982-4B61-884C-5A727BE5B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10" name="图片 3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695192"/>
            <a:ext cx="12161838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23270" y="1604997"/>
            <a:ext cx="9315298" cy="238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84337" y="4340071"/>
            <a:ext cx="7593169" cy="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49777" y="4583512"/>
            <a:ext cx="12211802" cy="2274267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77C0EA"/>
                </a:solidFill>
                <a:ea typeface="+mn-ea"/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77C0EA"/>
                  </a:solidFill>
                  <a:ea typeface="+mn-ea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77C0EA"/>
                  </a:solidFill>
                  <a:ea typeface="+mn-ea"/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49872" y="3"/>
            <a:ext cx="3751895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77C0EA"/>
              </a:solidFill>
              <a:ea typeface="+mn-ea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29931" y="5"/>
            <a:ext cx="3131859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" name="Google Shape;19;p2"/>
          <p:cNvSpPr/>
          <p:nvPr/>
        </p:nvSpPr>
        <p:spPr>
          <a:xfrm flipH="1">
            <a:off x="4280876" y="1870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992904" y="187006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5303647" y="347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7638870" y="307807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6507162" y="5789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4" name="Google Shape;24;p2"/>
          <p:cNvSpPr/>
          <p:nvPr/>
        </p:nvSpPr>
        <p:spPr>
          <a:xfrm rot="2417287">
            <a:off x="4275728" y="902756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5" name="Google Shape;25;p2"/>
          <p:cNvSpPr/>
          <p:nvPr/>
        </p:nvSpPr>
        <p:spPr>
          <a:xfrm rot="-2516804">
            <a:off x="131107" y="896943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96930" y="11164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3023302" y="12150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9504727" y="12105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0553959" y="13769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0259" y="1771788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1454226" y="18018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834052" y="18862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11585134" y="22592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84506" y="2574367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1753351" y="30025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6" name="Google Shape;36;p2"/>
          <p:cNvSpPr/>
          <p:nvPr/>
        </p:nvSpPr>
        <p:spPr>
          <a:xfrm rot="-2516804">
            <a:off x="311162" y="3445473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11647398" y="3792200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00197" y="4007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533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957625" y="731536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957625" y="1625269"/>
            <a:ext cx="10246588" cy="4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>
            <a:off x="268637" y="37113"/>
            <a:ext cx="544649" cy="617833"/>
            <a:chOff x="201950" y="103975"/>
            <a:chExt cx="409500" cy="463375"/>
          </a:xfrm>
        </p:grpSpPr>
        <p:sp>
          <p:nvSpPr>
            <p:cNvPr id="65" name="Google Shape;65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rot="10800000" flipH="1">
            <a:off x="11348588" y="227613"/>
            <a:ext cx="544649" cy="617833"/>
            <a:chOff x="201950" y="103975"/>
            <a:chExt cx="409500" cy="463375"/>
          </a:xfrm>
        </p:grpSpPr>
        <p:sp>
          <p:nvSpPr>
            <p:cNvPr id="68" name="Google Shape;68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grpSp>
        <p:nvGrpSpPr>
          <p:cNvPr id="70" name="Google Shape;70;p4"/>
          <p:cNvGrpSpPr/>
          <p:nvPr/>
        </p:nvGrpSpPr>
        <p:grpSpPr>
          <a:xfrm rot="-5400000">
            <a:off x="9763143" y="20628"/>
            <a:ext cx="546000" cy="616305"/>
            <a:chOff x="156150" y="2997438"/>
            <a:chExt cx="409500" cy="463375"/>
          </a:xfrm>
        </p:grpSpPr>
        <p:sp>
          <p:nvSpPr>
            <p:cNvPr id="71" name="Google Shape;71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73" name="Google Shape;73;p4"/>
          <p:cNvSpPr/>
          <p:nvPr/>
        </p:nvSpPr>
        <p:spPr>
          <a:xfrm rot="5400000">
            <a:off x="9239439" y="838820"/>
            <a:ext cx="3761200" cy="20835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74" name="Google Shape;74;p4"/>
          <p:cNvSpPr/>
          <p:nvPr/>
        </p:nvSpPr>
        <p:spPr>
          <a:xfrm rot="-5400000" flipH="1">
            <a:off x="-724385" y="674586"/>
            <a:ext cx="3024955" cy="1675925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75" name="Google Shape;75;p4"/>
          <p:cNvSpPr/>
          <p:nvPr/>
        </p:nvSpPr>
        <p:spPr>
          <a:xfrm rot="5400000" flipH="1">
            <a:off x="-700782" y="4061678"/>
            <a:ext cx="3529751" cy="2112119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76" name="Google Shape;76;p4"/>
          <p:cNvSpPr/>
          <p:nvPr/>
        </p:nvSpPr>
        <p:spPr>
          <a:xfrm rot="-5400000">
            <a:off x="9527297" y="4256002"/>
            <a:ext cx="3286565" cy="1966601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0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77" name="Google Shape;77;p4"/>
          <p:cNvSpPr/>
          <p:nvPr/>
        </p:nvSpPr>
        <p:spPr>
          <a:xfrm rot="10800000">
            <a:off x="8025414" y="389184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78" name="Google Shape;78;p4"/>
          <p:cNvSpPr/>
          <p:nvPr/>
        </p:nvSpPr>
        <p:spPr>
          <a:xfrm rot="10800000">
            <a:off x="6821897" y="157417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79" name="Google Shape;79;p4"/>
          <p:cNvSpPr/>
          <p:nvPr/>
        </p:nvSpPr>
        <p:spPr>
          <a:xfrm rot="5400000">
            <a:off x="7238539" y="53099"/>
            <a:ext cx="168400" cy="1679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0" name="Google Shape;80;p4"/>
          <p:cNvSpPr/>
          <p:nvPr/>
        </p:nvSpPr>
        <p:spPr>
          <a:xfrm rot="5400000">
            <a:off x="7771156" y="514955"/>
            <a:ext cx="84000" cy="8379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81" name="Google Shape;81;p4"/>
          <p:cNvGrpSpPr/>
          <p:nvPr/>
        </p:nvGrpSpPr>
        <p:grpSpPr>
          <a:xfrm>
            <a:off x="511766" y="3590185"/>
            <a:ext cx="544649" cy="617833"/>
            <a:chOff x="156150" y="2997438"/>
            <a:chExt cx="409500" cy="463375"/>
          </a:xfrm>
        </p:grpSpPr>
        <p:sp>
          <p:nvSpPr>
            <p:cNvPr id="82" name="Google Shape;82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84" name="Google Shape;84;p4"/>
          <p:cNvSpPr/>
          <p:nvPr/>
        </p:nvSpPr>
        <p:spPr>
          <a:xfrm rot="2417287">
            <a:off x="2090380" y="27523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" name="Google Shape;85;p4"/>
          <p:cNvSpPr/>
          <p:nvPr/>
        </p:nvSpPr>
        <p:spPr>
          <a:xfrm>
            <a:off x="3251337" y="1514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4454852" y="3832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" name="Google Shape;87;p4"/>
          <p:cNvSpPr/>
          <p:nvPr/>
        </p:nvSpPr>
        <p:spPr>
          <a:xfrm flipH="1">
            <a:off x="4179526" y="1870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5992904" y="187006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3118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933638" y="3780263"/>
            <a:ext cx="317732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2"/>
          </p:nvPr>
        </p:nvSpPr>
        <p:spPr>
          <a:xfrm>
            <a:off x="7050880" y="3780263"/>
            <a:ext cx="317732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933638" y="4158637"/>
            <a:ext cx="317732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7050880" y="4158637"/>
            <a:ext cx="317732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4"/>
          </p:nvPr>
        </p:nvSpPr>
        <p:spPr>
          <a:xfrm>
            <a:off x="957625" y="731520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9pPr>
          </a:lstStyle>
          <a:p>
            <a:endParaRPr/>
          </a:p>
        </p:txBody>
      </p:sp>
      <p:sp>
        <p:nvSpPr>
          <p:cNvPr id="96" name="Google Shape;96;p5"/>
          <p:cNvSpPr/>
          <p:nvPr/>
        </p:nvSpPr>
        <p:spPr>
          <a:xfrm rot="-5400000">
            <a:off x="9978611" y="4708128"/>
            <a:ext cx="2577425" cy="1844943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9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406536" y="4671962"/>
            <a:ext cx="2577425" cy="1844943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8" name="Google Shape;98;p5"/>
          <p:cNvSpPr/>
          <p:nvPr/>
        </p:nvSpPr>
        <p:spPr>
          <a:xfrm rot="10800000">
            <a:off x="12701" y="-2"/>
            <a:ext cx="3758286" cy="730867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" name="Google Shape;99;p5"/>
          <p:cNvSpPr/>
          <p:nvPr/>
        </p:nvSpPr>
        <p:spPr>
          <a:xfrm rot="10800000">
            <a:off x="8737098" y="-40"/>
            <a:ext cx="3412083" cy="66354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" name="Google Shape;100;p5"/>
          <p:cNvSpPr/>
          <p:nvPr/>
        </p:nvSpPr>
        <p:spPr>
          <a:xfrm rot="5400000" flipH="1">
            <a:off x="-246706" y="5756543"/>
            <a:ext cx="1355363" cy="97017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1" name="Google Shape;101;p5"/>
          <p:cNvSpPr/>
          <p:nvPr/>
        </p:nvSpPr>
        <p:spPr>
          <a:xfrm flipH="1">
            <a:off x="10851612" y="5974477"/>
            <a:ext cx="1352010" cy="972585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86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2" name="Google Shape;102;p5"/>
          <p:cNvSpPr/>
          <p:nvPr/>
        </p:nvSpPr>
        <p:spPr>
          <a:xfrm rot="2417287">
            <a:off x="270801" y="113493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275975" y="4191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4" name="Google Shape;104;p5"/>
          <p:cNvSpPr/>
          <p:nvPr/>
        </p:nvSpPr>
        <p:spPr>
          <a:xfrm rot="2417287">
            <a:off x="11634536" y="29673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105" name="Google Shape;105;p5"/>
          <p:cNvGrpSpPr/>
          <p:nvPr/>
        </p:nvGrpSpPr>
        <p:grpSpPr>
          <a:xfrm>
            <a:off x="275984" y="3484135"/>
            <a:ext cx="544649" cy="617833"/>
            <a:chOff x="201950" y="103975"/>
            <a:chExt cx="409500" cy="463375"/>
          </a:xfrm>
        </p:grpSpPr>
        <p:sp>
          <p:nvSpPr>
            <p:cNvPr id="106" name="Google Shape;106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grpSp>
        <p:nvGrpSpPr>
          <p:cNvPr id="108" name="Google Shape;108;p5"/>
          <p:cNvGrpSpPr/>
          <p:nvPr/>
        </p:nvGrpSpPr>
        <p:grpSpPr>
          <a:xfrm>
            <a:off x="275984" y="4760997"/>
            <a:ext cx="544649" cy="617833"/>
            <a:chOff x="156150" y="2997438"/>
            <a:chExt cx="409500" cy="463375"/>
          </a:xfrm>
        </p:grpSpPr>
        <p:sp>
          <p:nvSpPr>
            <p:cNvPr id="109" name="Google Shape;109;p5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111" name="Google Shape;111;p5"/>
          <p:cNvSpPr/>
          <p:nvPr/>
        </p:nvSpPr>
        <p:spPr>
          <a:xfrm rot="2417287">
            <a:off x="270801" y="2648168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12" name="Google Shape;112;p5"/>
          <p:cNvSpPr/>
          <p:nvPr/>
        </p:nvSpPr>
        <p:spPr>
          <a:xfrm flipH="1">
            <a:off x="512986" y="4594283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13" name="Google Shape;113;p5"/>
          <p:cNvSpPr/>
          <p:nvPr/>
        </p:nvSpPr>
        <p:spPr>
          <a:xfrm rot="-2417287" flipH="1">
            <a:off x="7852001" y="23398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14" name="Google Shape;114;p5"/>
          <p:cNvSpPr/>
          <p:nvPr/>
        </p:nvSpPr>
        <p:spPr>
          <a:xfrm flipH="1">
            <a:off x="4280876" y="1870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15" name="Google Shape;115;p5"/>
          <p:cNvSpPr/>
          <p:nvPr/>
        </p:nvSpPr>
        <p:spPr>
          <a:xfrm rot="-2417287" flipH="1">
            <a:off x="11533197" y="4027824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116" name="Google Shape;116;p5"/>
          <p:cNvGrpSpPr/>
          <p:nvPr/>
        </p:nvGrpSpPr>
        <p:grpSpPr>
          <a:xfrm>
            <a:off x="11213259" y="2811247"/>
            <a:ext cx="544649" cy="617833"/>
            <a:chOff x="201950" y="103975"/>
            <a:chExt cx="409500" cy="463375"/>
          </a:xfrm>
        </p:grpSpPr>
        <p:sp>
          <p:nvSpPr>
            <p:cNvPr id="117" name="Google Shape;117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119" name="Google Shape;119;p5"/>
          <p:cNvSpPr/>
          <p:nvPr/>
        </p:nvSpPr>
        <p:spPr>
          <a:xfrm>
            <a:off x="11546350" y="2112980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4739614" y="1533138"/>
            <a:ext cx="544649" cy="617833"/>
            <a:chOff x="201950" y="103975"/>
            <a:chExt cx="409500" cy="463375"/>
          </a:xfrm>
        </p:grpSpPr>
        <p:sp>
          <p:nvSpPr>
            <p:cNvPr id="121" name="Google Shape;121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13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3426305" y="2046800"/>
            <a:ext cx="5309233" cy="11072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3426305" y="2950800"/>
            <a:ext cx="5309233" cy="18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Tx/>
              <a:buFontTx/>
              <a:buNone/>
            </a:pPr>
            <a:fld id="{00000000-1234-1234-1234-123412341234}" type="slidenum">
              <a:rPr lang="en-GB" sz="1800" kern="1200" smtClean="0">
                <a:solidFill>
                  <a:srgbClr val="002D38"/>
                </a:solidFill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GB" sz="18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186" name="Google Shape;186;p9"/>
          <p:cNvGrpSpPr/>
          <p:nvPr/>
        </p:nvGrpSpPr>
        <p:grpSpPr>
          <a:xfrm>
            <a:off x="-49777" y="4583512"/>
            <a:ext cx="12211802" cy="2274267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77C0EA"/>
                </a:solidFill>
                <a:ea typeface="+mn-ea"/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77C0EA"/>
                  </a:solidFill>
                  <a:ea typeface="+mn-ea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77C0EA"/>
                  </a:solidFill>
                  <a:ea typeface="+mn-ea"/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7697194" y="1870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2" name="Google Shape;192;p9"/>
          <p:cNvSpPr/>
          <p:nvPr/>
        </p:nvSpPr>
        <p:spPr>
          <a:xfrm flipH="1">
            <a:off x="6001168" y="187006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3" name="Google Shape;193;p9"/>
          <p:cNvSpPr/>
          <p:nvPr/>
        </p:nvSpPr>
        <p:spPr>
          <a:xfrm flipH="1">
            <a:off x="6774399" y="347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4" name="Google Shape;194;p9"/>
          <p:cNvSpPr/>
          <p:nvPr/>
        </p:nvSpPr>
        <p:spPr>
          <a:xfrm rot="-2516804">
            <a:off x="4230466" y="307807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5" name="Google Shape;195;p9"/>
          <p:cNvSpPr/>
          <p:nvPr/>
        </p:nvSpPr>
        <p:spPr>
          <a:xfrm flipH="1">
            <a:off x="5570884" y="5789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7692006" y="902756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11738229" y="896943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8" name="Google Shape;198;p9"/>
          <p:cNvSpPr/>
          <p:nvPr/>
        </p:nvSpPr>
        <p:spPr>
          <a:xfrm flipH="1">
            <a:off x="5996930" y="11164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99" name="Google Shape;199;p9"/>
          <p:cNvSpPr/>
          <p:nvPr/>
        </p:nvSpPr>
        <p:spPr>
          <a:xfrm flipH="1">
            <a:off x="8970589" y="12150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0" name="Google Shape;200;p9"/>
          <p:cNvSpPr/>
          <p:nvPr/>
        </p:nvSpPr>
        <p:spPr>
          <a:xfrm rot="-2517313">
            <a:off x="2520085" y="12105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1" name="Google Shape;201;p9"/>
          <p:cNvSpPr/>
          <p:nvPr/>
        </p:nvSpPr>
        <p:spPr>
          <a:xfrm flipH="1">
            <a:off x="1524087" y="13769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2" name="Google Shape;202;p9"/>
          <p:cNvSpPr/>
          <p:nvPr/>
        </p:nvSpPr>
        <p:spPr>
          <a:xfrm flipH="1">
            <a:off x="873813" y="1771788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3" name="Google Shape;203;p9"/>
          <p:cNvSpPr/>
          <p:nvPr/>
        </p:nvSpPr>
        <p:spPr>
          <a:xfrm flipH="1">
            <a:off x="539663" y="18018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4" name="Google Shape;204;p9"/>
          <p:cNvSpPr/>
          <p:nvPr/>
        </p:nvSpPr>
        <p:spPr>
          <a:xfrm flipH="1">
            <a:off x="10243994" y="18862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5" name="Google Shape;205;p9"/>
          <p:cNvSpPr/>
          <p:nvPr/>
        </p:nvSpPr>
        <p:spPr>
          <a:xfrm rot="-2516804">
            <a:off x="284201" y="22592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6" name="Google Shape;206;p9"/>
          <p:cNvSpPr/>
          <p:nvPr/>
        </p:nvSpPr>
        <p:spPr>
          <a:xfrm flipH="1">
            <a:off x="11493559" y="2574367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7" name="Google Shape;207;p9"/>
          <p:cNvSpPr/>
          <p:nvPr/>
        </p:nvSpPr>
        <p:spPr>
          <a:xfrm flipH="1">
            <a:off x="324695" y="30025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11558174" y="3445473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09" name="Google Shape;209;p9"/>
          <p:cNvSpPr/>
          <p:nvPr/>
        </p:nvSpPr>
        <p:spPr>
          <a:xfrm flipH="1">
            <a:off x="346492" y="3792200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10" name="Google Shape;210;p9"/>
          <p:cNvSpPr/>
          <p:nvPr/>
        </p:nvSpPr>
        <p:spPr>
          <a:xfrm flipH="1">
            <a:off x="11377849" y="4007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8094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040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3853044" y="4324100"/>
            <a:ext cx="445575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2536709" y="1277733"/>
            <a:ext cx="7088420" cy="2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5" y="-42592"/>
            <a:ext cx="12162006" cy="6900685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3" name="Google Shape;293;p14"/>
          <p:cNvSpPr/>
          <p:nvPr/>
        </p:nvSpPr>
        <p:spPr>
          <a:xfrm>
            <a:off x="-78894" y="5052366"/>
            <a:ext cx="1895737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4" name="Google Shape;294;p14"/>
          <p:cNvSpPr/>
          <p:nvPr/>
        </p:nvSpPr>
        <p:spPr>
          <a:xfrm flipH="1">
            <a:off x="10345086" y="5052366"/>
            <a:ext cx="1895737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5" name="Google Shape;295;p14"/>
          <p:cNvSpPr/>
          <p:nvPr/>
        </p:nvSpPr>
        <p:spPr>
          <a:xfrm>
            <a:off x="7697194" y="1870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6" name="Google Shape;296;p14"/>
          <p:cNvSpPr/>
          <p:nvPr/>
        </p:nvSpPr>
        <p:spPr>
          <a:xfrm flipH="1">
            <a:off x="6001168" y="187006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7" name="Google Shape;297;p14"/>
          <p:cNvSpPr/>
          <p:nvPr/>
        </p:nvSpPr>
        <p:spPr>
          <a:xfrm flipH="1">
            <a:off x="6774399" y="347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8" name="Google Shape;298;p14"/>
          <p:cNvSpPr/>
          <p:nvPr/>
        </p:nvSpPr>
        <p:spPr>
          <a:xfrm rot="-2516804">
            <a:off x="4230466" y="307807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299" name="Google Shape;299;p14"/>
          <p:cNvSpPr/>
          <p:nvPr/>
        </p:nvSpPr>
        <p:spPr>
          <a:xfrm flipH="1">
            <a:off x="5570884" y="5789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7692006" y="902756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11738229" y="896943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2" name="Google Shape;302;p14"/>
          <p:cNvSpPr/>
          <p:nvPr/>
        </p:nvSpPr>
        <p:spPr>
          <a:xfrm flipH="1">
            <a:off x="5996930" y="11164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3" name="Google Shape;303;p14"/>
          <p:cNvSpPr/>
          <p:nvPr/>
        </p:nvSpPr>
        <p:spPr>
          <a:xfrm flipH="1">
            <a:off x="8970589" y="12150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4" name="Google Shape;304;p14"/>
          <p:cNvSpPr/>
          <p:nvPr/>
        </p:nvSpPr>
        <p:spPr>
          <a:xfrm rot="-2517313">
            <a:off x="2520085" y="12105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5" name="Google Shape;305;p14"/>
          <p:cNvSpPr/>
          <p:nvPr/>
        </p:nvSpPr>
        <p:spPr>
          <a:xfrm flipH="1">
            <a:off x="1524087" y="13769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6" name="Google Shape;306;p14"/>
          <p:cNvSpPr/>
          <p:nvPr/>
        </p:nvSpPr>
        <p:spPr>
          <a:xfrm flipH="1">
            <a:off x="873813" y="1771788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7" name="Google Shape;307;p14"/>
          <p:cNvSpPr/>
          <p:nvPr/>
        </p:nvSpPr>
        <p:spPr>
          <a:xfrm flipH="1">
            <a:off x="539663" y="18018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8" name="Google Shape;308;p14"/>
          <p:cNvSpPr/>
          <p:nvPr/>
        </p:nvSpPr>
        <p:spPr>
          <a:xfrm flipH="1">
            <a:off x="10243994" y="18862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84201" y="22592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10" name="Google Shape;310;p14"/>
          <p:cNvSpPr/>
          <p:nvPr/>
        </p:nvSpPr>
        <p:spPr>
          <a:xfrm flipH="1">
            <a:off x="11493559" y="2574367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11" name="Google Shape;311;p14"/>
          <p:cNvSpPr/>
          <p:nvPr/>
        </p:nvSpPr>
        <p:spPr>
          <a:xfrm flipH="1">
            <a:off x="324695" y="30025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11558174" y="3445473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13" name="Google Shape;313;p14"/>
          <p:cNvSpPr/>
          <p:nvPr/>
        </p:nvSpPr>
        <p:spPr>
          <a:xfrm flipH="1">
            <a:off x="346492" y="3792200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314" name="Google Shape;314;p14"/>
          <p:cNvSpPr/>
          <p:nvPr/>
        </p:nvSpPr>
        <p:spPr>
          <a:xfrm flipH="1">
            <a:off x="11377849" y="4007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1171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957625" y="731520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9753998" y="4471771"/>
            <a:ext cx="3139627" cy="1739131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727865" y="4457912"/>
            <a:ext cx="3139627" cy="1739131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19" name="Google Shape;419;p19"/>
          <p:cNvSpPr/>
          <p:nvPr/>
        </p:nvSpPr>
        <p:spPr>
          <a:xfrm rot="10800000">
            <a:off x="10304718" y="-35935"/>
            <a:ext cx="1895737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38534" y="-219"/>
            <a:ext cx="1895737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1" name="Google Shape;421;p19"/>
          <p:cNvSpPr/>
          <p:nvPr/>
        </p:nvSpPr>
        <p:spPr>
          <a:xfrm>
            <a:off x="11677423" y="2322083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2" name="Google Shape;422;p19"/>
          <p:cNvSpPr/>
          <p:nvPr/>
        </p:nvSpPr>
        <p:spPr>
          <a:xfrm flipH="1">
            <a:off x="9705646" y="284130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3" name="Google Shape;423;p19"/>
          <p:cNvSpPr/>
          <p:nvPr/>
        </p:nvSpPr>
        <p:spPr>
          <a:xfrm flipH="1">
            <a:off x="10020682" y="6773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4" name="Google Shape;424;p19"/>
          <p:cNvSpPr/>
          <p:nvPr/>
        </p:nvSpPr>
        <p:spPr>
          <a:xfrm rot="-2516804">
            <a:off x="4230466" y="206285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5" name="Google Shape;425;p19"/>
          <p:cNvSpPr/>
          <p:nvPr/>
        </p:nvSpPr>
        <p:spPr>
          <a:xfrm flipH="1">
            <a:off x="3789602" y="200067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7692006" y="801159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11738229" y="795341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8" name="Google Shape;428;p19"/>
          <p:cNvSpPr/>
          <p:nvPr/>
        </p:nvSpPr>
        <p:spPr>
          <a:xfrm flipH="1">
            <a:off x="5996930" y="10148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29" name="Google Shape;429;p19"/>
          <p:cNvSpPr/>
          <p:nvPr/>
        </p:nvSpPr>
        <p:spPr>
          <a:xfrm flipH="1">
            <a:off x="8970589" y="11134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0" name="Google Shape;430;p19"/>
          <p:cNvSpPr/>
          <p:nvPr/>
        </p:nvSpPr>
        <p:spPr>
          <a:xfrm rot="-2517313">
            <a:off x="2586753" y="1136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1" name="Google Shape;431;p19"/>
          <p:cNvSpPr/>
          <p:nvPr/>
        </p:nvSpPr>
        <p:spPr>
          <a:xfrm>
            <a:off x="11558012" y="4233817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2" name="Google Shape;432;p19"/>
          <p:cNvSpPr/>
          <p:nvPr/>
        </p:nvSpPr>
        <p:spPr>
          <a:xfrm>
            <a:off x="11153982" y="2764493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3" name="Google Shape;433;p19"/>
          <p:cNvSpPr/>
          <p:nvPr/>
        </p:nvSpPr>
        <p:spPr>
          <a:xfrm>
            <a:off x="11487952" y="27944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4" name="Google Shape;434;p19"/>
          <p:cNvSpPr/>
          <p:nvPr/>
        </p:nvSpPr>
        <p:spPr>
          <a:xfrm flipH="1">
            <a:off x="583919" y="16541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11618858" y="3251852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6" name="Google Shape;436;p19"/>
          <p:cNvSpPr/>
          <p:nvPr/>
        </p:nvSpPr>
        <p:spPr>
          <a:xfrm flipH="1">
            <a:off x="368451" y="2374833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7" name="Google Shape;437;p19"/>
          <p:cNvSpPr/>
          <p:nvPr/>
        </p:nvSpPr>
        <p:spPr>
          <a:xfrm flipH="1">
            <a:off x="615143" y="43178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314093" y="3096952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39" name="Google Shape;439;p19"/>
          <p:cNvSpPr/>
          <p:nvPr/>
        </p:nvSpPr>
        <p:spPr>
          <a:xfrm flipH="1">
            <a:off x="165773" y="18984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440" name="Google Shape;440;p19"/>
          <p:cNvSpPr/>
          <p:nvPr/>
        </p:nvSpPr>
        <p:spPr>
          <a:xfrm flipH="1">
            <a:off x="1717773" y="37750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9364705" y="-28989867"/>
            <a:ext cx="6841034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26035" y="-32418867"/>
            <a:ext cx="6841034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82747" y="23528867"/>
            <a:ext cx="6841034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743127" y="23528867"/>
            <a:ext cx="6841034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04324" y="76047600"/>
            <a:ext cx="6841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939781" y="2861571"/>
            <a:ext cx="5117708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1195783" y="2104500"/>
            <a:ext cx="4605777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49872" y="3"/>
            <a:ext cx="3751895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77C0EA"/>
              </a:solidFill>
              <a:ea typeface="+mn-ea"/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9029931" y="5"/>
            <a:ext cx="3131859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568" name="Google Shape;568;p25"/>
          <p:cNvGrpSpPr/>
          <p:nvPr/>
        </p:nvGrpSpPr>
        <p:grpSpPr>
          <a:xfrm>
            <a:off x="4066615" y="4193497"/>
            <a:ext cx="9501436" cy="2802933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76624" y="2488437"/>
            <a:ext cx="84000" cy="8379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555929" y="3070729"/>
            <a:ext cx="168253" cy="138830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600369" y="3391041"/>
            <a:ext cx="168400" cy="1679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4" name="Google Shape;614;p25"/>
          <p:cNvSpPr/>
          <p:nvPr/>
        </p:nvSpPr>
        <p:spPr>
          <a:xfrm>
            <a:off x="7016348" y="2648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5" name="Google Shape;615;p25"/>
          <p:cNvSpPr/>
          <p:nvPr/>
        </p:nvSpPr>
        <p:spPr>
          <a:xfrm flipH="1">
            <a:off x="5320323" y="264880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6" name="Google Shape;616;p25"/>
          <p:cNvSpPr/>
          <p:nvPr/>
        </p:nvSpPr>
        <p:spPr>
          <a:xfrm flipH="1">
            <a:off x="6093554" y="4249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7" name="Google Shape;617;p25"/>
          <p:cNvSpPr/>
          <p:nvPr/>
        </p:nvSpPr>
        <p:spPr>
          <a:xfrm rot="-2516804">
            <a:off x="3549621" y="385685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8" name="Google Shape;618;p25"/>
          <p:cNvSpPr/>
          <p:nvPr/>
        </p:nvSpPr>
        <p:spPr>
          <a:xfrm flipH="1">
            <a:off x="4890041" y="6567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7011184" y="98063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20" name="Google Shape;620;p25"/>
          <p:cNvSpPr/>
          <p:nvPr/>
        </p:nvSpPr>
        <p:spPr>
          <a:xfrm flipH="1">
            <a:off x="5316084" y="11942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21" name="Google Shape;621;p25"/>
          <p:cNvSpPr/>
          <p:nvPr/>
        </p:nvSpPr>
        <p:spPr>
          <a:xfrm flipH="1">
            <a:off x="8289708" y="12928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2590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596141" y="2564990"/>
            <a:ext cx="1243037" cy="6841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64" name="Google Shape;664;p28"/>
          <p:cNvSpPr/>
          <p:nvPr/>
        </p:nvSpPr>
        <p:spPr>
          <a:xfrm>
            <a:off x="11495968" y="2038590"/>
            <a:ext cx="1243037" cy="6841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65" name="Google Shape;665;p28"/>
          <p:cNvSpPr/>
          <p:nvPr/>
        </p:nvSpPr>
        <p:spPr>
          <a:xfrm>
            <a:off x="5387869" y="-387825"/>
            <a:ext cx="1386110" cy="76290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66" name="Google Shape;666;p28"/>
          <p:cNvSpPr/>
          <p:nvPr/>
        </p:nvSpPr>
        <p:spPr>
          <a:xfrm>
            <a:off x="-11841" y="4168047"/>
            <a:ext cx="12234633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67" name="Google Shape;667;p28"/>
          <p:cNvSpPr/>
          <p:nvPr/>
        </p:nvSpPr>
        <p:spPr>
          <a:xfrm>
            <a:off x="7697194" y="3902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68" name="Google Shape;668;p28"/>
          <p:cNvSpPr/>
          <p:nvPr/>
        </p:nvSpPr>
        <p:spPr>
          <a:xfrm flipH="1">
            <a:off x="6001168" y="390205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69" name="Google Shape;669;p28"/>
          <p:cNvSpPr/>
          <p:nvPr/>
        </p:nvSpPr>
        <p:spPr>
          <a:xfrm flipH="1">
            <a:off x="6774399" y="5503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0" name="Google Shape;670;p28"/>
          <p:cNvSpPr/>
          <p:nvPr/>
        </p:nvSpPr>
        <p:spPr>
          <a:xfrm rot="-2516804">
            <a:off x="4230466" y="511085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1" name="Google Shape;671;p28"/>
          <p:cNvSpPr/>
          <p:nvPr/>
        </p:nvSpPr>
        <p:spPr>
          <a:xfrm flipH="1">
            <a:off x="5570884" y="7821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7692006" y="110603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11738229" y="11002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4" name="Google Shape;674;p28"/>
          <p:cNvSpPr/>
          <p:nvPr/>
        </p:nvSpPr>
        <p:spPr>
          <a:xfrm flipH="1">
            <a:off x="5996930" y="13196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5" name="Google Shape;675;p28"/>
          <p:cNvSpPr/>
          <p:nvPr/>
        </p:nvSpPr>
        <p:spPr>
          <a:xfrm flipH="1">
            <a:off x="8970589" y="14182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6" name="Google Shape;676;p28"/>
          <p:cNvSpPr/>
          <p:nvPr/>
        </p:nvSpPr>
        <p:spPr>
          <a:xfrm rot="-2517313">
            <a:off x="2520085" y="14137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7" name="Google Shape;677;p28"/>
          <p:cNvSpPr/>
          <p:nvPr/>
        </p:nvSpPr>
        <p:spPr>
          <a:xfrm flipH="1">
            <a:off x="1524087" y="1580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8" name="Google Shape;678;p28"/>
          <p:cNvSpPr/>
          <p:nvPr/>
        </p:nvSpPr>
        <p:spPr>
          <a:xfrm flipH="1">
            <a:off x="873813" y="1974982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79" name="Google Shape;679;p28"/>
          <p:cNvSpPr/>
          <p:nvPr/>
        </p:nvSpPr>
        <p:spPr>
          <a:xfrm flipH="1">
            <a:off x="539663" y="20050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0" name="Google Shape;680;p28"/>
          <p:cNvSpPr/>
          <p:nvPr/>
        </p:nvSpPr>
        <p:spPr>
          <a:xfrm flipH="1">
            <a:off x="10243994" y="20894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84201" y="24624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2" name="Google Shape;682;p28"/>
          <p:cNvSpPr/>
          <p:nvPr/>
        </p:nvSpPr>
        <p:spPr>
          <a:xfrm flipH="1">
            <a:off x="11493559" y="2777567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3" name="Google Shape;683;p28"/>
          <p:cNvSpPr/>
          <p:nvPr/>
        </p:nvSpPr>
        <p:spPr>
          <a:xfrm flipH="1">
            <a:off x="324695" y="32057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11558174" y="3648676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5" name="Google Shape;685;p28"/>
          <p:cNvSpPr/>
          <p:nvPr/>
        </p:nvSpPr>
        <p:spPr>
          <a:xfrm flipH="1">
            <a:off x="346492" y="3995400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6" name="Google Shape;686;p28"/>
          <p:cNvSpPr/>
          <p:nvPr/>
        </p:nvSpPr>
        <p:spPr>
          <a:xfrm flipH="1">
            <a:off x="11377849" y="42103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7" name="Google Shape;687;p28"/>
          <p:cNvSpPr/>
          <p:nvPr/>
        </p:nvSpPr>
        <p:spPr>
          <a:xfrm>
            <a:off x="3846328" y="1505871"/>
            <a:ext cx="1377718" cy="75828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688" name="Google Shape;688;p28"/>
          <p:cNvSpPr/>
          <p:nvPr/>
        </p:nvSpPr>
        <p:spPr>
          <a:xfrm>
            <a:off x="8719682" y="494744"/>
            <a:ext cx="816101" cy="449176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689" name="Google Shape;689;p28"/>
          <p:cNvGrpSpPr/>
          <p:nvPr/>
        </p:nvGrpSpPr>
        <p:grpSpPr>
          <a:xfrm>
            <a:off x="9416217" y="3723421"/>
            <a:ext cx="458826" cy="95140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8884416" y="4139382"/>
            <a:ext cx="458842" cy="509527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817276" y="4594227"/>
            <a:ext cx="1196103" cy="449136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706" name="Google Shape;706;p28"/>
          <p:cNvGrpSpPr/>
          <p:nvPr/>
        </p:nvGrpSpPr>
        <p:grpSpPr>
          <a:xfrm>
            <a:off x="430634" y="3642830"/>
            <a:ext cx="458826" cy="95140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638711" y="3965080"/>
            <a:ext cx="374646" cy="416104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11415024" y="3799101"/>
            <a:ext cx="458826" cy="95140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11073189" y="3757861"/>
            <a:ext cx="282732" cy="586263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10128880" y="4551174"/>
            <a:ext cx="933940" cy="350695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737" name="Google Shape;737;p28"/>
          <p:cNvGrpSpPr/>
          <p:nvPr/>
        </p:nvGrpSpPr>
        <p:grpSpPr>
          <a:xfrm>
            <a:off x="696375" y="4353603"/>
            <a:ext cx="1688875" cy="1617025"/>
            <a:chOff x="1420000" y="2801250"/>
            <a:chExt cx="1225200" cy="1170175"/>
          </a:xfrm>
        </p:grpSpPr>
        <p:sp>
          <p:nvSpPr>
            <p:cNvPr id="738" name="Google Shape;738;p28"/>
            <p:cNvSpPr/>
            <p:nvPr/>
          </p:nvSpPr>
          <p:spPr>
            <a:xfrm>
              <a:off x="1420000" y="37641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739" name="Google Shape;739;p28"/>
            <p:cNvGrpSpPr/>
            <p:nvPr/>
          </p:nvGrpSpPr>
          <p:grpSpPr>
            <a:xfrm>
              <a:off x="1565763" y="2801250"/>
              <a:ext cx="934175" cy="1101800"/>
              <a:chOff x="3562325" y="1608375"/>
              <a:chExt cx="934175" cy="1101800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771200" y="2429375"/>
                <a:ext cx="189475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11232" extrusionOk="0">
                    <a:moveTo>
                      <a:pt x="1555" y="0"/>
                    </a:moveTo>
                    <a:lnTo>
                      <a:pt x="1458" y="19"/>
                    </a:lnTo>
                    <a:lnTo>
                      <a:pt x="1361" y="78"/>
                    </a:lnTo>
                    <a:lnTo>
                      <a:pt x="1322" y="117"/>
                    </a:lnTo>
                    <a:lnTo>
                      <a:pt x="1302" y="175"/>
                    </a:lnTo>
                    <a:lnTo>
                      <a:pt x="1050" y="836"/>
                    </a:lnTo>
                    <a:lnTo>
                      <a:pt x="836" y="1516"/>
                    </a:lnTo>
                    <a:lnTo>
                      <a:pt x="642" y="2215"/>
                    </a:lnTo>
                    <a:lnTo>
                      <a:pt x="486" y="2934"/>
                    </a:lnTo>
                    <a:lnTo>
                      <a:pt x="350" y="3634"/>
                    </a:lnTo>
                    <a:lnTo>
                      <a:pt x="234" y="4353"/>
                    </a:lnTo>
                    <a:lnTo>
                      <a:pt x="137" y="5072"/>
                    </a:lnTo>
                    <a:lnTo>
                      <a:pt x="59" y="5771"/>
                    </a:lnTo>
                    <a:lnTo>
                      <a:pt x="20" y="6374"/>
                    </a:lnTo>
                    <a:lnTo>
                      <a:pt x="1" y="6976"/>
                    </a:lnTo>
                    <a:lnTo>
                      <a:pt x="1" y="7559"/>
                    </a:lnTo>
                    <a:lnTo>
                      <a:pt x="59" y="8142"/>
                    </a:lnTo>
                    <a:lnTo>
                      <a:pt x="98" y="8433"/>
                    </a:lnTo>
                    <a:lnTo>
                      <a:pt x="137" y="8725"/>
                    </a:lnTo>
                    <a:lnTo>
                      <a:pt x="214" y="8997"/>
                    </a:lnTo>
                    <a:lnTo>
                      <a:pt x="292" y="9288"/>
                    </a:lnTo>
                    <a:lnTo>
                      <a:pt x="389" y="9560"/>
                    </a:lnTo>
                    <a:lnTo>
                      <a:pt x="506" y="9832"/>
                    </a:lnTo>
                    <a:lnTo>
                      <a:pt x="642" y="10104"/>
                    </a:lnTo>
                    <a:lnTo>
                      <a:pt x="797" y="10357"/>
                    </a:lnTo>
                    <a:lnTo>
                      <a:pt x="953" y="10571"/>
                    </a:lnTo>
                    <a:lnTo>
                      <a:pt x="1128" y="10746"/>
                    </a:lnTo>
                    <a:lnTo>
                      <a:pt x="1283" y="10862"/>
                    </a:lnTo>
                    <a:lnTo>
                      <a:pt x="1458" y="10959"/>
                    </a:lnTo>
                    <a:lnTo>
                      <a:pt x="1633" y="10998"/>
                    </a:lnTo>
                    <a:lnTo>
                      <a:pt x="1808" y="11018"/>
                    </a:lnTo>
                    <a:lnTo>
                      <a:pt x="1983" y="11018"/>
                    </a:lnTo>
                    <a:lnTo>
                      <a:pt x="2177" y="10979"/>
                    </a:lnTo>
                    <a:lnTo>
                      <a:pt x="2352" y="10921"/>
                    </a:lnTo>
                    <a:lnTo>
                      <a:pt x="2527" y="10843"/>
                    </a:lnTo>
                    <a:lnTo>
                      <a:pt x="2721" y="10746"/>
                    </a:lnTo>
                    <a:lnTo>
                      <a:pt x="2896" y="10649"/>
                    </a:lnTo>
                    <a:lnTo>
                      <a:pt x="3246" y="10415"/>
                    </a:lnTo>
                    <a:lnTo>
                      <a:pt x="3595" y="10163"/>
                    </a:lnTo>
                    <a:lnTo>
                      <a:pt x="3790" y="10027"/>
                    </a:lnTo>
                    <a:lnTo>
                      <a:pt x="4003" y="9871"/>
                    </a:lnTo>
                    <a:lnTo>
                      <a:pt x="4101" y="9794"/>
                    </a:lnTo>
                    <a:lnTo>
                      <a:pt x="4159" y="9716"/>
                    </a:lnTo>
                    <a:lnTo>
                      <a:pt x="4198" y="9638"/>
                    </a:lnTo>
                    <a:lnTo>
                      <a:pt x="4198" y="9599"/>
                    </a:lnTo>
                    <a:lnTo>
                      <a:pt x="4178" y="9560"/>
                    </a:lnTo>
                    <a:lnTo>
                      <a:pt x="4178" y="9560"/>
                    </a:lnTo>
                    <a:lnTo>
                      <a:pt x="4412" y="9891"/>
                    </a:lnTo>
                    <a:lnTo>
                      <a:pt x="4645" y="10221"/>
                    </a:lnTo>
                    <a:lnTo>
                      <a:pt x="4878" y="10512"/>
                    </a:lnTo>
                    <a:lnTo>
                      <a:pt x="5014" y="10668"/>
                    </a:lnTo>
                    <a:lnTo>
                      <a:pt x="5169" y="10823"/>
                    </a:lnTo>
                    <a:lnTo>
                      <a:pt x="5325" y="10959"/>
                    </a:lnTo>
                    <a:lnTo>
                      <a:pt x="5480" y="11076"/>
                    </a:lnTo>
                    <a:lnTo>
                      <a:pt x="5655" y="11173"/>
                    </a:lnTo>
                    <a:lnTo>
                      <a:pt x="5830" y="11231"/>
                    </a:lnTo>
                    <a:lnTo>
                      <a:pt x="6024" y="11231"/>
                    </a:lnTo>
                    <a:lnTo>
                      <a:pt x="6199" y="11212"/>
                    </a:lnTo>
                    <a:lnTo>
                      <a:pt x="6355" y="11134"/>
                    </a:lnTo>
                    <a:lnTo>
                      <a:pt x="6491" y="11037"/>
                    </a:lnTo>
                    <a:lnTo>
                      <a:pt x="6627" y="10901"/>
                    </a:lnTo>
                    <a:lnTo>
                      <a:pt x="6743" y="10746"/>
                    </a:lnTo>
                    <a:lnTo>
                      <a:pt x="6840" y="10551"/>
                    </a:lnTo>
                    <a:lnTo>
                      <a:pt x="6938" y="10357"/>
                    </a:lnTo>
                    <a:lnTo>
                      <a:pt x="7015" y="10163"/>
                    </a:lnTo>
                    <a:lnTo>
                      <a:pt x="7074" y="9949"/>
                    </a:lnTo>
                    <a:lnTo>
                      <a:pt x="7190" y="9521"/>
                    </a:lnTo>
                    <a:lnTo>
                      <a:pt x="7346" y="8841"/>
                    </a:lnTo>
                    <a:lnTo>
                      <a:pt x="7423" y="8530"/>
                    </a:lnTo>
                    <a:lnTo>
                      <a:pt x="7482" y="8200"/>
                    </a:lnTo>
                    <a:lnTo>
                      <a:pt x="7559" y="7559"/>
                    </a:lnTo>
                    <a:lnTo>
                      <a:pt x="7579" y="6898"/>
                    </a:lnTo>
                    <a:lnTo>
                      <a:pt x="7579" y="6238"/>
                    </a:lnTo>
                    <a:lnTo>
                      <a:pt x="7559" y="5577"/>
                    </a:lnTo>
                    <a:lnTo>
                      <a:pt x="7521" y="4916"/>
                    </a:lnTo>
                    <a:lnTo>
                      <a:pt x="7385" y="3634"/>
                    </a:lnTo>
                    <a:lnTo>
                      <a:pt x="7365" y="3401"/>
                    </a:lnTo>
                    <a:lnTo>
                      <a:pt x="7307" y="3167"/>
                    </a:lnTo>
                    <a:lnTo>
                      <a:pt x="7229" y="2954"/>
                    </a:lnTo>
                    <a:lnTo>
                      <a:pt x="7151" y="2759"/>
                    </a:lnTo>
                    <a:lnTo>
                      <a:pt x="7054" y="2565"/>
                    </a:lnTo>
                    <a:lnTo>
                      <a:pt x="6938" y="2371"/>
                    </a:lnTo>
                    <a:lnTo>
                      <a:pt x="6802" y="2196"/>
                    </a:lnTo>
                    <a:lnTo>
                      <a:pt x="6666" y="2040"/>
                    </a:lnTo>
                    <a:lnTo>
                      <a:pt x="6510" y="1865"/>
                    </a:lnTo>
                    <a:lnTo>
                      <a:pt x="6355" y="1729"/>
                    </a:lnTo>
                    <a:lnTo>
                      <a:pt x="6180" y="1593"/>
                    </a:lnTo>
                    <a:lnTo>
                      <a:pt x="6005" y="1457"/>
                    </a:lnTo>
                    <a:lnTo>
                      <a:pt x="5811" y="1341"/>
                    </a:lnTo>
                    <a:lnTo>
                      <a:pt x="5616" y="1224"/>
                    </a:lnTo>
                    <a:lnTo>
                      <a:pt x="5403" y="1127"/>
                    </a:lnTo>
                    <a:lnTo>
                      <a:pt x="5189" y="1049"/>
                    </a:lnTo>
                    <a:lnTo>
                      <a:pt x="4956" y="952"/>
                    </a:lnTo>
                    <a:lnTo>
                      <a:pt x="4703" y="874"/>
                    </a:lnTo>
                    <a:lnTo>
                      <a:pt x="4198" y="758"/>
                    </a:lnTo>
                    <a:lnTo>
                      <a:pt x="3673" y="661"/>
                    </a:lnTo>
                    <a:lnTo>
                      <a:pt x="3168" y="564"/>
                    </a:lnTo>
                    <a:lnTo>
                      <a:pt x="2527" y="466"/>
                    </a:lnTo>
                    <a:lnTo>
                      <a:pt x="2216" y="408"/>
                    </a:lnTo>
                    <a:lnTo>
                      <a:pt x="1905" y="408"/>
                    </a:lnTo>
                    <a:lnTo>
                      <a:pt x="1924" y="291"/>
                    </a:lnTo>
                    <a:lnTo>
                      <a:pt x="1905" y="233"/>
                    </a:lnTo>
                    <a:lnTo>
                      <a:pt x="1905" y="194"/>
                    </a:lnTo>
                    <a:lnTo>
                      <a:pt x="1847" y="97"/>
                    </a:lnTo>
                    <a:lnTo>
                      <a:pt x="1749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4233675" y="2358925"/>
                <a:ext cx="203075" cy="297800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1912" extrusionOk="0">
                    <a:moveTo>
                      <a:pt x="5033" y="0"/>
                    </a:moveTo>
                    <a:lnTo>
                      <a:pt x="4936" y="39"/>
                    </a:lnTo>
                    <a:lnTo>
                      <a:pt x="4839" y="98"/>
                    </a:lnTo>
                    <a:lnTo>
                      <a:pt x="4781" y="175"/>
                    </a:lnTo>
                    <a:lnTo>
                      <a:pt x="4742" y="253"/>
                    </a:lnTo>
                    <a:lnTo>
                      <a:pt x="4742" y="311"/>
                    </a:lnTo>
                    <a:lnTo>
                      <a:pt x="4742" y="370"/>
                    </a:lnTo>
                    <a:lnTo>
                      <a:pt x="4761" y="486"/>
                    </a:lnTo>
                    <a:lnTo>
                      <a:pt x="4470" y="545"/>
                    </a:lnTo>
                    <a:lnTo>
                      <a:pt x="4159" y="642"/>
                    </a:lnTo>
                    <a:lnTo>
                      <a:pt x="3576" y="875"/>
                    </a:lnTo>
                    <a:lnTo>
                      <a:pt x="3090" y="1069"/>
                    </a:lnTo>
                    <a:lnTo>
                      <a:pt x="2604" y="1263"/>
                    </a:lnTo>
                    <a:lnTo>
                      <a:pt x="2118" y="1477"/>
                    </a:lnTo>
                    <a:lnTo>
                      <a:pt x="1885" y="1613"/>
                    </a:lnTo>
                    <a:lnTo>
                      <a:pt x="1672" y="1749"/>
                    </a:lnTo>
                    <a:lnTo>
                      <a:pt x="1477" y="1866"/>
                    </a:lnTo>
                    <a:lnTo>
                      <a:pt x="1302" y="2002"/>
                    </a:lnTo>
                    <a:lnTo>
                      <a:pt x="1127" y="2157"/>
                    </a:lnTo>
                    <a:lnTo>
                      <a:pt x="972" y="2293"/>
                    </a:lnTo>
                    <a:lnTo>
                      <a:pt x="817" y="2468"/>
                    </a:lnTo>
                    <a:lnTo>
                      <a:pt x="661" y="2624"/>
                    </a:lnTo>
                    <a:lnTo>
                      <a:pt x="545" y="2818"/>
                    </a:lnTo>
                    <a:lnTo>
                      <a:pt x="408" y="2993"/>
                    </a:lnTo>
                    <a:lnTo>
                      <a:pt x="311" y="3187"/>
                    </a:lnTo>
                    <a:lnTo>
                      <a:pt x="214" y="3382"/>
                    </a:lnTo>
                    <a:lnTo>
                      <a:pt x="156" y="3595"/>
                    </a:lnTo>
                    <a:lnTo>
                      <a:pt x="78" y="3790"/>
                    </a:lnTo>
                    <a:lnTo>
                      <a:pt x="39" y="4023"/>
                    </a:lnTo>
                    <a:lnTo>
                      <a:pt x="20" y="4237"/>
                    </a:lnTo>
                    <a:lnTo>
                      <a:pt x="0" y="4470"/>
                    </a:lnTo>
                    <a:lnTo>
                      <a:pt x="20" y="4703"/>
                    </a:lnTo>
                    <a:lnTo>
                      <a:pt x="156" y="6005"/>
                    </a:lnTo>
                    <a:lnTo>
                      <a:pt x="234" y="6646"/>
                    </a:lnTo>
                    <a:lnTo>
                      <a:pt x="331" y="7307"/>
                    </a:lnTo>
                    <a:lnTo>
                      <a:pt x="467" y="7948"/>
                    </a:lnTo>
                    <a:lnTo>
                      <a:pt x="622" y="8589"/>
                    </a:lnTo>
                    <a:lnTo>
                      <a:pt x="817" y="9211"/>
                    </a:lnTo>
                    <a:lnTo>
                      <a:pt x="933" y="9502"/>
                    </a:lnTo>
                    <a:lnTo>
                      <a:pt x="1069" y="9813"/>
                    </a:lnTo>
                    <a:lnTo>
                      <a:pt x="1361" y="10435"/>
                    </a:lnTo>
                    <a:lnTo>
                      <a:pt x="1555" y="10843"/>
                    </a:lnTo>
                    <a:lnTo>
                      <a:pt x="1652" y="11038"/>
                    </a:lnTo>
                    <a:lnTo>
                      <a:pt x="1769" y="11212"/>
                    </a:lnTo>
                    <a:lnTo>
                      <a:pt x="1905" y="11387"/>
                    </a:lnTo>
                    <a:lnTo>
                      <a:pt x="2041" y="11543"/>
                    </a:lnTo>
                    <a:lnTo>
                      <a:pt x="2177" y="11679"/>
                    </a:lnTo>
                    <a:lnTo>
                      <a:pt x="2332" y="11795"/>
                    </a:lnTo>
                    <a:lnTo>
                      <a:pt x="2488" y="11873"/>
                    </a:lnTo>
                    <a:lnTo>
                      <a:pt x="2663" y="11912"/>
                    </a:lnTo>
                    <a:lnTo>
                      <a:pt x="2837" y="11893"/>
                    </a:lnTo>
                    <a:lnTo>
                      <a:pt x="2935" y="11873"/>
                    </a:lnTo>
                    <a:lnTo>
                      <a:pt x="3012" y="11854"/>
                    </a:lnTo>
                    <a:lnTo>
                      <a:pt x="3187" y="11757"/>
                    </a:lnTo>
                    <a:lnTo>
                      <a:pt x="3343" y="11640"/>
                    </a:lnTo>
                    <a:lnTo>
                      <a:pt x="3479" y="11484"/>
                    </a:lnTo>
                    <a:lnTo>
                      <a:pt x="3595" y="11329"/>
                    </a:lnTo>
                    <a:lnTo>
                      <a:pt x="3712" y="11154"/>
                    </a:lnTo>
                    <a:lnTo>
                      <a:pt x="3828" y="10960"/>
                    </a:lnTo>
                    <a:lnTo>
                      <a:pt x="4003" y="10630"/>
                    </a:lnTo>
                    <a:lnTo>
                      <a:pt x="4159" y="10260"/>
                    </a:lnTo>
                    <a:lnTo>
                      <a:pt x="4314" y="9911"/>
                    </a:lnTo>
                    <a:lnTo>
                      <a:pt x="4314" y="9930"/>
                    </a:lnTo>
                    <a:lnTo>
                      <a:pt x="4314" y="9969"/>
                    </a:lnTo>
                    <a:lnTo>
                      <a:pt x="4353" y="10047"/>
                    </a:lnTo>
                    <a:lnTo>
                      <a:pt x="4450" y="10105"/>
                    </a:lnTo>
                    <a:lnTo>
                      <a:pt x="4547" y="10163"/>
                    </a:lnTo>
                    <a:lnTo>
                      <a:pt x="4800" y="10280"/>
                    </a:lnTo>
                    <a:lnTo>
                      <a:pt x="5014" y="10377"/>
                    </a:lnTo>
                    <a:lnTo>
                      <a:pt x="5402" y="10552"/>
                    </a:lnTo>
                    <a:lnTo>
                      <a:pt x="5791" y="10707"/>
                    </a:lnTo>
                    <a:lnTo>
                      <a:pt x="5985" y="10785"/>
                    </a:lnTo>
                    <a:lnTo>
                      <a:pt x="6180" y="10843"/>
                    </a:lnTo>
                    <a:lnTo>
                      <a:pt x="6374" y="10882"/>
                    </a:lnTo>
                    <a:lnTo>
                      <a:pt x="6568" y="10902"/>
                    </a:lnTo>
                    <a:lnTo>
                      <a:pt x="6763" y="10902"/>
                    </a:lnTo>
                    <a:lnTo>
                      <a:pt x="6937" y="10863"/>
                    </a:lnTo>
                    <a:lnTo>
                      <a:pt x="7112" y="10824"/>
                    </a:lnTo>
                    <a:lnTo>
                      <a:pt x="7268" y="10727"/>
                    </a:lnTo>
                    <a:lnTo>
                      <a:pt x="7423" y="10610"/>
                    </a:lnTo>
                    <a:lnTo>
                      <a:pt x="7559" y="10455"/>
                    </a:lnTo>
                    <a:lnTo>
                      <a:pt x="7676" y="10260"/>
                    </a:lnTo>
                    <a:lnTo>
                      <a:pt x="7792" y="10027"/>
                    </a:lnTo>
                    <a:lnTo>
                      <a:pt x="7890" y="9736"/>
                    </a:lnTo>
                    <a:lnTo>
                      <a:pt x="7967" y="9444"/>
                    </a:lnTo>
                    <a:lnTo>
                      <a:pt x="8026" y="9153"/>
                    </a:lnTo>
                    <a:lnTo>
                      <a:pt x="8084" y="8861"/>
                    </a:lnTo>
                    <a:lnTo>
                      <a:pt x="8103" y="8570"/>
                    </a:lnTo>
                    <a:lnTo>
                      <a:pt x="8123" y="8278"/>
                    </a:lnTo>
                    <a:lnTo>
                      <a:pt x="8103" y="8006"/>
                    </a:lnTo>
                    <a:lnTo>
                      <a:pt x="8103" y="7715"/>
                    </a:lnTo>
                    <a:lnTo>
                      <a:pt x="8026" y="7132"/>
                    </a:lnTo>
                    <a:lnTo>
                      <a:pt x="7928" y="6549"/>
                    </a:lnTo>
                    <a:lnTo>
                      <a:pt x="7773" y="5966"/>
                    </a:lnTo>
                    <a:lnTo>
                      <a:pt x="7618" y="5383"/>
                    </a:lnTo>
                    <a:lnTo>
                      <a:pt x="7423" y="4703"/>
                    </a:lnTo>
                    <a:lnTo>
                      <a:pt x="7190" y="4023"/>
                    </a:lnTo>
                    <a:lnTo>
                      <a:pt x="6937" y="3343"/>
                    </a:lnTo>
                    <a:lnTo>
                      <a:pt x="6665" y="2663"/>
                    </a:lnTo>
                    <a:lnTo>
                      <a:pt x="6355" y="2002"/>
                    </a:lnTo>
                    <a:lnTo>
                      <a:pt x="6044" y="1361"/>
                    </a:lnTo>
                    <a:lnTo>
                      <a:pt x="5694" y="719"/>
                    </a:lnTo>
                    <a:lnTo>
                      <a:pt x="5325" y="117"/>
                    </a:lnTo>
                    <a:lnTo>
                      <a:pt x="5286" y="78"/>
                    </a:lnTo>
                    <a:lnTo>
                      <a:pt x="5247" y="39"/>
                    </a:lnTo>
                    <a:lnTo>
                      <a:pt x="5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3562325" y="1783750"/>
                <a:ext cx="2876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1504" h="11310" extrusionOk="0">
                    <a:moveTo>
                      <a:pt x="5033" y="0"/>
                    </a:moveTo>
                    <a:lnTo>
                      <a:pt x="4819" y="20"/>
                    </a:lnTo>
                    <a:lnTo>
                      <a:pt x="4625" y="39"/>
                    </a:lnTo>
                    <a:lnTo>
                      <a:pt x="4217" y="136"/>
                    </a:lnTo>
                    <a:lnTo>
                      <a:pt x="3809" y="273"/>
                    </a:lnTo>
                    <a:lnTo>
                      <a:pt x="3439" y="428"/>
                    </a:lnTo>
                    <a:lnTo>
                      <a:pt x="3051" y="642"/>
                    </a:lnTo>
                    <a:lnTo>
                      <a:pt x="2701" y="875"/>
                    </a:lnTo>
                    <a:lnTo>
                      <a:pt x="2351" y="1147"/>
                    </a:lnTo>
                    <a:lnTo>
                      <a:pt x="2040" y="1438"/>
                    </a:lnTo>
                    <a:lnTo>
                      <a:pt x="1729" y="1749"/>
                    </a:lnTo>
                    <a:lnTo>
                      <a:pt x="1438" y="2060"/>
                    </a:lnTo>
                    <a:lnTo>
                      <a:pt x="1185" y="2410"/>
                    </a:lnTo>
                    <a:lnTo>
                      <a:pt x="933" y="2760"/>
                    </a:lnTo>
                    <a:lnTo>
                      <a:pt x="719" y="3110"/>
                    </a:lnTo>
                    <a:lnTo>
                      <a:pt x="525" y="3459"/>
                    </a:lnTo>
                    <a:lnTo>
                      <a:pt x="330" y="3848"/>
                    </a:lnTo>
                    <a:lnTo>
                      <a:pt x="194" y="4237"/>
                    </a:lnTo>
                    <a:lnTo>
                      <a:pt x="97" y="4606"/>
                    </a:lnTo>
                    <a:lnTo>
                      <a:pt x="19" y="4994"/>
                    </a:lnTo>
                    <a:lnTo>
                      <a:pt x="0" y="5364"/>
                    </a:lnTo>
                    <a:lnTo>
                      <a:pt x="0" y="5733"/>
                    </a:lnTo>
                    <a:lnTo>
                      <a:pt x="19" y="6083"/>
                    </a:lnTo>
                    <a:lnTo>
                      <a:pt x="97" y="6452"/>
                    </a:lnTo>
                    <a:lnTo>
                      <a:pt x="194" y="6782"/>
                    </a:lnTo>
                    <a:lnTo>
                      <a:pt x="311" y="7132"/>
                    </a:lnTo>
                    <a:lnTo>
                      <a:pt x="466" y="7462"/>
                    </a:lnTo>
                    <a:lnTo>
                      <a:pt x="641" y="7773"/>
                    </a:lnTo>
                    <a:lnTo>
                      <a:pt x="836" y="8084"/>
                    </a:lnTo>
                    <a:lnTo>
                      <a:pt x="1049" y="8375"/>
                    </a:lnTo>
                    <a:lnTo>
                      <a:pt x="1302" y="8667"/>
                    </a:lnTo>
                    <a:lnTo>
                      <a:pt x="1555" y="8939"/>
                    </a:lnTo>
                    <a:lnTo>
                      <a:pt x="1827" y="9211"/>
                    </a:lnTo>
                    <a:lnTo>
                      <a:pt x="2137" y="9444"/>
                    </a:lnTo>
                    <a:lnTo>
                      <a:pt x="2429" y="9697"/>
                    </a:lnTo>
                    <a:lnTo>
                      <a:pt x="2759" y="9911"/>
                    </a:lnTo>
                    <a:lnTo>
                      <a:pt x="3090" y="10124"/>
                    </a:lnTo>
                    <a:lnTo>
                      <a:pt x="3420" y="10319"/>
                    </a:lnTo>
                    <a:lnTo>
                      <a:pt x="3770" y="10494"/>
                    </a:lnTo>
                    <a:lnTo>
                      <a:pt x="4139" y="10649"/>
                    </a:lnTo>
                    <a:lnTo>
                      <a:pt x="4489" y="10804"/>
                    </a:lnTo>
                    <a:lnTo>
                      <a:pt x="4858" y="10940"/>
                    </a:lnTo>
                    <a:lnTo>
                      <a:pt x="5227" y="11038"/>
                    </a:lnTo>
                    <a:lnTo>
                      <a:pt x="5596" y="11135"/>
                    </a:lnTo>
                    <a:lnTo>
                      <a:pt x="5965" y="11212"/>
                    </a:lnTo>
                    <a:lnTo>
                      <a:pt x="6335" y="11271"/>
                    </a:lnTo>
                    <a:lnTo>
                      <a:pt x="6684" y="11310"/>
                    </a:lnTo>
                    <a:lnTo>
                      <a:pt x="7190" y="11310"/>
                    </a:lnTo>
                    <a:lnTo>
                      <a:pt x="7306" y="11271"/>
                    </a:lnTo>
                    <a:lnTo>
                      <a:pt x="7403" y="11212"/>
                    </a:lnTo>
                    <a:lnTo>
                      <a:pt x="7481" y="11115"/>
                    </a:lnTo>
                    <a:lnTo>
                      <a:pt x="7559" y="11038"/>
                    </a:lnTo>
                    <a:lnTo>
                      <a:pt x="7598" y="10921"/>
                    </a:lnTo>
                    <a:lnTo>
                      <a:pt x="7637" y="10804"/>
                    </a:lnTo>
                    <a:lnTo>
                      <a:pt x="7656" y="10688"/>
                    </a:lnTo>
                    <a:lnTo>
                      <a:pt x="7948" y="10649"/>
                    </a:lnTo>
                    <a:lnTo>
                      <a:pt x="8239" y="10591"/>
                    </a:lnTo>
                    <a:lnTo>
                      <a:pt x="8511" y="10513"/>
                    </a:lnTo>
                    <a:lnTo>
                      <a:pt x="8783" y="10396"/>
                    </a:lnTo>
                    <a:lnTo>
                      <a:pt x="9036" y="10280"/>
                    </a:lnTo>
                    <a:lnTo>
                      <a:pt x="9288" y="10124"/>
                    </a:lnTo>
                    <a:lnTo>
                      <a:pt x="9521" y="9969"/>
                    </a:lnTo>
                    <a:lnTo>
                      <a:pt x="9755" y="9794"/>
                    </a:lnTo>
                    <a:lnTo>
                      <a:pt x="9968" y="9580"/>
                    </a:lnTo>
                    <a:lnTo>
                      <a:pt x="10163" y="9366"/>
                    </a:lnTo>
                    <a:lnTo>
                      <a:pt x="10357" y="9153"/>
                    </a:lnTo>
                    <a:lnTo>
                      <a:pt x="10551" y="8900"/>
                    </a:lnTo>
                    <a:lnTo>
                      <a:pt x="10707" y="8648"/>
                    </a:lnTo>
                    <a:lnTo>
                      <a:pt x="10862" y="8395"/>
                    </a:lnTo>
                    <a:lnTo>
                      <a:pt x="10998" y="8123"/>
                    </a:lnTo>
                    <a:lnTo>
                      <a:pt x="11134" y="7851"/>
                    </a:lnTo>
                    <a:lnTo>
                      <a:pt x="11251" y="7520"/>
                    </a:lnTo>
                    <a:lnTo>
                      <a:pt x="11348" y="7210"/>
                    </a:lnTo>
                    <a:lnTo>
                      <a:pt x="11426" y="6879"/>
                    </a:lnTo>
                    <a:lnTo>
                      <a:pt x="11484" y="6549"/>
                    </a:lnTo>
                    <a:lnTo>
                      <a:pt x="11503" y="6199"/>
                    </a:lnTo>
                    <a:lnTo>
                      <a:pt x="11503" y="5869"/>
                    </a:lnTo>
                    <a:lnTo>
                      <a:pt x="11484" y="5538"/>
                    </a:lnTo>
                    <a:lnTo>
                      <a:pt x="11445" y="5208"/>
                    </a:lnTo>
                    <a:lnTo>
                      <a:pt x="11367" y="4897"/>
                    </a:lnTo>
                    <a:lnTo>
                      <a:pt x="11270" y="4586"/>
                    </a:lnTo>
                    <a:lnTo>
                      <a:pt x="11134" y="4295"/>
                    </a:lnTo>
                    <a:lnTo>
                      <a:pt x="10959" y="4023"/>
                    </a:lnTo>
                    <a:lnTo>
                      <a:pt x="10765" y="3770"/>
                    </a:lnTo>
                    <a:lnTo>
                      <a:pt x="10532" y="3537"/>
                    </a:lnTo>
                    <a:lnTo>
                      <a:pt x="10260" y="3323"/>
                    </a:lnTo>
                    <a:lnTo>
                      <a:pt x="9968" y="3148"/>
                    </a:lnTo>
                    <a:lnTo>
                      <a:pt x="9580" y="2624"/>
                    </a:lnTo>
                    <a:lnTo>
                      <a:pt x="9152" y="2119"/>
                    </a:lnTo>
                    <a:lnTo>
                      <a:pt x="8919" y="1866"/>
                    </a:lnTo>
                    <a:lnTo>
                      <a:pt x="8686" y="1633"/>
                    </a:lnTo>
                    <a:lnTo>
                      <a:pt x="8453" y="1419"/>
                    </a:lnTo>
                    <a:lnTo>
                      <a:pt x="8200" y="1205"/>
                    </a:lnTo>
                    <a:lnTo>
                      <a:pt x="7948" y="1011"/>
                    </a:lnTo>
                    <a:lnTo>
                      <a:pt x="7675" y="817"/>
                    </a:lnTo>
                    <a:lnTo>
                      <a:pt x="7403" y="661"/>
                    </a:lnTo>
                    <a:lnTo>
                      <a:pt x="7112" y="506"/>
                    </a:lnTo>
                    <a:lnTo>
                      <a:pt x="6820" y="370"/>
                    </a:lnTo>
                    <a:lnTo>
                      <a:pt x="6510" y="253"/>
                    </a:lnTo>
                    <a:lnTo>
                      <a:pt x="6199" y="156"/>
                    </a:lnTo>
                    <a:lnTo>
                      <a:pt x="5888" y="59"/>
                    </a:lnTo>
                    <a:lnTo>
                      <a:pt x="5674" y="39"/>
                    </a:lnTo>
                    <a:lnTo>
                      <a:pt x="54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4115150" y="1697275"/>
                <a:ext cx="281775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11271" h="11543" extrusionOk="0">
                    <a:moveTo>
                      <a:pt x="5577" y="1"/>
                    </a:moveTo>
                    <a:lnTo>
                      <a:pt x="5149" y="20"/>
                    </a:lnTo>
                    <a:lnTo>
                      <a:pt x="4955" y="40"/>
                    </a:lnTo>
                    <a:lnTo>
                      <a:pt x="4741" y="98"/>
                    </a:lnTo>
                    <a:lnTo>
                      <a:pt x="4547" y="156"/>
                    </a:lnTo>
                    <a:lnTo>
                      <a:pt x="4333" y="214"/>
                    </a:lnTo>
                    <a:lnTo>
                      <a:pt x="4139" y="292"/>
                    </a:lnTo>
                    <a:lnTo>
                      <a:pt x="3945" y="389"/>
                    </a:lnTo>
                    <a:lnTo>
                      <a:pt x="3653" y="564"/>
                    </a:lnTo>
                    <a:lnTo>
                      <a:pt x="3381" y="739"/>
                    </a:lnTo>
                    <a:lnTo>
                      <a:pt x="3129" y="933"/>
                    </a:lnTo>
                    <a:lnTo>
                      <a:pt x="2876" y="1147"/>
                    </a:lnTo>
                    <a:lnTo>
                      <a:pt x="2643" y="1380"/>
                    </a:lnTo>
                    <a:lnTo>
                      <a:pt x="2429" y="1613"/>
                    </a:lnTo>
                    <a:lnTo>
                      <a:pt x="2215" y="1866"/>
                    </a:lnTo>
                    <a:lnTo>
                      <a:pt x="2040" y="2138"/>
                    </a:lnTo>
                    <a:lnTo>
                      <a:pt x="1846" y="2391"/>
                    </a:lnTo>
                    <a:lnTo>
                      <a:pt x="1671" y="2682"/>
                    </a:lnTo>
                    <a:lnTo>
                      <a:pt x="1516" y="2974"/>
                    </a:lnTo>
                    <a:lnTo>
                      <a:pt x="1380" y="3265"/>
                    </a:lnTo>
                    <a:lnTo>
                      <a:pt x="1108" y="3868"/>
                    </a:lnTo>
                    <a:lnTo>
                      <a:pt x="875" y="4470"/>
                    </a:lnTo>
                    <a:lnTo>
                      <a:pt x="622" y="4742"/>
                    </a:lnTo>
                    <a:lnTo>
                      <a:pt x="428" y="5014"/>
                    </a:lnTo>
                    <a:lnTo>
                      <a:pt x="272" y="5286"/>
                    </a:lnTo>
                    <a:lnTo>
                      <a:pt x="156" y="5597"/>
                    </a:lnTo>
                    <a:lnTo>
                      <a:pt x="78" y="5908"/>
                    </a:lnTo>
                    <a:lnTo>
                      <a:pt x="20" y="6219"/>
                    </a:lnTo>
                    <a:lnTo>
                      <a:pt x="0" y="6549"/>
                    </a:lnTo>
                    <a:lnTo>
                      <a:pt x="20" y="6879"/>
                    </a:lnTo>
                    <a:lnTo>
                      <a:pt x="58" y="7190"/>
                    </a:lnTo>
                    <a:lnTo>
                      <a:pt x="136" y="7521"/>
                    </a:lnTo>
                    <a:lnTo>
                      <a:pt x="233" y="7851"/>
                    </a:lnTo>
                    <a:lnTo>
                      <a:pt x="350" y="8162"/>
                    </a:lnTo>
                    <a:lnTo>
                      <a:pt x="505" y="8473"/>
                    </a:lnTo>
                    <a:lnTo>
                      <a:pt x="661" y="8764"/>
                    </a:lnTo>
                    <a:lnTo>
                      <a:pt x="855" y="9056"/>
                    </a:lnTo>
                    <a:lnTo>
                      <a:pt x="1049" y="9308"/>
                    </a:lnTo>
                    <a:lnTo>
                      <a:pt x="1244" y="9542"/>
                    </a:lnTo>
                    <a:lnTo>
                      <a:pt x="1457" y="9775"/>
                    </a:lnTo>
                    <a:lnTo>
                      <a:pt x="1671" y="9988"/>
                    </a:lnTo>
                    <a:lnTo>
                      <a:pt x="1904" y="10183"/>
                    </a:lnTo>
                    <a:lnTo>
                      <a:pt x="2138" y="10358"/>
                    </a:lnTo>
                    <a:lnTo>
                      <a:pt x="2390" y="10533"/>
                    </a:lnTo>
                    <a:lnTo>
                      <a:pt x="2643" y="10669"/>
                    </a:lnTo>
                    <a:lnTo>
                      <a:pt x="2915" y="10805"/>
                    </a:lnTo>
                    <a:lnTo>
                      <a:pt x="3187" y="10921"/>
                    </a:lnTo>
                    <a:lnTo>
                      <a:pt x="3459" y="10999"/>
                    </a:lnTo>
                    <a:lnTo>
                      <a:pt x="3731" y="11077"/>
                    </a:lnTo>
                    <a:lnTo>
                      <a:pt x="4022" y="11115"/>
                    </a:lnTo>
                    <a:lnTo>
                      <a:pt x="4294" y="11154"/>
                    </a:lnTo>
                    <a:lnTo>
                      <a:pt x="4586" y="11154"/>
                    </a:lnTo>
                    <a:lnTo>
                      <a:pt x="4877" y="11135"/>
                    </a:lnTo>
                    <a:lnTo>
                      <a:pt x="5188" y="11077"/>
                    </a:lnTo>
                    <a:lnTo>
                      <a:pt x="5227" y="11193"/>
                    </a:lnTo>
                    <a:lnTo>
                      <a:pt x="5286" y="11310"/>
                    </a:lnTo>
                    <a:lnTo>
                      <a:pt x="5363" y="11388"/>
                    </a:lnTo>
                    <a:lnTo>
                      <a:pt x="5460" y="11465"/>
                    </a:lnTo>
                    <a:lnTo>
                      <a:pt x="5558" y="11524"/>
                    </a:lnTo>
                    <a:lnTo>
                      <a:pt x="5674" y="11543"/>
                    </a:lnTo>
                    <a:lnTo>
                      <a:pt x="5791" y="11543"/>
                    </a:lnTo>
                    <a:lnTo>
                      <a:pt x="5927" y="11524"/>
                    </a:lnTo>
                    <a:lnTo>
                      <a:pt x="6277" y="11407"/>
                    </a:lnTo>
                    <a:lnTo>
                      <a:pt x="6607" y="11271"/>
                    </a:lnTo>
                    <a:lnTo>
                      <a:pt x="6937" y="11115"/>
                    </a:lnTo>
                    <a:lnTo>
                      <a:pt x="7268" y="10960"/>
                    </a:lnTo>
                    <a:lnTo>
                      <a:pt x="7598" y="10766"/>
                    </a:lnTo>
                    <a:lnTo>
                      <a:pt x="7928" y="10552"/>
                    </a:lnTo>
                    <a:lnTo>
                      <a:pt x="8239" y="10319"/>
                    </a:lnTo>
                    <a:lnTo>
                      <a:pt x="8550" y="10086"/>
                    </a:lnTo>
                    <a:lnTo>
                      <a:pt x="8841" y="9833"/>
                    </a:lnTo>
                    <a:lnTo>
                      <a:pt x="9133" y="9561"/>
                    </a:lnTo>
                    <a:lnTo>
                      <a:pt x="9405" y="9289"/>
                    </a:lnTo>
                    <a:lnTo>
                      <a:pt x="9677" y="8997"/>
                    </a:lnTo>
                    <a:lnTo>
                      <a:pt x="9910" y="8687"/>
                    </a:lnTo>
                    <a:lnTo>
                      <a:pt x="10143" y="8376"/>
                    </a:lnTo>
                    <a:lnTo>
                      <a:pt x="10357" y="8045"/>
                    </a:lnTo>
                    <a:lnTo>
                      <a:pt x="10551" y="7715"/>
                    </a:lnTo>
                    <a:lnTo>
                      <a:pt x="10726" y="7385"/>
                    </a:lnTo>
                    <a:lnTo>
                      <a:pt x="10882" y="7054"/>
                    </a:lnTo>
                    <a:lnTo>
                      <a:pt x="10998" y="6705"/>
                    </a:lnTo>
                    <a:lnTo>
                      <a:pt x="11115" y="6355"/>
                    </a:lnTo>
                    <a:lnTo>
                      <a:pt x="11193" y="5986"/>
                    </a:lnTo>
                    <a:lnTo>
                      <a:pt x="11251" y="5636"/>
                    </a:lnTo>
                    <a:lnTo>
                      <a:pt x="11270" y="5286"/>
                    </a:lnTo>
                    <a:lnTo>
                      <a:pt x="11270" y="4917"/>
                    </a:lnTo>
                    <a:lnTo>
                      <a:pt x="11232" y="4567"/>
                    </a:lnTo>
                    <a:lnTo>
                      <a:pt x="11173" y="4217"/>
                    </a:lnTo>
                    <a:lnTo>
                      <a:pt x="11076" y="3848"/>
                    </a:lnTo>
                    <a:lnTo>
                      <a:pt x="10940" y="3498"/>
                    </a:lnTo>
                    <a:lnTo>
                      <a:pt x="10765" y="3168"/>
                    </a:lnTo>
                    <a:lnTo>
                      <a:pt x="10571" y="2818"/>
                    </a:lnTo>
                    <a:lnTo>
                      <a:pt x="10318" y="2488"/>
                    </a:lnTo>
                    <a:lnTo>
                      <a:pt x="10027" y="2158"/>
                    </a:lnTo>
                    <a:lnTo>
                      <a:pt x="9755" y="1886"/>
                    </a:lnTo>
                    <a:lnTo>
                      <a:pt x="9444" y="1613"/>
                    </a:lnTo>
                    <a:lnTo>
                      <a:pt x="9114" y="1341"/>
                    </a:lnTo>
                    <a:lnTo>
                      <a:pt x="8764" y="1089"/>
                    </a:lnTo>
                    <a:lnTo>
                      <a:pt x="8395" y="856"/>
                    </a:lnTo>
                    <a:lnTo>
                      <a:pt x="8025" y="642"/>
                    </a:lnTo>
                    <a:lnTo>
                      <a:pt x="7637" y="448"/>
                    </a:lnTo>
                    <a:lnTo>
                      <a:pt x="7229" y="292"/>
                    </a:lnTo>
                    <a:lnTo>
                      <a:pt x="6821" y="156"/>
                    </a:lnTo>
                    <a:lnTo>
                      <a:pt x="6393" y="78"/>
                    </a:lnTo>
                    <a:lnTo>
                      <a:pt x="5985" y="20"/>
                    </a:lnTo>
                    <a:lnTo>
                      <a:pt x="55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>
                <a:off x="3594375" y="1608375"/>
                <a:ext cx="902125" cy="958500"/>
              </a:xfrm>
              <a:custGeom>
                <a:avLst/>
                <a:gdLst/>
                <a:ahLst/>
                <a:cxnLst/>
                <a:rect l="l" t="t" r="r" b="b"/>
                <a:pathLst>
                  <a:path w="36085" h="38340" extrusionOk="0">
                    <a:moveTo>
                      <a:pt x="15721" y="4004"/>
                    </a:moveTo>
                    <a:lnTo>
                      <a:pt x="15857" y="4042"/>
                    </a:lnTo>
                    <a:lnTo>
                      <a:pt x="15993" y="4081"/>
                    </a:lnTo>
                    <a:lnTo>
                      <a:pt x="16129" y="4140"/>
                    </a:lnTo>
                    <a:lnTo>
                      <a:pt x="16245" y="4217"/>
                    </a:lnTo>
                    <a:lnTo>
                      <a:pt x="16304" y="4314"/>
                    </a:lnTo>
                    <a:lnTo>
                      <a:pt x="16323" y="4392"/>
                    </a:lnTo>
                    <a:lnTo>
                      <a:pt x="16304" y="4509"/>
                    </a:lnTo>
                    <a:lnTo>
                      <a:pt x="16265" y="4606"/>
                    </a:lnTo>
                    <a:lnTo>
                      <a:pt x="16187" y="4703"/>
                    </a:lnTo>
                    <a:lnTo>
                      <a:pt x="16070" y="4800"/>
                    </a:lnTo>
                    <a:lnTo>
                      <a:pt x="15954" y="4878"/>
                    </a:lnTo>
                    <a:lnTo>
                      <a:pt x="15837" y="4936"/>
                    </a:lnTo>
                    <a:lnTo>
                      <a:pt x="15701" y="4975"/>
                    </a:lnTo>
                    <a:lnTo>
                      <a:pt x="15546" y="5014"/>
                    </a:lnTo>
                    <a:lnTo>
                      <a:pt x="15410" y="5033"/>
                    </a:lnTo>
                    <a:lnTo>
                      <a:pt x="15274" y="5033"/>
                    </a:lnTo>
                    <a:lnTo>
                      <a:pt x="14982" y="5014"/>
                    </a:lnTo>
                    <a:lnTo>
                      <a:pt x="14807" y="4995"/>
                    </a:lnTo>
                    <a:lnTo>
                      <a:pt x="14632" y="4936"/>
                    </a:lnTo>
                    <a:lnTo>
                      <a:pt x="14477" y="4859"/>
                    </a:lnTo>
                    <a:lnTo>
                      <a:pt x="14322" y="4781"/>
                    </a:lnTo>
                    <a:lnTo>
                      <a:pt x="14458" y="4567"/>
                    </a:lnTo>
                    <a:lnTo>
                      <a:pt x="14613" y="4392"/>
                    </a:lnTo>
                    <a:lnTo>
                      <a:pt x="14807" y="4237"/>
                    </a:lnTo>
                    <a:lnTo>
                      <a:pt x="15002" y="4120"/>
                    </a:lnTo>
                    <a:lnTo>
                      <a:pt x="15215" y="4042"/>
                    </a:lnTo>
                    <a:lnTo>
                      <a:pt x="15332" y="4004"/>
                    </a:lnTo>
                    <a:close/>
                    <a:moveTo>
                      <a:pt x="12825" y="1"/>
                    </a:moveTo>
                    <a:lnTo>
                      <a:pt x="12592" y="40"/>
                    </a:lnTo>
                    <a:lnTo>
                      <a:pt x="12398" y="98"/>
                    </a:lnTo>
                    <a:lnTo>
                      <a:pt x="12223" y="176"/>
                    </a:lnTo>
                    <a:lnTo>
                      <a:pt x="12067" y="273"/>
                    </a:lnTo>
                    <a:lnTo>
                      <a:pt x="11931" y="370"/>
                    </a:lnTo>
                    <a:lnTo>
                      <a:pt x="11815" y="486"/>
                    </a:lnTo>
                    <a:lnTo>
                      <a:pt x="11718" y="603"/>
                    </a:lnTo>
                    <a:lnTo>
                      <a:pt x="11659" y="739"/>
                    </a:lnTo>
                    <a:lnTo>
                      <a:pt x="11601" y="895"/>
                    </a:lnTo>
                    <a:lnTo>
                      <a:pt x="11562" y="1050"/>
                    </a:lnTo>
                    <a:lnTo>
                      <a:pt x="11543" y="1225"/>
                    </a:lnTo>
                    <a:lnTo>
                      <a:pt x="11523" y="1400"/>
                    </a:lnTo>
                    <a:lnTo>
                      <a:pt x="11523" y="1575"/>
                    </a:lnTo>
                    <a:lnTo>
                      <a:pt x="11543" y="1750"/>
                    </a:lnTo>
                    <a:lnTo>
                      <a:pt x="11621" y="2138"/>
                    </a:lnTo>
                    <a:lnTo>
                      <a:pt x="11737" y="2527"/>
                    </a:lnTo>
                    <a:lnTo>
                      <a:pt x="11873" y="2915"/>
                    </a:lnTo>
                    <a:lnTo>
                      <a:pt x="12029" y="3285"/>
                    </a:lnTo>
                    <a:lnTo>
                      <a:pt x="12223" y="3654"/>
                    </a:lnTo>
                    <a:lnTo>
                      <a:pt x="12417" y="4004"/>
                    </a:lnTo>
                    <a:lnTo>
                      <a:pt x="12592" y="4314"/>
                    </a:lnTo>
                    <a:lnTo>
                      <a:pt x="12786" y="4587"/>
                    </a:lnTo>
                    <a:lnTo>
                      <a:pt x="12942" y="4800"/>
                    </a:lnTo>
                    <a:lnTo>
                      <a:pt x="13097" y="4975"/>
                    </a:lnTo>
                    <a:lnTo>
                      <a:pt x="13253" y="5131"/>
                    </a:lnTo>
                    <a:lnTo>
                      <a:pt x="13195" y="5422"/>
                    </a:lnTo>
                    <a:lnTo>
                      <a:pt x="13156" y="5694"/>
                    </a:lnTo>
                    <a:lnTo>
                      <a:pt x="13136" y="5986"/>
                    </a:lnTo>
                    <a:lnTo>
                      <a:pt x="13136" y="6258"/>
                    </a:lnTo>
                    <a:lnTo>
                      <a:pt x="13175" y="6510"/>
                    </a:lnTo>
                    <a:lnTo>
                      <a:pt x="13233" y="6782"/>
                    </a:lnTo>
                    <a:lnTo>
                      <a:pt x="13311" y="7035"/>
                    </a:lnTo>
                    <a:lnTo>
                      <a:pt x="13408" y="7268"/>
                    </a:lnTo>
                    <a:lnTo>
                      <a:pt x="13525" y="7521"/>
                    </a:lnTo>
                    <a:lnTo>
                      <a:pt x="12728" y="7734"/>
                    </a:lnTo>
                    <a:lnTo>
                      <a:pt x="11970" y="7987"/>
                    </a:lnTo>
                    <a:lnTo>
                      <a:pt x="11213" y="8279"/>
                    </a:lnTo>
                    <a:lnTo>
                      <a:pt x="10474" y="8589"/>
                    </a:lnTo>
                    <a:lnTo>
                      <a:pt x="9755" y="8939"/>
                    </a:lnTo>
                    <a:lnTo>
                      <a:pt x="9056" y="9328"/>
                    </a:lnTo>
                    <a:lnTo>
                      <a:pt x="8375" y="9736"/>
                    </a:lnTo>
                    <a:lnTo>
                      <a:pt x="7715" y="10183"/>
                    </a:lnTo>
                    <a:lnTo>
                      <a:pt x="7093" y="10649"/>
                    </a:lnTo>
                    <a:lnTo>
                      <a:pt x="6471" y="11135"/>
                    </a:lnTo>
                    <a:lnTo>
                      <a:pt x="5888" y="11640"/>
                    </a:lnTo>
                    <a:lnTo>
                      <a:pt x="5305" y="12184"/>
                    </a:lnTo>
                    <a:lnTo>
                      <a:pt x="4781" y="12748"/>
                    </a:lnTo>
                    <a:lnTo>
                      <a:pt x="4256" y="13350"/>
                    </a:lnTo>
                    <a:lnTo>
                      <a:pt x="3751" y="13953"/>
                    </a:lnTo>
                    <a:lnTo>
                      <a:pt x="3304" y="14574"/>
                    </a:lnTo>
                    <a:lnTo>
                      <a:pt x="2857" y="15235"/>
                    </a:lnTo>
                    <a:lnTo>
                      <a:pt x="2449" y="15896"/>
                    </a:lnTo>
                    <a:lnTo>
                      <a:pt x="2060" y="16595"/>
                    </a:lnTo>
                    <a:lnTo>
                      <a:pt x="1710" y="17295"/>
                    </a:lnTo>
                    <a:lnTo>
                      <a:pt x="1400" y="18014"/>
                    </a:lnTo>
                    <a:lnTo>
                      <a:pt x="1108" y="18752"/>
                    </a:lnTo>
                    <a:lnTo>
                      <a:pt x="836" y="19510"/>
                    </a:lnTo>
                    <a:lnTo>
                      <a:pt x="622" y="20268"/>
                    </a:lnTo>
                    <a:lnTo>
                      <a:pt x="428" y="21045"/>
                    </a:lnTo>
                    <a:lnTo>
                      <a:pt x="273" y="21822"/>
                    </a:lnTo>
                    <a:lnTo>
                      <a:pt x="137" y="22619"/>
                    </a:lnTo>
                    <a:lnTo>
                      <a:pt x="59" y="23435"/>
                    </a:lnTo>
                    <a:lnTo>
                      <a:pt x="0" y="24251"/>
                    </a:lnTo>
                    <a:lnTo>
                      <a:pt x="0" y="25087"/>
                    </a:lnTo>
                    <a:lnTo>
                      <a:pt x="20" y="25903"/>
                    </a:lnTo>
                    <a:lnTo>
                      <a:pt x="78" y="26758"/>
                    </a:lnTo>
                    <a:lnTo>
                      <a:pt x="195" y="27652"/>
                    </a:lnTo>
                    <a:lnTo>
                      <a:pt x="331" y="28526"/>
                    </a:lnTo>
                    <a:lnTo>
                      <a:pt x="525" y="29342"/>
                    </a:lnTo>
                    <a:lnTo>
                      <a:pt x="739" y="30120"/>
                    </a:lnTo>
                    <a:lnTo>
                      <a:pt x="992" y="30877"/>
                    </a:lnTo>
                    <a:lnTo>
                      <a:pt x="1128" y="31227"/>
                    </a:lnTo>
                    <a:lnTo>
                      <a:pt x="1283" y="31577"/>
                    </a:lnTo>
                    <a:lnTo>
                      <a:pt x="1438" y="31907"/>
                    </a:lnTo>
                    <a:lnTo>
                      <a:pt x="1613" y="32238"/>
                    </a:lnTo>
                    <a:lnTo>
                      <a:pt x="1788" y="32549"/>
                    </a:lnTo>
                    <a:lnTo>
                      <a:pt x="1963" y="32859"/>
                    </a:lnTo>
                    <a:lnTo>
                      <a:pt x="2157" y="33151"/>
                    </a:lnTo>
                    <a:lnTo>
                      <a:pt x="2352" y="33442"/>
                    </a:lnTo>
                    <a:lnTo>
                      <a:pt x="2565" y="33714"/>
                    </a:lnTo>
                    <a:lnTo>
                      <a:pt x="2779" y="33986"/>
                    </a:lnTo>
                    <a:lnTo>
                      <a:pt x="2993" y="34239"/>
                    </a:lnTo>
                    <a:lnTo>
                      <a:pt x="3226" y="34492"/>
                    </a:lnTo>
                    <a:lnTo>
                      <a:pt x="3712" y="34977"/>
                    </a:lnTo>
                    <a:lnTo>
                      <a:pt x="4217" y="35405"/>
                    </a:lnTo>
                    <a:lnTo>
                      <a:pt x="4742" y="35813"/>
                    </a:lnTo>
                    <a:lnTo>
                      <a:pt x="5305" y="36202"/>
                    </a:lnTo>
                    <a:lnTo>
                      <a:pt x="5908" y="36532"/>
                    </a:lnTo>
                    <a:lnTo>
                      <a:pt x="6529" y="36843"/>
                    </a:lnTo>
                    <a:lnTo>
                      <a:pt x="7171" y="37115"/>
                    </a:lnTo>
                    <a:lnTo>
                      <a:pt x="7831" y="37368"/>
                    </a:lnTo>
                    <a:lnTo>
                      <a:pt x="8531" y="37581"/>
                    </a:lnTo>
                    <a:lnTo>
                      <a:pt x="9250" y="37776"/>
                    </a:lnTo>
                    <a:lnTo>
                      <a:pt x="9988" y="37931"/>
                    </a:lnTo>
                    <a:lnTo>
                      <a:pt x="10746" y="38067"/>
                    </a:lnTo>
                    <a:lnTo>
                      <a:pt x="11523" y="38164"/>
                    </a:lnTo>
                    <a:lnTo>
                      <a:pt x="12340" y="38242"/>
                    </a:lnTo>
                    <a:lnTo>
                      <a:pt x="13156" y="38300"/>
                    </a:lnTo>
                    <a:lnTo>
                      <a:pt x="13991" y="38339"/>
                    </a:lnTo>
                    <a:lnTo>
                      <a:pt x="14846" y="38339"/>
                    </a:lnTo>
                    <a:lnTo>
                      <a:pt x="15721" y="38320"/>
                    </a:lnTo>
                    <a:lnTo>
                      <a:pt x="16614" y="38281"/>
                    </a:lnTo>
                    <a:lnTo>
                      <a:pt x="17528" y="38223"/>
                    </a:lnTo>
                    <a:lnTo>
                      <a:pt x="18441" y="38145"/>
                    </a:lnTo>
                    <a:lnTo>
                      <a:pt x="19374" y="38048"/>
                    </a:lnTo>
                    <a:lnTo>
                      <a:pt x="20287" y="37931"/>
                    </a:lnTo>
                    <a:lnTo>
                      <a:pt x="21200" y="37795"/>
                    </a:lnTo>
                    <a:lnTo>
                      <a:pt x="22094" y="37640"/>
                    </a:lnTo>
                    <a:lnTo>
                      <a:pt x="22969" y="37445"/>
                    </a:lnTo>
                    <a:lnTo>
                      <a:pt x="23843" y="37251"/>
                    </a:lnTo>
                    <a:lnTo>
                      <a:pt x="24679" y="37037"/>
                    </a:lnTo>
                    <a:lnTo>
                      <a:pt x="25514" y="36804"/>
                    </a:lnTo>
                    <a:lnTo>
                      <a:pt x="26330" y="36532"/>
                    </a:lnTo>
                    <a:lnTo>
                      <a:pt x="27108" y="36260"/>
                    </a:lnTo>
                    <a:lnTo>
                      <a:pt x="27885" y="35949"/>
                    </a:lnTo>
                    <a:lnTo>
                      <a:pt x="28623" y="35619"/>
                    </a:lnTo>
                    <a:lnTo>
                      <a:pt x="29342" y="35250"/>
                    </a:lnTo>
                    <a:lnTo>
                      <a:pt x="30022" y="34880"/>
                    </a:lnTo>
                    <a:lnTo>
                      <a:pt x="30683" y="34472"/>
                    </a:lnTo>
                    <a:lnTo>
                      <a:pt x="31305" y="34045"/>
                    </a:lnTo>
                    <a:lnTo>
                      <a:pt x="31907" y="33578"/>
                    </a:lnTo>
                    <a:lnTo>
                      <a:pt x="32471" y="33093"/>
                    </a:lnTo>
                    <a:lnTo>
                      <a:pt x="32995" y="32587"/>
                    </a:lnTo>
                    <a:lnTo>
                      <a:pt x="33500" y="32043"/>
                    </a:lnTo>
                    <a:lnTo>
                      <a:pt x="33734" y="31771"/>
                    </a:lnTo>
                    <a:lnTo>
                      <a:pt x="33947" y="31480"/>
                    </a:lnTo>
                    <a:lnTo>
                      <a:pt x="34161" y="31188"/>
                    </a:lnTo>
                    <a:lnTo>
                      <a:pt x="34355" y="30897"/>
                    </a:lnTo>
                    <a:lnTo>
                      <a:pt x="34550" y="30586"/>
                    </a:lnTo>
                    <a:lnTo>
                      <a:pt x="34744" y="30256"/>
                    </a:lnTo>
                    <a:lnTo>
                      <a:pt x="34919" y="29945"/>
                    </a:lnTo>
                    <a:lnTo>
                      <a:pt x="35074" y="29614"/>
                    </a:lnTo>
                    <a:lnTo>
                      <a:pt x="35210" y="29265"/>
                    </a:lnTo>
                    <a:lnTo>
                      <a:pt x="35366" y="28915"/>
                    </a:lnTo>
                    <a:lnTo>
                      <a:pt x="35483" y="28565"/>
                    </a:lnTo>
                    <a:lnTo>
                      <a:pt x="35599" y="28215"/>
                    </a:lnTo>
                    <a:lnTo>
                      <a:pt x="35696" y="27827"/>
                    </a:lnTo>
                    <a:lnTo>
                      <a:pt x="35793" y="27457"/>
                    </a:lnTo>
                    <a:lnTo>
                      <a:pt x="35871" y="27069"/>
                    </a:lnTo>
                    <a:lnTo>
                      <a:pt x="35949" y="26680"/>
                    </a:lnTo>
                    <a:lnTo>
                      <a:pt x="35988" y="26272"/>
                    </a:lnTo>
                    <a:lnTo>
                      <a:pt x="36027" y="25864"/>
                    </a:lnTo>
                    <a:lnTo>
                      <a:pt x="36065" y="25456"/>
                    </a:lnTo>
                    <a:lnTo>
                      <a:pt x="36085" y="25029"/>
                    </a:lnTo>
                    <a:lnTo>
                      <a:pt x="36085" y="24582"/>
                    </a:lnTo>
                    <a:lnTo>
                      <a:pt x="36065" y="24135"/>
                    </a:lnTo>
                    <a:lnTo>
                      <a:pt x="36046" y="23688"/>
                    </a:lnTo>
                    <a:lnTo>
                      <a:pt x="36007" y="23221"/>
                    </a:lnTo>
                    <a:lnTo>
                      <a:pt x="35949" y="22774"/>
                    </a:lnTo>
                    <a:lnTo>
                      <a:pt x="35891" y="22308"/>
                    </a:lnTo>
                    <a:lnTo>
                      <a:pt x="35813" y="21861"/>
                    </a:lnTo>
                    <a:lnTo>
                      <a:pt x="35735" y="21395"/>
                    </a:lnTo>
                    <a:lnTo>
                      <a:pt x="35541" y="20520"/>
                    </a:lnTo>
                    <a:lnTo>
                      <a:pt x="35288" y="19646"/>
                    </a:lnTo>
                    <a:lnTo>
                      <a:pt x="34997" y="18791"/>
                    </a:lnTo>
                    <a:lnTo>
                      <a:pt x="34686" y="17975"/>
                    </a:lnTo>
                    <a:lnTo>
                      <a:pt x="34317" y="17159"/>
                    </a:lnTo>
                    <a:lnTo>
                      <a:pt x="33909" y="16381"/>
                    </a:lnTo>
                    <a:lnTo>
                      <a:pt x="33481" y="15604"/>
                    </a:lnTo>
                    <a:lnTo>
                      <a:pt x="32995" y="14885"/>
                    </a:lnTo>
                    <a:lnTo>
                      <a:pt x="32490" y="14166"/>
                    </a:lnTo>
                    <a:lnTo>
                      <a:pt x="31965" y="13486"/>
                    </a:lnTo>
                    <a:lnTo>
                      <a:pt x="31382" y="12825"/>
                    </a:lnTo>
                    <a:lnTo>
                      <a:pt x="30780" y="12204"/>
                    </a:lnTo>
                    <a:lnTo>
                      <a:pt x="30158" y="11601"/>
                    </a:lnTo>
                    <a:lnTo>
                      <a:pt x="29498" y="11038"/>
                    </a:lnTo>
                    <a:lnTo>
                      <a:pt x="28817" y="10513"/>
                    </a:lnTo>
                    <a:lnTo>
                      <a:pt x="28118" y="10008"/>
                    </a:lnTo>
                    <a:lnTo>
                      <a:pt x="27380" y="9542"/>
                    </a:lnTo>
                    <a:lnTo>
                      <a:pt x="26622" y="9114"/>
                    </a:lnTo>
                    <a:lnTo>
                      <a:pt x="25844" y="8706"/>
                    </a:lnTo>
                    <a:lnTo>
                      <a:pt x="25067" y="8356"/>
                    </a:lnTo>
                    <a:lnTo>
                      <a:pt x="24251" y="8026"/>
                    </a:lnTo>
                    <a:lnTo>
                      <a:pt x="23416" y="7754"/>
                    </a:lnTo>
                    <a:lnTo>
                      <a:pt x="22561" y="7501"/>
                    </a:lnTo>
                    <a:lnTo>
                      <a:pt x="21706" y="7307"/>
                    </a:lnTo>
                    <a:lnTo>
                      <a:pt x="20831" y="7151"/>
                    </a:lnTo>
                    <a:lnTo>
                      <a:pt x="19937" y="7035"/>
                    </a:lnTo>
                    <a:lnTo>
                      <a:pt x="19043" y="6957"/>
                    </a:lnTo>
                    <a:lnTo>
                      <a:pt x="18130" y="6938"/>
                    </a:lnTo>
                    <a:lnTo>
                      <a:pt x="17664" y="6938"/>
                    </a:lnTo>
                    <a:lnTo>
                      <a:pt x="17217" y="6957"/>
                    </a:lnTo>
                    <a:lnTo>
                      <a:pt x="16750" y="6977"/>
                    </a:lnTo>
                    <a:lnTo>
                      <a:pt x="16284" y="7015"/>
                    </a:lnTo>
                    <a:lnTo>
                      <a:pt x="15798" y="7074"/>
                    </a:lnTo>
                    <a:lnTo>
                      <a:pt x="15332" y="7151"/>
                    </a:lnTo>
                    <a:lnTo>
                      <a:pt x="14866" y="7229"/>
                    </a:lnTo>
                    <a:lnTo>
                      <a:pt x="14399" y="7307"/>
                    </a:lnTo>
                    <a:lnTo>
                      <a:pt x="14224" y="6996"/>
                    </a:lnTo>
                    <a:lnTo>
                      <a:pt x="14147" y="6860"/>
                    </a:lnTo>
                    <a:lnTo>
                      <a:pt x="14088" y="6705"/>
                    </a:lnTo>
                    <a:lnTo>
                      <a:pt x="14050" y="6549"/>
                    </a:lnTo>
                    <a:lnTo>
                      <a:pt x="14030" y="6374"/>
                    </a:lnTo>
                    <a:lnTo>
                      <a:pt x="14011" y="6199"/>
                    </a:lnTo>
                    <a:lnTo>
                      <a:pt x="13991" y="6024"/>
                    </a:lnTo>
                    <a:lnTo>
                      <a:pt x="14030" y="5694"/>
                    </a:lnTo>
                    <a:lnTo>
                      <a:pt x="14205" y="5772"/>
                    </a:lnTo>
                    <a:lnTo>
                      <a:pt x="14399" y="5830"/>
                    </a:lnTo>
                    <a:lnTo>
                      <a:pt x="14594" y="5888"/>
                    </a:lnTo>
                    <a:lnTo>
                      <a:pt x="14807" y="5927"/>
                    </a:lnTo>
                    <a:lnTo>
                      <a:pt x="15002" y="5966"/>
                    </a:lnTo>
                    <a:lnTo>
                      <a:pt x="15429" y="5966"/>
                    </a:lnTo>
                    <a:lnTo>
                      <a:pt x="15662" y="5947"/>
                    </a:lnTo>
                    <a:lnTo>
                      <a:pt x="15818" y="5927"/>
                    </a:lnTo>
                    <a:lnTo>
                      <a:pt x="15973" y="5888"/>
                    </a:lnTo>
                    <a:lnTo>
                      <a:pt x="16129" y="5830"/>
                    </a:lnTo>
                    <a:lnTo>
                      <a:pt x="16284" y="5752"/>
                    </a:lnTo>
                    <a:lnTo>
                      <a:pt x="16420" y="5675"/>
                    </a:lnTo>
                    <a:lnTo>
                      <a:pt x="16576" y="5597"/>
                    </a:lnTo>
                    <a:lnTo>
                      <a:pt x="16692" y="5500"/>
                    </a:lnTo>
                    <a:lnTo>
                      <a:pt x="16828" y="5383"/>
                    </a:lnTo>
                    <a:lnTo>
                      <a:pt x="16925" y="5267"/>
                    </a:lnTo>
                    <a:lnTo>
                      <a:pt x="17023" y="5131"/>
                    </a:lnTo>
                    <a:lnTo>
                      <a:pt x="17120" y="4995"/>
                    </a:lnTo>
                    <a:lnTo>
                      <a:pt x="17178" y="4859"/>
                    </a:lnTo>
                    <a:lnTo>
                      <a:pt x="17217" y="4703"/>
                    </a:lnTo>
                    <a:lnTo>
                      <a:pt x="17256" y="4548"/>
                    </a:lnTo>
                    <a:lnTo>
                      <a:pt x="17256" y="4373"/>
                    </a:lnTo>
                    <a:lnTo>
                      <a:pt x="17256" y="4198"/>
                    </a:lnTo>
                    <a:lnTo>
                      <a:pt x="17217" y="4023"/>
                    </a:lnTo>
                    <a:lnTo>
                      <a:pt x="17139" y="3868"/>
                    </a:lnTo>
                    <a:lnTo>
                      <a:pt x="17061" y="3732"/>
                    </a:lnTo>
                    <a:lnTo>
                      <a:pt x="16945" y="3596"/>
                    </a:lnTo>
                    <a:lnTo>
                      <a:pt x="16828" y="3479"/>
                    </a:lnTo>
                    <a:lnTo>
                      <a:pt x="16673" y="3382"/>
                    </a:lnTo>
                    <a:lnTo>
                      <a:pt x="16517" y="3304"/>
                    </a:lnTo>
                    <a:lnTo>
                      <a:pt x="16342" y="3226"/>
                    </a:lnTo>
                    <a:lnTo>
                      <a:pt x="16168" y="3168"/>
                    </a:lnTo>
                    <a:lnTo>
                      <a:pt x="15993" y="3110"/>
                    </a:lnTo>
                    <a:lnTo>
                      <a:pt x="15818" y="3090"/>
                    </a:lnTo>
                    <a:lnTo>
                      <a:pt x="15643" y="3071"/>
                    </a:lnTo>
                    <a:lnTo>
                      <a:pt x="15449" y="3051"/>
                    </a:lnTo>
                    <a:lnTo>
                      <a:pt x="15274" y="3051"/>
                    </a:lnTo>
                    <a:lnTo>
                      <a:pt x="15118" y="3071"/>
                    </a:lnTo>
                    <a:lnTo>
                      <a:pt x="14963" y="3090"/>
                    </a:lnTo>
                    <a:lnTo>
                      <a:pt x="14749" y="3149"/>
                    </a:lnTo>
                    <a:lnTo>
                      <a:pt x="14535" y="3246"/>
                    </a:lnTo>
                    <a:lnTo>
                      <a:pt x="14360" y="3343"/>
                    </a:lnTo>
                    <a:lnTo>
                      <a:pt x="14186" y="3459"/>
                    </a:lnTo>
                    <a:lnTo>
                      <a:pt x="14030" y="3615"/>
                    </a:lnTo>
                    <a:lnTo>
                      <a:pt x="13894" y="3770"/>
                    </a:lnTo>
                    <a:lnTo>
                      <a:pt x="13758" y="3945"/>
                    </a:lnTo>
                    <a:lnTo>
                      <a:pt x="13641" y="4120"/>
                    </a:lnTo>
                    <a:lnTo>
                      <a:pt x="13505" y="3926"/>
                    </a:lnTo>
                    <a:lnTo>
                      <a:pt x="13253" y="3557"/>
                    </a:lnTo>
                    <a:lnTo>
                      <a:pt x="13020" y="3168"/>
                    </a:lnTo>
                    <a:lnTo>
                      <a:pt x="12825" y="2760"/>
                    </a:lnTo>
                    <a:lnTo>
                      <a:pt x="12670" y="2352"/>
                    </a:lnTo>
                    <a:lnTo>
                      <a:pt x="12592" y="2099"/>
                    </a:lnTo>
                    <a:lnTo>
                      <a:pt x="12534" y="1866"/>
                    </a:lnTo>
                    <a:lnTo>
                      <a:pt x="12534" y="1652"/>
                    </a:lnTo>
                    <a:lnTo>
                      <a:pt x="12573" y="1477"/>
                    </a:lnTo>
                    <a:lnTo>
                      <a:pt x="12650" y="1303"/>
                    </a:lnTo>
                    <a:lnTo>
                      <a:pt x="12767" y="1147"/>
                    </a:lnTo>
                    <a:lnTo>
                      <a:pt x="12922" y="992"/>
                    </a:lnTo>
                    <a:lnTo>
                      <a:pt x="13136" y="836"/>
                    </a:lnTo>
                    <a:lnTo>
                      <a:pt x="13195" y="797"/>
                    </a:lnTo>
                    <a:lnTo>
                      <a:pt x="13253" y="739"/>
                    </a:lnTo>
                    <a:lnTo>
                      <a:pt x="13292" y="661"/>
                    </a:lnTo>
                    <a:lnTo>
                      <a:pt x="13311" y="603"/>
                    </a:lnTo>
                    <a:lnTo>
                      <a:pt x="13331" y="525"/>
                    </a:lnTo>
                    <a:lnTo>
                      <a:pt x="13331" y="448"/>
                    </a:lnTo>
                    <a:lnTo>
                      <a:pt x="13292" y="312"/>
                    </a:lnTo>
                    <a:lnTo>
                      <a:pt x="13214" y="176"/>
                    </a:lnTo>
                    <a:lnTo>
                      <a:pt x="13175" y="117"/>
                    </a:lnTo>
                    <a:lnTo>
                      <a:pt x="13117" y="78"/>
                    </a:lnTo>
                    <a:lnTo>
                      <a:pt x="13059" y="40"/>
                    </a:lnTo>
                    <a:lnTo>
                      <a:pt x="129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3887300" y="2071825"/>
                <a:ext cx="636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66" extrusionOk="0">
                    <a:moveTo>
                      <a:pt x="1283" y="0"/>
                    </a:moveTo>
                    <a:lnTo>
                      <a:pt x="1147" y="20"/>
                    </a:lnTo>
                    <a:lnTo>
                      <a:pt x="1011" y="39"/>
                    </a:lnTo>
                    <a:lnTo>
                      <a:pt x="895" y="59"/>
                    </a:lnTo>
                    <a:lnTo>
                      <a:pt x="778" y="117"/>
                    </a:lnTo>
                    <a:lnTo>
                      <a:pt x="661" y="156"/>
                    </a:lnTo>
                    <a:lnTo>
                      <a:pt x="564" y="234"/>
                    </a:lnTo>
                    <a:lnTo>
                      <a:pt x="467" y="311"/>
                    </a:lnTo>
                    <a:lnTo>
                      <a:pt x="370" y="389"/>
                    </a:lnTo>
                    <a:lnTo>
                      <a:pt x="292" y="467"/>
                    </a:lnTo>
                    <a:lnTo>
                      <a:pt x="214" y="583"/>
                    </a:lnTo>
                    <a:lnTo>
                      <a:pt x="156" y="680"/>
                    </a:lnTo>
                    <a:lnTo>
                      <a:pt x="98" y="797"/>
                    </a:lnTo>
                    <a:lnTo>
                      <a:pt x="59" y="914"/>
                    </a:lnTo>
                    <a:lnTo>
                      <a:pt x="20" y="1030"/>
                    </a:lnTo>
                    <a:lnTo>
                      <a:pt x="1" y="1147"/>
                    </a:lnTo>
                    <a:lnTo>
                      <a:pt x="1" y="1283"/>
                    </a:lnTo>
                    <a:lnTo>
                      <a:pt x="1" y="1419"/>
                    </a:lnTo>
                    <a:lnTo>
                      <a:pt x="20" y="1535"/>
                    </a:lnTo>
                    <a:lnTo>
                      <a:pt x="59" y="1671"/>
                    </a:lnTo>
                    <a:lnTo>
                      <a:pt x="98" y="1788"/>
                    </a:lnTo>
                    <a:lnTo>
                      <a:pt x="156" y="1905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70" y="2196"/>
                    </a:lnTo>
                    <a:lnTo>
                      <a:pt x="467" y="2274"/>
                    </a:lnTo>
                    <a:lnTo>
                      <a:pt x="564" y="2352"/>
                    </a:lnTo>
                    <a:lnTo>
                      <a:pt x="661" y="2410"/>
                    </a:lnTo>
                    <a:lnTo>
                      <a:pt x="778" y="2468"/>
                    </a:lnTo>
                    <a:lnTo>
                      <a:pt x="895" y="2507"/>
                    </a:lnTo>
                    <a:lnTo>
                      <a:pt x="1011" y="2546"/>
                    </a:lnTo>
                    <a:lnTo>
                      <a:pt x="1147" y="2565"/>
                    </a:lnTo>
                    <a:lnTo>
                      <a:pt x="1400" y="2565"/>
                    </a:lnTo>
                    <a:lnTo>
                      <a:pt x="1536" y="2546"/>
                    </a:lnTo>
                    <a:lnTo>
                      <a:pt x="1652" y="2507"/>
                    </a:lnTo>
                    <a:lnTo>
                      <a:pt x="1769" y="2468"/>
                    </a:lnTo>
                    <a:lnTo>
                      <a:pt x="1886" y="2410"/>
                    </a:lnTo>
                    <a:lnTo>
                      <a:pt x="1983" y="2352"/>
                    </a:lnTo>
                    <a:lnTo>
                      <a:pt x="2080" y="2274"/>
                    </a:lnTo>
                    <a:lnTo>
                      <a:pt x="2177" y="2196"/>
                    </a:lnTo>
                    <a:lnTo>
                      <a:pt x="2255" y="2099"/>
                    </a:lnTo>
                    <a:lnTo>
                      <a:pt x="2333" y="2002"/>
                    </a:lnTo>
                    <a:lnTo>
                      <a:pt x="2391" y="1885"/>
                    </a:lnTo>
                    <a:lnTo>
                      <a:pt x="2449" y="1788"/>
                    </a:lnTo>
                    <a:lnTo>
                      <a:pt x="2488" y="1671"/>
                    </a:lnTo>
                    <a:lnTo>
                      <a:pt x="2527" y="1555"/>
                    </a:lnTo>
                    <a:lnTo>
                      <a:pt x="2546" y="1419"/>
                    </a:lnTo>
                    <a:lnTo>
                      <a:pt x="2546" y="1302"/>
                    </a:lnTo>
                    <a:lnTo>
                      <a:pt x="2546" y="1166"/>
                    </a:lnTo>
                    <a:lnTo>
                      <a:pt x="2527" y="1030"/>
                    </a:lnTo>
                    <a:lnTo>
                      <a:pt x="2488" y="914"/>
                    </a:lnTo>
                    <a:lnTo>
                      <a:pt x="2449" y="797"/>
                    </a:lnTo>
                    <a:lnTo>
                      <a:pt x="2391" y="680"/>
                    </a:lnTo>
                    <a:lnTo>
                      <a:pt x="2333" y="564"/>
                    </a:lnTo>
                    <a:lnTo>
                      <a:pt x="2255" y="467"/>
                    </a:lnTo>
                    <a:lnTo>
                      <a:pt x="2177" y="389"/>
                    </a:lnTo>
                    <a:lnTo>
                      <a:pt x="2080" y="292"/>
                    </a:lnTo>
                    <a:lnTo>
                      <a:pt x="1983" y="234"/>
                    </a:lnTo>
                    <a:lnTo>
                      <a:pt x="1886" y="156"/>
                    </a:lnTo>
                    <a:lnTo>
                      <a:pt x="1769" y="117"/>
                    </a:lnTo>
                    <a:lnTo>
                      <a:pt x="1652" y="59"/>
                    </a:lnTo>
                    <a:lnTo>
                      <a:pt x="1536" y="39"/>
                    </a:lnTo>
                    <a:lnTo>
                      <a:pt x="1400" y="20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4072400" y="2045100"/>
                <a:ext cx="63650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66" extrusionOk="0">
                    <a:moveTo>
                      <a:pt x="1147" y="1"/>
                    </a:moveTo>
                    <a:lnTo>
                      <a:pt x="1011" y="20"/>
                    </a:lnTo>
                    <a:lnTo>
                      <a:pt x="894" y="59"/>
                    </a:lnTo>
                    <a:lnTo>
                      <a:pt x="777" y="98"/>
                    </a:lnTo>
                    <a:lnTo>
                      <a:pt x="661" y="156"/>
                    </a:lnTo>
                    <a:lnTo>
                      <a:pt x="564" y="214"/>
                    </a:lnTo>
                    <a:lnTo>
                      <a:pt x="447" y="292"/>
                    </a:lnTo>
                    <a:lnTo>
                      <a:pt x="369" y="370"/>
                    </a:lnTo>
                    <a:lnTo>
                      <a:pt x="292" y="467"/>
                    </a:lnTo>
                    <a:lnTo>
                      <a:pt x="214" y="564"/>
                    </a:lnTo>
                    <a:lnTo>
                      <a:pt x="156" y="681"/>
                    </a:lnTo>
                    <a:lnTo>
                      <a:pt x="97" y="778"/>
                    </a:lnTo>
                    <a:lnTo>
                      <a:pt x="58" y="894"/>
                    </a:lnTo>
                    <a:lnTo>
                      <a:pt x="20" y="1011"/>
                    </a:lnTo>
                    <a:lnTo>
                      <a:pt x="0" y="1147"/>
                    </a:lnTo>
                    <a:lnTo>
                      <a:pt x="0" y="1283"/>
                    </a:lnTo>
                    <a:lnTo>
                      <a:pt x="0" y="1400"/>
                    </a:lnTo>
                    <a:lnTo>
                      <a:pt x="20" y="1536"/>
                    </a:lnTo>
                    <a:lnTo>
                      <a:pt x="58" y="1652"/>
                    </a:lnTo>
                    <a:lnTo>
                      <a:pt x="97" y="1769"/>
                    </a:lnTo>
                    <a:lnTo>
                      <a:pt x="156" y="1886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69" y="2177"/>
                    </a:lnTo>
                    <a:lnTo>
                      <a:pt x="467" y="2274"/>
                    </a:lnTo>
                    <a:lnTo>
                      <a:pt x="564" y="2332"/>
                    </a:lnTo>
                    <a:lnTo>
                      <a:pt x="661" y="2410"/>
                    </a:lnTo>
                    <a:lnTo>
                      <a:pt x="777" y="2449"/>
                    </a:lnTo>
                    <a:lnTo>
                      <a:pt x="894" y="2507"/>
                    </a:lnTo>
                    <a:lnTo>
                      <a:pt x="1011" y="2527"/>
                    </a:lnTo>
                    <a:lnTo>
                      <a:pt x="1127" y="2546"/>
                    </a:lnTo>
                    <a:lnTo>
                      <a:pt x="1263" y="2566"/>
                    </a:lnTo>
                    <a:lnTo>
                      <a:pt x="1399" y="2546"/>
                    </a:lnTo>
                    <a:lnTo>
                      <a:pt x="1516" y="2527"/>
                    </a:lnTo>
                    <a:lnTo>
                      <a:pt x="1652" y="2507"/>
                    </a:lnTo>
                    <a:lnTo>
                      <a:pt x="1768" y="2449"/>
                    </a:lnTo>
                    <a:lnTo>
                      <a:pt x="1885" y="2410"/>
                    </a:lnTo>
                    <a:lnTo>
                      <a:pt x="1982" y="2332"/>
                    </a:lnTo>
                    <a:lnTo>
                      <a:pt x="2079" y="2255"/>
                    </a:lnTo>
                    <a:lnTo>
                      <a:pt x="2176" y="2177"/>
                    </a:lnTo>
                    <a:lnTo>
                      <a:pt x="2254" y="2099"/>
                    </a:lnTo>
                    <a:lnTo>
                      <a:pt x="2332" y="1983"/>
                    </a:lnTo>
                    <a:lnTo>
                      <a:pt x="2390" y="1886"/>
                    </a:lnTo>
                    <a:lnTo>
                      <a:pt x="2449" y="1769"/>
                    </a:lnTo>
                    <a:lnTo>
                      <a:pt x="2487" y="1652"/>
                    </a:lnTo>
                    <a:lnTo>
                      <a:pt x="2526" y="1536"/>
                    </a:lnTo>
                    <a:lnTo>
                      <a:pt x="2546" y="1419"/>
                    </a:lnTo>
                    <a:lnTo>
                      <a:pt x="2546" y="1283"/>
                    </a:lnTo>
                    <a:lnTo>
                      <a:pt x="2546" y="1147"/>
                    </a:lnTo>
                    <a:lnTo>
                      <a:pt x="2526" y="1031"/>
                    </a:lnTo>
                    <a:lnTo>
                      <a:pt x="2487" y="894"/>
                    </a:lnTo>
                    <a:lnTo>
                      <a:pt x="2449" y="778"/>
                    </a:lnTo>
                    <a:lnTo>
                      <a:pt x="2390" y="661"/>
                    </a:lnTo>
                    <a:lnTo>
                      <a:pt x="2332" y="564"/>
                    </a:lnTo>
                    <a:lnTo>
                      <a:pt x="2254" y="467"/>
                    </a:lnTo>
                    <a:lnTo>
                      <a:pt x="2176" y="370"/>
                    </a:lnTo>
                    <a:lnTo>
                      <a:pt x="2079" y="292"/>
                    </a:lnTo>
                    <a:lnTo>
                      <a:pt x="1982" y="214"/>
                    </a:lnTo>
                    <a:lnTo>
                      <a:pt x="1885" y="156"/>
                    </a:lnTo>
                    <a:lnTo>
                      <a:pt x="1768" y="98"/>
                    </a:lnTo>
                    <a:lnTo>
                      <a:pt x="1652" y="59"/>
                    </a:lnTo>
                    <a:lnTo>
                      <a:pt x="1535" y="20"/>
                    </a:lnTo>
                    <a:lnTo>
                      <a:pt x="1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3873700" y="2158775"/>
                <a:ext cx="3187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12748" h="11077" extrusionOk="0">
                    <a:moveTo>
                      <a:pt x="6083" y="1"/>
                    </a:moveTo>
                    <a:lnTo>
                      <a:pt x="5752" y="39"/>
                    </a:lnTo>
                    <a:lnTo>
                      <a:pt x="5441" y="78"/>
                    </a:lnTo>
                    <a:lnTo>
                      <a:pt x="5111" y="137"/>
                    </a:lnTo>
                    <a:lnTo>
                      <a:pt x="4800" y="195"/>
                    </a:lnTo>
                    <a:lnTo>
                      <a:pt x="4489" y="292"/>
                    </a:lnTo>
                    <a:lnTo>
                      <a:pt x="4198" y="389"/>
                    </a:lnTo>
                    <a:lnTo>
                      <a:pt x="3906" y="506"/>
                    </a:lnTo>
                    <a:lnTo>
                      <a:pt x="3615" y="622"/>
                    </a:lnTo>
                    <a:lnTo>
                      <a:pt x="3343" y="778"/>
                    </a:lnTo>
                    <a:lnTo>
                      <a:pt x="3071" y="933"/>
                    </a:lnTo>
                    <a:lnTo>
                      <a:pt x="2818" y="1089"/>
                    </a:lnTo>
                    <a:lnTo>
                      <a:pt x="2566" y="1264"/>
                    </a:lnTo>
                    <a:lnTo>
                      <a:pt x="2313" y="1458"/>
                    </a:lnTo>
                    <a:lnTo>
                      <a:pt x="2080" y="1672"/>
                    </a:lnTo>
                    <a:lnTo>
                      <a:pt x="1866" y="1866"/>
                    </a:lnTo>
                    <a:lnTo>
                      <a:pt x="1652" y="2099"/>
                    </a:lnTo>
                    <a:lnTo>
                      <a:pt x="1458" y="2332"/>
                    </a:lnTo>
                    <a:lnTo>
                      <a:pt x="1264" y="2566"/>
                    </a:lnTo>
                    <a:lnTo>
                      <a:pt x="1089" y="2818"/>
                    </a:lnTo>
                    <a:lnTo>
                      <a:pt x="933" y="3071"/>
                    </a:lnTo>
                    <a:lnTo>
                      <a:pt x="778" y="3343"/>
                    </a:lnTo>
                    <a:lnTo>
                      <a:pt x="642" y="3615"/>
                    </a:lnTo>
                    <a:lnTo>
                      <a:pt x="506" y="3887"/>
                    </a:lnTo>
                    <a:lnTo>
                      <a:pt x="389" y="4178"/>
                    </a:lnTo>
                    <a:lnTo>
                      <a:pt x="292" y="4470"/>
                    </a:lnTo>
                    <a:lnTo>
                      <a:pt x="214" y="4781"/>
                    </a:lnTo>
                    <a:lnTo>
                      <a:pt x="137" y="5072"/>
                    </a:lnTo>
                    <a:lnTo>
                      <a:pt x="78" y="5383"/>
                    </a:lnTo>
                    <a:lnTo>
                      <a:pt x="40" y="5694"/>
                    </a:lnTo>
                    <a:lnTo>
                      <a:pt x="20" y="6024"/>
                    </a:lnTo>
                    <a:lnTo>
                      <a:pt x="1" y="6335"/>
                    </a:lnTo>
                    <a:lnTo>
                      <a:pt x="20" y="6666"/>
                    </a:lnTo>
                    <a:lnTo>
                      <a:pt x="40" y="6996"/>
                    </a:lnTo>
                    <a:lnTo>
                      <a:pt x="78" y="7307"/>
                    </a:lnTo>
                    <a:lnTo>
                      <a:pt x="137" y="7618"/>
                    </a:lnTo>
                    <a:lnTo>
                      <a:pt x="195" y="7909"/>
                    </a:lnTo>
                    <a:lnTo>
                      <a:pt x="273" y="8181"/>
                    </a:lnTo>
                    <a:lnTo>
                      <a:pt x="370" y="8453"/>
                    </a:lnTo>
                    <a:lnTo>
                      <a:pt x="467" y="8687"/>
                    </a:lnTo>
                    <a:lnTo>
                      <a:pt x="584" y="8920"/>
                    </a:lnTo>
                    <a:lnTo>
                      <a:pt x="700" y="9153"/>
                    </a:lnTo>
                    <a:lnTo>
                      <a:pt x="836" y="9347"/>
                    </a:lnTo>
                    <a:lnTo>
                      <a:pt x="992" y="9542"/>
                    </a:lnTo>
                    <a:lnTo>
                      <a:pt x="1147" y="9716"/>
                    </a:lnTo>
                    <a:lnTo>
                      <a:pt x="1322" y="9891"/>
                    </a:lnTo>
                    <a:lnTo>
                      <a:pt x="1497" y="10047"/>
                    </a:lnTo>
                    <a:lnTo>
                      <a:pt x="1691" y="10202"/>
                    </a:lnTo>
                    <a:lnTo>
                      <a:pt x="1886" y="10319"/>
                    </a:lnTo>
                    <a:lnTo>
                      <a:pt x="2099" y="10435"/>
                    </a:lnTo>
                    <a:lnTo>
                      <a:pt x="2313" y="10552"/>
                    </a:lnTo>
                    <a:lnTo>
                      <a:pt x="2546" y="10649"/>
                    </a:lnTo>
                    <a:lnTo>
                      <a:pt x="2779" y="10746"/>
                    </a:lnTo>
                    <a:lnTo>
                      <a:pt x="3013" y="10824"/>
                    </a:lnTo>
                    <a:lnTo>
                      <a:pt x="3537" y="10941"/>
                    </a:lnTo>
                    <a:lnTo>
                      <a:pt x="4081" y="11018"/>
                    </a:lnTo>
                    <a:lnTo>
                      <a:pt x="4645" y="11077"/>
                    </a:lnTo>
                    <a:lnTo>
                      <a:pt x="5247" y="11077"/>
                    </a:lnTo>
                    <a:lnTo>
                      <a:pt x="5869" y="11057"/>
                    </a:lnTo>
                    <a:lnTo>
                      <a:pt x="6530" y="11018"/>
                    </a:lnTo>
                    <a:lnTo>
                      <a:pt x="7171" y="10941"/>
                    </a:lnTo>
                    <a:lnTo>
                      <a:pt x="7812" y="10824"/>
                    </a:lnTo>
                    <a:lnTo>
                      <a:pt x="8415" y="10707"/>
                    </a:lnTo>
                    <a:lnTo>
                      <a:pt x="9017" y="10533"/>
                    </a:lnTo>
                    <a:lnTo>
                      <a:pt x="9580" y="10338"/>
                    </a:lnTo>
                    <a:lnTo>
                      <a:pt x="10105" y="10124"/>
                    </a:lnTo>
                    <a:lnTo>
                      <a:pt x="10358" y="9988"/>
                    </a:lnTo>
                    <a:lnTo>
                      <a:pt x="10610" y="9852"/>
                    </a:lnTo>
                    <a:lnTo>
                      <a:pt x="10843" y="9716"/>
                    </a:lnTo>
                    <a:lnTo>
                      <a:pt x="11057" y="9561"/>
                    </a:lnTo>
                    <a:lnTo>
                      <a:pt x="11271" y="9406"/>
                    </a:lnTo>
                    <a:lnTo>
                      <a:pt x="11465" y="9231"/>
                    </a:lnTo>
                    <a:lnTo>
                      <a:pt x="11660" y="9056"/>
                    </a:lnTo>
                    <a:lnTo>
                      <a:pt x="11834" y="8861"/>
                    </a:lnTo>
                    <a:lnTo>
                      <a:pt x="11990" y="8667"/>
                    </a:lnTo>
                    <a:lnTo>
                      <a:pt x="12145" y="8453"/>
                    </a:lnTo>
                    <a:lnTo>
                      <a:pt x="12262" y="8240"/>
                    </a:lnTo>
                    <a:lnTo>
                      <a:pt x="12379" y="8006"/>
                    </a:lnTo>
                    <a:lnTo>
                      <a:pt x="12495" y="7754"/>
                    </a:lnTo>
                    <a:lnTo>
                      <a:pt x="12573" y="7501"/>
                    </a:lnTo>
                    <a:lnTo>
                      <a:pt x="12651" y="7249"/>
                    </a:lnTo>
                    <a:lnTo>
                      <a:pt x="12689" y="6977"/>
                    </a:lnTo>
                    <a:lnTo>
                      <a:pt x="12728" y="6685"/>
                    </a:lnTo>
                    <a:lnTo>
                      <a:pt x="12748" y="6374"/>
                    </a:lnTo>
                    <a:lnTo>
                      <a:pt x="12748" y="6063"/>
                    </a:lnTo>
                    <a:lnTo>
                      <a:pt x="12728" y="5752"/>
                    </a:lnTo>
                    <a:lnTo>
                      <a:pt x="12670" y="5422"/>
                    </a:lnTo>
                    <a:lnTo>
                      <a:pt x="12631" y="5111"/>
                    </a:lnTo>
                    <a:lnTo>
                      <a:pt x="12553" y="4800"/>
                    </a:lnTo>
                    <a:lnTo>
                      <a:pt x="12456" y="4489"/>
                    </a:lnTo>
                    <a:lnTo>
                      <a:pt x="12359" y="4178"/>
                    </a:lnTo>
                    <a:lnTo>
                      <a:pt x="12243" y="3887"/>
                    </a:lnTo>
                    <a:lnTo>
                      <a:pt x="12126" y="3615"/>
                    </a:lnTo>
                    <a:lnTo>
                      <a:pt x="11970" y="3323"/>
                    </a:lnTo>
                    <a:lnTo>
                      <a:pt x="11815" y="3071"/>
                    </a:lnTo>
                    <a:lnTo>
                      <a:pt x="11660" y="2799"/>
                    </a:lnTo>
                    <a:lnTo>
                      <a:pt x="11485" y="2546"/>
                    </a:lnTo>
                    <a:lnTo>
                      <a:pt x="11290" y="2313"/>
                    </a:lnTo>
                    <a:lnTo>
                      <a:pt x="11096" y="2080"/>
                    </a:lnTo>
                    <a:lnTo>
                      <a:pt x="10882" y="1866"/>
                    </a:lnTo>
                    <a:lnTo>
                      <a:pt x="10649" y="1652"/>
                    </a:lnTo>
                    <a:lnTo>
                      <a:pt x="10416" y="1458"/>
                    </a:lnTo>
                    <a:lnTo>
                      <a:pt x="10183" y="1264"/>
                    </a:lnTo>
                    <a:lnTo>
                      <a:pt x="9930" y="1089"/>
                    </a:lnTo>
                    <a:lnTo>
                      <a:pt x="9678" y="914"/>
                    </a:lnTo>
                    <a:lnTo>
                      <a:pt x="9406" y="758"/>
                    </a:lnTo>
                    <a:lnTo>
                      <a:pt x="9133" y="622"/>
                    </a:lnTo>
                    <a:lnTo>
                      <a:pt x="8861" y="506"/>
                    </a:lnTo>
                    <a:lnTo>
                      <a:pt x="8570" y="389"/>
                    </a:lnTo>
                    <a:lnTo>
                      <a:pt x="8278" y="292"/>
                    </a:lnTo>
                    <a:lnTo>
                      <a:pt x="7968" y="195"/>
                    </a:lnTo>
                    <a:lnTo>
                      <a:pt x="7676" y="137"/>
                    </a:lnTo>
                    <a:lnTo>
                      <a:pt x="7365" y="78"/>
                    </a:lnTo>
                    <a:lnTo>
                      <a:pt x="7054" y="39"/>
                    </a:lnTo>
                    <a:lnTo>
                      <a:pt x="67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3947050" y="229285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11" y="1"/>
                    </a:moveTo>
                    <a:lnTo>
                      <a:pt x="778" y="40"/>
                    </a:lnTo>
                    <a:lnTo>
                      <a:pt x="584" y="137"/>
                    </a:lnTo>
                    <a:lnTo>
                      <a:pt x="409" y="253"/>
                    </a:lnTo>
                    <a:lnTo>
                      <a:pt x="253" y="409"/>
                    </a:lnTo>
                    <a:lnTo>
                      <a:pt x="137" y="584"/>
                    </a:lnTo>
                    <a:lnTo>
                      <a:pt x="40" y="778"/>
                    </a:lnTo>
                    <a:lnTo>
                      <a:pt x="1" y="992"/>
                    </a:lnTo>
                    <a:lnTo>
                      <a:pt x="1" y="1225"/>
                    </a:lnTo>
                    <a:lnTo>
                      <a:pt x="40" y="1439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3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16"/>
                    </a:lnTo>
                    <a:lnTo>
                      <a:pt x="1225" y="2216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3"/>
                    </a:lnTo>
                    <a:lnTo>
                      <a:pt x="1963" y="1827"/>
                    </a:lnTo>
                    <a:lnTo>
                      <a:pt x="2099" y="1652"/>
                    </a:lnTo>
                    <a:lnTo>
                      <a:pt x="2177" y="1439"/>
                    </a:lnTo>
                    <a:lnTo>
                      <a:pt x="2216" y="1225"/>
                    </a:lnTo>
                    <a:lnTo>
                      <a:pt x="2216" y="1011"/>
                    </a:lnTo>
                    <a:lnTo>
                      <a:pt x="2177" y="778"/>
                    </a:lnTo>
                    <a:lnTo>
                      <a:pt x="2099" y="584"/>
                    </a:lnTo>
                    <a:lnTo>
                      <a:pt x="1963" y="409"/>
                    </a:lnTo>
                    <a:lnTo>
                      <a:pt x="1827" y="253"/>
                    </a:lnTo>
                    <a:lnTo>
                      <a:pt x="1633" y="137"/>
                    </a:lnTo>
                    <a:lnTo>
                      <a:pt x="1439" y="59"/>
                    </a:lnTo>
                    <a:lnTo>
                      <a:pt x="1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4089875" y="2278775"/>
                <a:ext cx="559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235" extrusionOk="0">
                    <a:moveTo>
                      <a:pt x="1011" y="0"/>
                    </a:moveTo>
                    <a:lnTo>
                      <a:pt x="778" y="59"/>
                    </a:lnTo>
                    <a:lnTo>
                      <a:pt x="584" y="136"/>
                    </a:lnTo>
                    <a:lnTo>
                      <a:pt x="409" y="253"/>
                    </a:lnTo>
                    <a:lnTo>
                      <a:pt x="253" y="408"/>
                    </a:lnTo>
                    <a:lnTo>
                      <a:pt x="137" y="583"/>
                    </a:lnTo>
                    <a:lnTo>
                      <a:pt x="59" y="777"/>
                    </a:lnTo>
                    <a:lnTo>
                      <a:pt x="1" y="991"/>
                    </a:lnTo>
                    <a:lnTo>
                      <a:pt x="1" y="1224"/>
                    </a:lnTo>
                    <a:lnTo>
                      <a:pt x="59" y="1438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2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35"/>
                    </a:lnTo>
                    <a:lnTo>
                      <a:pt x="1225" y="2235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2"/>
                    </a:lnTo>
                    <a:lnTo>
                      <a:pt x="1983" y="1827"/>
                    </a:lnTo>
                    <a:lnTo>
                      <a:pt x="2099" y="1652"/>
                    </a:lnTo>
                    <a:lnTo>
                      <a:pt x="2177" y="1458"/>
                    </a:lnTo>
                    <a:lnTo>
                      <a:pt x="2235" y="1244"/>
                    </a:lnTo>
                    <a:lnTo>
                      <a:pt x="2235" y="1011"/>
                    </a:lnTo>
                    <a:lnTo>
                      <a:pt x="2177" y="777"/>
                    </a:lnTo>
                    <a:lnTo>
                      <a:pt x="2099" y="583"/>
                    </a:lnTo>
                    <a:lnTo>
                      <a:pt x="1983" y="408"/>
                    </a:lnTo>
                    <a:lnTo>
                      <a:pt x="1827" y="253"/>
                    </a:lnTo>
                    <a:lnTo>
                      <a:pt x="1652" y="136"/>
                    </a:lnTo>
                    <a:lnTo>
                      <a:pt x="1439" y="59"/>
                    </a:lnTo>
                    <a:lnTo>
                      <a:pt x="1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grpSp>
        <p:nvGrpSpPr>
          <p:cNvPr id="750" name="Google Shape;750;p28"/>
          <p:cNvGrpSpPr/>
          <p:nvPr/>
        </p:nvGrpSpPr>
        <p:grpSpPr>
          <a:xfrm>
            <a:off x="9620967" y="3703091"/>
            <a:ext cx="2012976" cy="2308280"/>
            <a:chOff x="3465900" y="2264463"/>
            <a:chExt cx="1311050" cy="1499663"/>
          </a:xfrm>
        </p:grpSpPr>
        <p:sp>
          <p:nvSpPr>
            <p:cNvPr id="751" name="Google Shape;751;p28"/>
            <p:cNvSpPr/>
            <p:nvPr/>
          </p:nvSpPr>
          <p:spPr>
            <a:xfrm>
              <a:off x="3465900" y="35568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752" name="Google Shape;752;p28"/>
            <p:cNvGrpSpPr/>
            <p:nvPr/>
          </p:nvGrpSpPr>
          <p:grpSpPr>
            <a:xfrm>
              <a:off x="3561000" y="2264463"/>
              <a:ext cx="1215950" cy="1457400"/>
              <a:chOff x="2853075" y="6420250"/>
              <a:chExt cx="1215950" cy="1457400"/>
            </a:xfrm>
          </p:grpSpPr>
          <p:sp>
            <p:nvSpPr>
              <p:cNvPr id="753" name="Google Shape;753;p28"/>
              <p:cNvSpPr/>
              <p:nvPr/>
            </p:nvSpPr>
            <p:spPr>
              <a:xfrm>
                <a:off x="3088675" y="7105700"/>
                <a:ext cx="564500" cy="718525"/>
              </a:xfrm>
              <a:custGeom>
                <a:avLst/>
                <a:gdLst/>
                <a:ahLst/>
                <a:cxnLst/>
                <a:rect l="l" t="t" r="r" b="b"/>
                <a:pathLst>
                  <a:path w="22580" h="28741" extrusionOk="0">
                    <a:moveTo>
                      <a:pt x="6355" y="1"/>
                    </a:moveTo>
                    <a:lnTo>
                      <a:pt x="5966" y="59"/>
                    </a:lnTo>
                    <a:lnTo>
                      <a:pt x="5597" y="156"/>
                    </a:lnTo>
                    <a:lnTo>
                      <a:pt x="5228" y="312"/>
                    </a:lnTo>
                    <a:lnTo>
                      <a:pt x="4878" y="487"/>
                    </a:lnTo>
                    <a:lnTo>
                      <a:pt x="4548" y="700"/>
                    </a:lnTo>
                    <a:lnTo>
                      <a:pt x="4237" y="933"/>
                    </a:lnTo>
                    <a:lnTo>
                      <a:pt x="3945" y="1205"/>
                    </a:lnTo>
                    <a:lnTo>
                      <a:pt x="3673" y="1516"/>
                    </a:lnTo>
                    <a:lnTo>
                      <a:pt x="3420" y="1847"/>
                    </a:lnTo>
                    <a:lnTo>
                      <a:pt x="3207" y="2216"/>
                    </a:lnTo>
                    <a:lnTo>
                      <a:pt x="3012" y="2605"/>
                    </a:lnTo>
                    <a:lnTo>
                      <a:pt x="2857" y="3013"/>
                    </a:lnTo>
                    <a:lnTo>
                      <a:pt x="2740" y="3440"/>
                    </a:lnTo>
                    <a:lnTo>
                      <a:pt x="2643" y="3887"/>
                    </a:lnTo>
                    <a:lnTo>
                      <a:pt x="39" y="22230"/>
                    </a:lnTo>
                    <a:lnTo>
                      <a:pt x="1" y="22677"/>
                    </a:lnTo>
                    <a:lnTo>
                      <a:pt x="1" y="23105"/>
                    </a:lnTo>
                    <a:lnTo>
                      <a:pt x="39" y="23532"/>
                    </a:lnTo>
                    <a:lnTo>
                      <a:pt x="117" y="23940"/>
                    </a:lnTo>
                    <a:lnTo>
                      <a:pt x="234" y="24329"/>
                    </a:lnTo>
                    <a:lnTo>
                      <a:pt x="370" y="24718"/>
                    </a:lnTo>
                    <a:lnTo>
                      <a:pt x="545" y="25067"/>
                    </a:lnTo>
                    <a:lnTo>
                      <a:pt x="758" y="25398"/>
                    </a:lnTo>
                    <a:lnTo>
                      <a:pt x="992" y="25709"/>
                    </a:lnTo>
                    <a:lnTo>
                      <a:pt x="1264" y="25981"/>
                    </a:lnTo>
                    <a:lnTo>
                      <a:pt x="1555" y="26233"/>
                    </a:lnTo>
                    <a:lnTo>
                      <a:pt x="1866" y="26447"/>
                    </a:lnTo>
                    <a:lnTo>
                      <a:pt x="2196" y="26641"/>
                    </a:lnTo>
                    <a:lnTo>
                      <a:pt x="2546" y="26777"/>
                    </a:lnTo>
                    <a:lnTo>
                      <a:pt x="2915" y="26894"/>
                    </a:lnTo>
                    <a:lnTo>
                      <a:pt x="3304" y="26972"/>
                    </a:lnTo>
                    <a:lnTo>
                      <a:pt x="15449" y="28701"/>
                    </a:lnTo>
                    <a:lnTo>
                      <a:pt x="15837" y="28740"/>
                    </a:lnTo>
                    <a:lnTo>
                      <a:pt x="16226" y="28721"/>
                    </a:lnTo>
                    <a:lnTo>
                      <a:pt x="16614" y="28682"/>
                    </a:lnTo>
                    <a:lnTo>
                      <a:pt x="16984" y="28604"/>
                    </a:lnTo>
                    <a:lnTo>
                      <a:pt x="17353" y="28468"/>
                    </a:lnTo>
                    <a:lnTo>
                      <a:pt x="17703" y="28313"/>
                    </a:lnTo>
                    <a:lnTo>
                      <a:pt x="18033" y="28118"/>
                    </a:lnTo>
                    <a:lnTo>
                      <a:pt x="18344" y="27885"/>
                    </a:lnTo>
                    <a:lnTo>
                      <a:pt x="18635" y="27632"/>
                    </a:lnTo>
                    <a:lnTo>
                      <a:pt x="18907" y="27341"/>
                    </a:lnTo>
                    <a:lnTo>
                      <a:pt x="19160" y="27030"/>
                    </a:lnTo>
                    <a:lnTo>
                      <a:pt x="19374" y="26680"/>
                    </a:lnTo>
                    <a:lnTo>
                      <a:pt x="19568" y="26311"/>
                    </a:lnTo>
                    <a:lnTo>
                      <a:pt x="19724" y="25903"/>
                    </a:lnTo>
                    <a:lnTo>
                      <a:pt x="19840" y="25495"/>
                    </a:lnTo>
                    <a:lnTo>
                      <a:pt x="19937" y="25048"/>
                    </a:lnTo>
                    <a:lnTo>
                      <a:pt x="22541" y="6705"/>
                    </a:lnTo>
                    <a:lnTo>
                      <a:pt x="22580" y="6258"/>
                    </a:lnTo>
                    <a:lnTo>
                      <a:pt x="22580" y="5811"/>
                    </a:lnTo>
                    <a:lnTo>
                      <a:pt x="22541" y="5383"/>
                    </a:lnTo>
                    <a:lnTo>
                      <a:pt x="22463" y="4956"/>
                    </a:lnTo>
                    <a:lnTo>
                      <a:pt x="22347" y="4548"/>
                    </a:lnTo>
                    <a:lnTo>
                      <a:pt x="22211" y="4159"/>
                    </a:lnTo>
                    <a:lnTo>
                      <a:pt x="22036" y="3790"/>
                    </a:lnTo>
                    <a:lnTo>
                      <a:pt x="21822" y="3440"/>
                    </a:lnTo>
                    <a:lnTo>
                      <a:pt x="21589" y="3110"/>
                    </a:lnTo>
                    <a:lnTo>
                      <a:pt x="21317" y="2818"/>
                    </a:lnTo>
                    <a:lnTo>
                      <a:pt x="21025" y="2546"/>
                    </a:lnTo>
                    <a:lnTo>
                      <a:pt x="20715" y="2313"/>
                    </a:lnTo>
                    <a:lnTo>
                      <a:pt x="20384" y="2119"/>
                    </a:lnTo>
                    <a:lnTo>
                      <a:pt x="20034" y="1963"/>
                    </a:lnTo>
                    <a:lnTo>
                      <a:pt x="19665" y="1827"/>
                    </a:lnTo>
                    <a:lnTo>
                      <a:pt x="19277" y="1750"/>
                    </a:lnTo>
                    <a:lnTo>
                      <a:pt x="7132" y="20"/>
                    </a:lnTo>
                    <a:lnTo>
                      <a:pt x="67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54" name="Google Shape;754;p28"/>
              <p:cNvSpPr/>
              <p:nvPr/>
            </p:nvSpPr>
            <p:spPr>
              <a:xfrm>
                <a:off x="2853075" y="7280600"/>
                <a:ext cx="502325" cy="428000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7120" extrusionOk="0">
                    <a:moveTo>
                      <a:pt x="6121" y="0"/>
                    </a:moveTo>
                    <a:lnTo>
                      <a:pt x="5869" y="20"/>
                    </a:lnTo>
                    <a:lnTo>
                      <a:pt x="5616" y="39"/>
                    </a:lnTo>
                    <a:lnTo>
                      <a:pt x="5324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31" y="8006"/>
                    </a:lnTo>
                    <a:lnTo>
                      <a:pt x="156" y="8686"/>
                    </a:lnTo>
                    <a:lnTo>
                      <a:pt x="97" y="9016"/>
                    </a:lnTo>
                    <a:lnTo>
                      <a:pt x="59" y="9347"/>
                    </a:lnTo>
                    <a:lnTo>
                      <a:pt x="20" y="9658"/>
                    </a:lnTo>
                    <a:lnTo>
                      <a:pt x="0" y="9988"/>
                    </a:lnTo>
                    <a:lnTo>
                      <a:pt x="0" y="10299"/>
                    </a:lnTo>
                    <a:lnTo>
                      <a:pt x="0" y="10629"/>
                    </a:lnTo>
                    <a:lnTo>
                      <a:pt x="20" y="10940"/>
                    </a:lnTo>
                    <a:lnTo>
                      <a:pt x="39" y="11232"/>
                    </a:lnTo>
                    <a:lnTo>
                      <a:pt x="97" y="11542"/>
                    </a:lnTo>
                    <a:lnTo>
                      <a:pt x="136" y="11834"/>
                    </a:lnTo>
                    <a:lnTo>
                      <a:pt x="214" y="12145"/>
                    </a:lnTo>
                    <a:lnTo>
                      <a:pt x="311" y="12436"/>
                    </a:lnTo>
                    <a:lnTo>
                      <a:pt x="408" y="12708"/>
                    </a:lnTo>
                    <a:lnTo>
                      <a:pt x="505" y="12980"/>
                    </a:lnTo>
                    <a:lnTo>
                      <a:pt x="641" y="13252"/>
                    </a:lnTo>
                    <a:lnTo>
                      <a:pt x="777" y="13524"/>
                    </a:lnTo>
                    <a:lnTo>
                      <a:pt x="933" y="13797"/>
                    </a:lnTo>
                    <a:lnTo>
                      <a:pt x="1108" y="14049"/>
                    </a:lnTo>
                    <a:lnTo>
                      <a:pt x="1283" y="14282"/>
                    </a:lnTo>
                    <a:lnTo>
                      <a:pt x="1477" y="14535"/>
                    </a:lnTo>
                    <a:lnTo>
                      <a:pt x="1691" y="14768"/>
                    </a:lnTo>
                    <a:lnTo>
                      <a:pt x="1924" y="14982"/>
                    </a:lnTo>
                    <a:lnTo>
                      <a:pt x="2177" y="15196"/>
                    </a:lnTo>
                    <a:lnTo>
                      <a:pt x="2429" y="15409"/>
                    </a:lnTo>
                    <a:lnTo>
                      <a:pt x="2701" y="15623"/>
                    </a:lnTo>
                    <a:lnTo>
                      <a:pt x="2993" y="15798"/>
                    </a:lnTo>
                    <a:lnTo>
                      <a:pt x="3284" y="15992"/>
                    </a:lnTo>
                    <a:lnTo>
                      <a:pt x="3614" y="16167"/>
                    </a:lnTo>
                    <a:lnTo>
                      <a:pt x="3925" y="16323"/>
                    </a:lnTo>
                    <a:lnTo>
                      <a:pt x="4236" y="16459"/>
                    </a:lnTo>
                    <a:lnTo>
                      <a:pt x="4547" y="16595"/>
                    </a:lnTo>
                    <a:lnTo>
                      <a:pt x="4878" y="16692"/>
                    </a:lnTo>
                    <a:lnTo>
                      <a:pt x="5188" y="16789"/>
                    </a:lnTo>
                    <a:lnTo>
                      <a:pt x="5499" y="16867"/>
                    </a:lnTo>
                    <a:lnTo>
                      <a:pt x="5810" y="16944"/>
                    </a:lnTo>
                    <a:lnTo>
                      <a:pt x="6121" y="17003"/>
                    </a:lnTo>
                    <a:lnTo>
                      <a:pt x="6762" y="17080"/>
                    </a:lnTo>
                    <a:lnTo>
                      <a:pt x="7384" y="17119"/>
                    </a:lnTo>
                    <a:lnTo>
                      <a:pt x="8006" y="17119"/>
                    </a:lnTo>
                    <a:lnTo>
                      <a:pt x="8647" y="17100"/>
                    </a:lnTo>
                    <a:lnTo>
                      <a:pt x="9288" y="17061"/>
                    </a:lnTo>
                    <a:lnTo>
                      <a:pt x="9910" y="17003"/>
                    </a:lnTo>
                    <a:lnTo>
                      <a:pt x="11193" y="16847"/>
                    </a:lnTo>
                    <a:lnTo>
                      <a:pt x="12495" y="16692"/>
                    </a:lnTo>
                    <a:lnTo>
                      <a:pt x="13155" y="16634"/>
                    </a:lnTo>
                    <a:lnTo>
                      <a:pt x="13816" y="16595"/>
                    </a:lnTo>
                    <a:lnTo>
                      <a:pt x="14244" y="16556"/>
                    </a:lnTo>
                    <a:lnTo>
                      <a:pt x="14690" y="16517"/>
                    </a:lnTo>
                    <a:lnTo>
                      <a:pt x="15137" y="16459"/>
                    </a:lnTo>
                    <a:lnTo>
                      <a:pt x="15604" y="16381"/>
                    </a:lnTo>
                    <a:lnTo>
                      <a:pt x="16070" y="16284"/>
                    </a:lnTo>
                    <a:lnTo>
                      <a:pt x="16517" y="16148"/>
                    </a:lnTo>
                    <a:lnTo>
                      <a:pt x="16945" y="15992"/>
                    </a:lnTo>
                    <a:lnTo>
                      <a:pt x="17372" y="15817"/>
                    </a:lnTo>
                    <a:lnTo>
                      <a:pt x="17761" y="15604"/>
                    </a:lnTo>
                    <a:lnTo>
                      <a:pt x="18130" y="15370"/>
                    </a:lnTo>
                    <a:lnTo>
                      <a:pt x="18305" y="15234"/>
                    </a:lnTo>
                    <a:lnTo>
                      <a:pt x="18480" y="15098"/>
                    </a:lnTo>
                    <a:lnTo>
                      <a:pt x="18616" y="14943"/>
                    </a:lnTo>
                    <a:lnTo>
                      <a:pt x="18771" y="14788"/>
                    </a:lnTo>
                    <a:lnTo>
                      <a:pt x="18907" y="14613"/>
                    </a:lnTo>
                    <a:lnTo>
                      <a:pt x="19024" y="14438"/>
                    </a:lnTo>
                    <a:lnTo>
                      <a:pt x="19140" y="14243"/>
                    </a:lnTo>
                    <a:lnTo>
                      <a:pt x="19218" y="14049"/>
                    </a:lnTo>
                    <a:lnTo>
                      <a:pt x="19315" y="13835"/>
                    </a:lnTo>
                    <a:lnTo>
                      <a:pt x="19373" y="13622"/>
                    </a:lnTo>
                    <a:lnTo>
                      <a:pt x="19432" y="13388"/>
                    </a:lnTo>
                    <a:lnTo>
                      <a:pt x="19471" y="13155"/>
                    </a:lnTo>
                    <a:lnTo>
                      <a:pt x="19587" y="13039"/>
                    </a:lnTo>
                    <a:lnTo>
                      <a:pt x="19684" y="12922"/>
                    </a:lnTo>
                    <a:lnTo>
                      <a:pt x="19762" y="12786"/>
                    </a:lnTo>
                    <a:lnTo>
                      <a:pt x="19840" y="12650"/>
                    </a:lnTo>
                    <a:lnTo>
                      <a:pt x="19956" y="12378"/>
                    </a:lnTo>
                    <a:lnTo>
                      <a:pt x="20034" y="12087"/>
                    </a:lnTo>
                    <a:lnTo>
                      <a:pt x="20092" y="11776"/>
                    </a:lnTo>
                    <a:lnTo>
                      <a:pt x="20092" y="11465"/>
                    </a:lnTo>
                    <a:lnTo>
                      <a:pt x="20054" y="11154"/>
                    </a:lnTo>
                    <a:lnTo>
                      <a:pt x="19995" y="10823"/>
                    </a:lnTo>
                    <a:lnTo>
                      <a:pt x="19898" y="10493"/>
                    </a:lnTo>
                    <a:lnTo>
                      <a:pt x="19782" y="10182"/>
                    </a:lnTo>
                    <a:lnTo>
                      <a:pt x="19626" y="9871"/>
                    </a:lnTo>
                    <a:lnTo>
                      <a:pt x="19451" y="9580"/>
                    </a:lnTo>
                    <a:lnTo>
                      <a:pt x="19237" y="9288"/>
                    </a:lnTo>
                    <a:lnTo>
                      <a:pt x="19004" y="9036"/>
                    </a:lnTo>
                    <a:lnTo>
                      <a:pt x="18752" y="8783"/>
                    </a:lnTo>
                    <a:lnTo>
                      <a:pt x="18480" y="8569"/>
                    </a:lnTo>
                    <a:lnTo>
                      <a:pt x="18227" y="8395"/>
                    </a:lnTo>
                    <a:lnTo>
                      <a:pt x="17936" y="8239"/>
                    </a:lnTo>
                    <a:lnTo>
                      <a:pt x="17644" y="8122"/>
                    </a:lnTo>
                    <a:lnTo>
                      <a:pt x="17353" y="8025"/>
                    </a:lnTo>
                    <a:lnTo>
                      <a:pt x="17042" y="7928"/>
                    </a:lnTo>
                    <a:lnTo>
                      <a:pt x="16731" y="7870"/>
                    </a:lnTo>
                    <a:lnTo>
                      <a:pt x="16420" y="7831"/>
                    </a:lnTo>
                    <a:lnTo>
                      <a:pt x="16090" y="7792"/>
                    </a:lnTo>
                    <a:lnTo>
                      <a:pt x="15429" y="7753"/>
                    </a:lnTo>
                    <a:lnTo>
                      <a:pt x="14768" y="7734"/>
                    </a:lnTo>
                    <a:lnTo>
                      <a:pt x="13447" y="7734"/>
                    </a:lnTo>
                    <a:lnTo>
                      <a:pt x="12806" y="7714"/>
                    </a:lnTo>
                    <a:lnTo>
                      <a:pt x="12495" y="7676"/>
                    </a:lnTo>
                    <a:lnTo>
                      <a:pt x="12203" y="7637"/>
                    </a:lnTo>
                    <a:lnTo>
                      <a:pt x="11892" y="7578"/>
                    </a:lnTo>
                    <a:lnTo>
                      <a:pt x="11620" y="7520"/>
                    </a:lnTo>
                    <a:lnTo>
                      <a:pt x="11329" y="7423"/>
                    </a:lnTo>
                    <a:lnTo>
                      <a:pt x="11057" y="7306"/>
                    </a:lnTo>
                    <a:lnTo>
                      <a:pt x="10804" y="7170"/>
                    </a:lnTo>
                    <a:lnTo>
                      <a:pt x="10571" y="7015"/>
                    </a:lnTo>
                    <a:lnTo>
                      <a:pt x="10338" y="6840"/>
                    </a:lnTo>
                    <a:lnTo>
                      <a:pt x="10124" y="6607"/>
                    </a:lnTo>
                    <a:lnTo>
                      <a:pt x="9930" y="6374"/>
                    </a:lnTo>
                    <a:lnTo>
                      <a:pt x="9755" y="6082"/>
                    </a:lnTo>
                    <a:lnTo>
                      <a:pt x="9580" y="5771"/>
                    </a:lnTo>
                    <a:lnTo>
                      <a:pt x="9444" y="5402"/>
                    </a:lnTo>
                    <a:lnTo>
                      <a:pt x="9308" y="4994"/>
                    </a:lnTo>
                    <a:lnTo>
                      <a:pt x="9172" y="4547"/>
                    </a:lnTo>
                    <a:lnTo>
                      <a:pt x="8900" y="3576"/>
                    </a:lnTo>
                    <a:lnTo>
                      <a:pt x="8744" y="3070"/>
                    </a:lnTo>
                    <a:lnTo>
                      <a:pt x="8589" y="2565"/>
                    </a:lnTo>
                    <a:lnTo>
                      <a:pt x="8395" y="2079"/>
                    </a:lnTo>
                    <a:lnTo>
                      <a:pt x="8181" y="1613"/>
                    </a:lnTo>
                    <a:lnTo>
                      <a:pt x="8064" y="1399"/>
                    </a:lnTo>
                    <a:lnTo>
                      <a:pt x="7928" y="1185"/>
                    </a:lnTo>
                    <a:lnTo>
                      <a:pt x="7792" y="991"/>
                    </a:lnTo>
                    <a:lnTo>
                      <a:pt x="7656" y="816"/>
                    </a:lnTo>
                    <a:lnTo>
                      <a:pt x="7501" y="641"/>
                    </a:lnTo>
                    <a:lnTo>
                      <a:pt x="7345" y="486"/>
                    </a:lnTo>
                    <a:lnTo>
                      <a:pt x="7170" y="350"/>
                    </a:lnTo>
                    <a:lnTo>
                      <a:pt x="6976" y="253"/>
                    </a:lnTo>
                    <a:lnTo>
                      <a:pt x="6782" y="156"/>
                    </a:lnTo>
                    <a:lnTo>
                      <a:pt x="6568" y="78"/>
                    </a:lnTo>
                    <a:lnTo>
                      <a:pt x="6354" y="39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3424350" y="7398150"/>
                <a:ext cx="501850" cy="411000"/>
              </a:xfrm>
              <a:custGeom>
                <a:avLst/>
                <a:gdLst/>
                <a:ahLst/>
                <a:cxnLst/>
                <a:rect l="l" t="t" r="r" b="b"/>
                <a:pathLst>
                  <a:path w="20074" h="16440" extrusionOk="0">
                    <a:moveTo>
                      <a:pt x="16284" y="1"/>
                    </a:moveTo>
                    <a:lnTo>
                      <a:pt x="16051" y="20"/>
                    </a:lnTo>
                    <a:lnTo>
                      <a:pt x="15837" y="39"/>
                    </a:lnTo>
                    <a:lnTo>
                      <a:pt x="15624" y="98"/>
                    </a:lnTo>
                    <a:lnTo>
                      <a:pt x="15429" y="175"/>
                    </a:lnTo>
                    <a:lnTo>
                      <a:pt x="15235" y="292"/>
                    </a:lnTo>
                    <a:lnTo>
                      <a:pt x="15041" y="409"/>
                    </a:lnTo>
                    <a:lnTo>
                      <a:pt x="14846" y="545"/>
                    </a:lnTo>
                    <a:lnTo>
                      <a:pt x="14672" y="681"/>
                    </a:lnTo>
                    <a:lnTo>
                      <a:pt x="14497" y="856"/>
                    </a:lnTo>
                    <a:lnTo>
                      <a:pt x="14322" y="1030"/>
                    </a:lnTo>
                    <a:lnTo>
                      <a:pt x="13972" y="1419"/>
                    </a:lnTo>
                    <a:lnTo>
                      <a:pt x="13661" y="1827"/>
                    </a:lnTo>
                    <a:lnTo>
                      <a:pt x="13350" y="2274"/>
                    </a:lnTo>
                    <a:lnTo>
                      <a:pt x="13059" y="2702"/>
                    </a:lnTo>
                    <a:lnTo>
                      <a:pt x="12534" y="3576"/>
                    </a:lnTo>
                    <a:lnTo>
                      <a:pt x="12281" y="3965"/>
                    </a:lnTo>
                    <a:lnTo>
                      <a:pt x="12029" y="4314"/>
                    </a:lnTo>
                    <a:lnTo>
                      <a:pt x="11796" y="4625"/>
                    </a:lnTo>
                    <a:lnTo>
                      <a:pt x="11562" y="4878"/>
                    </a:lnTo>
                    <a:lnTo>
                      <a:pt x="11310" y="5111"/>
                    </a:lnTo>
                    <a:lnTo>
                      <a:pt x="11038" y="5286"/>
                    </a:lnTo>
                    <a:lnTo>
                      <a:pt x="10785" y="5441"/>
                    </a:lnTo>
                    <a:lnTo>
                      <a:pt x="10513" y="5558"/>
                    </a:lnTo>
                    <a:lnTo>
                      <a:pt x="10241" y="5636"/>
                    </a:lnTo>
                    <a:lnTo>
                      <a:pt x="9950" y="5694"/>
                    </a:lnTo>
                    <a:lnTo>
                      <a:pt x="9658" y="5733"/>
                    </a:lnTo>
                    <a:lnTo>
                      <a:pt x="9075" y="5733"/>
                    </a:lnTo>
                    <a:lnTo>
                      <a:pt x="8764" y="5694"/>
                    </a:lnTo>
                    <a:lnTo>
                      <a:pt x="8473" y="5655"/>
                    </a:lnTo>
                    <a:lnTo>
                      <a:pt x="8162" y="5597"/>
                    </a:lnTo>
                    <a:lnTo>
                      <a:pt x="7540" y="5441"/>
                    </a:lnTo>
                    <a:lnTo>
                      <a:pt x="6899" y="5266"/>
                    </a:lnTo>
                    <a:lnTo>
                      <a:pt x="6277" y="5072"/>
                    </a:lnTo>
                    <a:lnTo>
                      <a:pt x="5636" y="4897"/>
                    </a:lnTo>
                    <a:lnTo>
                      <a:pt x="4995" y="4761"/>
                    </a:lnTo>
                    <a:lnTo>
                      <a:pt x="4664" y="4703"/>
                    </a:lnTo>
                    <a:lnTo>
                      <a:pt x="4353" y="4645"/>
                    </a:lnTo>
                    <a:lnTo>
                      <a:pt x="4023" y="4625"/>
                    </a:lnTo>
                    <a:lnTo>
                      <a:pt x="3712" y="4625"/>
                    </a:lnTo>
                    <a:lnTo>
                      <a:pt x="3401" y="4645"/>
                    </a:lnTo>
                    <a:lnTo>
                      <a:pt x="3090" y="4684"/>
                    </a:lnTo>
                    <a:lnTo>
                      <a:pt x="2779" y="4742"/>
                    </a:lnTo>
                    <a:lnTo>
                      <a:pt x="2469" y="4839"/>
                    </a:lnTo>
                    <a:lnTo>
                      <a:pt x="2158" y="4975"/>
                    </a:lnTo>
                    <a:lnTo>
                      <a:pt x="1847" y="5130"/>
                    </a:lnTo>
                    <a:lnTo>
                      <a:pt x="1555" y="5325"/>
                    </a:lnTo>
                    <a:lnTo>
                      <a:pt x="1264" y="5539"/>
                    </a:lnTo>
                    <a:lnTo>
                      <a:pt x="1011" y="5772"/>
                    </a:lnTo>
                    <a:lnTo>
                      <a:pt x="778" y="6024"/>
                    </a:lnTo>
                    <a:lnTo>
                      <a:pt x="584" y="6296"/>
                    </a:lnTo>
                    <a:lnTo>
                      <a:pt x="389" y="6588"/>
                    </a:lnTo>
                    <a:lnTo>
                      <a:pt x="253" y="6879"/>
                    </a:lnTo>
                    <a:lnTo>
                      <a:pt x="117" y="7171"/>
                    </a:lnTo>
                    <a:lnTo>
                      <a:pt x="40" y="7482"/>
                    </a:lnTo>
                    <a:lnTo>
                      <a:pt x="1" y="7793"/>
                    </a:lnTo>
                    <a:lnTo>
                      <a:pt x="1" y="8084"/>
                    </a:lnTo>
                    <a:lnTo>
                      <a:pt x="40" y="8395"/>
                    </a:lnTo>
                    <a:lnTo>
                      <a:pt x="78" y="8531"/>
                    </a:lnTo>
                    <a:lnTo>
                      <a:pt x="117" y="8686"/>
                    </a:lnTo>
                    <a:lnTo>
                      <a:pt x="176" y="8822"/>
                    </a:lnTo>
                    <a:lnTo>
                      <a:pt x="253" y="8958"/>
                    </a:lnTo>
                    <a:lnTo>
                      <a:pt x="214" y="9211"/>
                    </a:lnTo>
                    <a:lnTo>
                      <a:pt x="214" y="9444"/>
                    </a:lnTo>
                    <a:lnTo>
                      <a:pt x="214" y="9677"/>
                    </a:lnTo>
                    <a:lnTo>
                      <a:pt x="234" y="9891"/>
                    </a:lnTo>
                    <a:lnTo>
                      <a:pt x="273" y="10105"/>
                    </a:lnTo>
                    <a:lnTo>
                      <a:pt x="331" y="10319"/>
                    </a:lnTo>
                    <a:lnTo>
                      <a:pt x="389" y="10532"/>
                    </a:lnTo>
                    <a:lnTo>
                      <a:pt x="467" y="10727"/>
                    </a:lnTo>
                    <a:lnTo>
                      <a:pt x="564" y="10921"/>
                    </a:lnTo>
                    <a:lnTo>
                      <a:pt x="681" y="11115"/>
                    </a:lnTo>
                    <a:lnTo>
                      <a:pt x="797" y="11290"/>
                    </a:lnTo>
                    <a:lnTo>
                      <a:pt x="914" y="11465"/>
                    </a:lnTo>
                    <a:lnTo>
                      <a:pt x="1205" y="11795"/>
                    </a:lnTo>
                    <a:lnTo>
                      <a:pt x="1536" y="12106"/>
                    </a:lnTo>
                    <a:lnTo>
                      <a:pt x="1886" y="12398"/>
                    </a:lnTo>
                    <a:lnTo>
                      <a:pt x="2255" y="12670"/>
                    </a:lnTo>
                    <a:lnTo>
                      <a:pt x="2663" y="12923"/>
                    </a:lnTo>
                    <a:lnTo>
                      <a:pt x="3071" y="13136"/>
                    </a:lnTo>
                    <a:lnTo>
                      <a:pt x="3479" y="13350"/>
                    </a:lnTo>
                    <a:lnTo>
                      <a:pt x="3906" y="13525"/>
                    </a:lnTo>
                    <a:lnTo>
                      <a:pt x="4315" y="13700"/>
                    </a:lnTo>
                    <a:lnTo>
                      <a:pt x="4723" y="13836"/>
                    </a:lnTo>
                    <a:lnTo>
                      <a:pt x="5364" y="14069"/>
                    </a:lnTo>
                    <a:lnTo>
                      <a:pt x="5966" y="14302"/>
                    </a:lnTo>
                    <a:lnTo>
                      <a:pt x="7171" y="14807"/>
                    </a:lnTo>
                    <a:lnTo>
                      <a:pt x="8356" y="15313"/>
                    </a:lnTo>
                    <a:lnTo>
                      <a:pt x="8959" y="15546"/>
                    </a:lnTo>
                    <a:lnTo>
                      <a:pt x="9542" y="15779"/>
                    </a:lnTo>
                    <a:lnTo>
                      <a:pt x="10144" y="15973"/>
                    </a:lnTo>
                    <a:lnTo>
                      <a:pt x="10746" y="16148"/>
                    </a:lnTo>
                    <a:lnTo>
                      <a:pt x="11368" y="16284"/>
                    </a:lnTo>
                    <a:lnTo>
                      <a:pt x="11990" y="16381"/>
                    </a:lnTo>
                    <a:lnTo>
                      <a:pt x="12320" y="16401"/>
                    </a:lnTo>
                    <a:lnTo>
                      <a:pt x="12631" y="16420"/>
                    </a:lnTo>
                    <a:lnTo>
                      <a:pt x="12962" y="16440"/>
                    </a:lnTo>
                    <a:lnTo>
                      <a:pt x="13292" y="16440"/>
                    </a:lnTo>
                    <a:lnTo>
                      <a:pt x="13622" y="16420"/>
                    </a:lnTo>
                    <a:lnTo>
                      <a:pt x="13953" y="16381"/>
                    </a:lnTo>
                    <a:lnTo>
                      <a:pt x="14302" y="16342"/>
                    </a:lnTo>
                    <a:lnTo>
                      <a:pt x="14652" y="16284"/>
                    </a:lnTo>
                    <a:lnTo>
                      <a:pt x="15002" y="16206"/>
                    </a:lnTo>
                    <a:lnTo>
                      <a:pt x="15352" y="16109"/>
                    </a:lnTo>
                    <a:lnTo>
                      <a:pt x="15682" y="15993"/>
                    </a:lnTo>
                    <a:lnTo>
                      <a:pt x="15993" y="15876"/>
                    </a:lnTo>
                    <a:lnTo>
                      <a:pt x="16304" y="15760"/>
                    </a:lnTo>
                    <a:lnTo>
                      <a:pt x="16595" y="15604"/>
                    </a:lnTo>
                    <a:lnTo>
                      <a:pt x="16867" y="15468"/>
                    </a:lnTo>
                    <a:lnTo>
                      <a:pt x="17139" y="15293"/>
                    </a:lnTo>
                    <a:lnTo>
                      <a:pt x="17392" y="15118"/>
                    </a:lnTo>
                    <a:lnTo>
                      <a:pt x="17645" y="14924"/>
                    </a:lnTo>
                    <a:lnTo>
                      <a:pt x="17878" y="14730"/>
                    </a:lnTo>
                    <a:lnTo>
                      <a:pt x="18092" y="14535"/>
                    </a:lnTo>
                    <a:lnTo>
                      <a:pt x="18305" y="14322"/>
                    </a:lnTo>
                    <a:lnTo>
                      <a:pt x="18500" y="14088"/>
                    </a:lnTo>
                    <a:lnTo>
                      <a:pt x="18694" y="13855"/>
                    </a:lnTo>
                    <a:lnTo>
                      <a:pt x="18869" y="13603"/>
                    </a:lnTo>
                    <a:lnTo>
                      <a:pt x="19024" y="13350"/>
                    </a:lnTo>
                    <a:lnTo>
                      <a:pt x="19180" y="13097"/>
                    </a:lnTo>
                    <a:lnTo>
                      <a:pt x="19316" y="12825"/>
                    </a:lnTo>
                    <a:lnTo>
                      <a:pt x="19432" y="12534"/>
                    </a:lnTo>
                    <a:lnTo>
                      <a:pt x="19549" y="12242"/>
                    </a:lnTo>
                    <a:lnTo>
                      <a:pt x="19665" y="11951"/>
                    </a:lnTo>
                    <a:lnTo>
                      <a:pt x="19743" y="11659"/>
                    </a:lnTo>
                    <a:lnTo>
                      <a:pt x="19840" y="11349"/>
                    </a:lnTo>
                    <a:lnTo>
                      <a:pt x="19899" y="11038"/>
                    </a:lnTo>
                    <a:lnTo>
                      <a:pt x="19957" y="10707"/>
                    </a:lnTo>
                    <a:lnTo>
                      <a:pt x="19996" y="10377"/>
                    </a:lnTo>
                    <a:lnTo>
                      <a:pt x="20035" y="10047"/>
                    </a:lnTo>
                    <a:lnTo>
                      <a:pt x="20074" y="9367"/>
                    </a:lnTo>
                    <a:lnTo>
                      <a:pt x="20054" y="8648"/>
                    </a:lnTo>
                    <a:lnTo>
                      <a:pt x="20015" y="7715"/>
                    </a:lnTo>
                    <a:lnTo>
                      <a:pt x="19957" y="6646"/>
                    </a:lnTo>
                    <a:lnTo>
                      <a:pt x="19899" y="6063"/>
                    </a:lnTo>
                    <a:lnTo>
                      <a:pt x="19840" y="5480"/>
                    </a:lnTo>
                    <a:lnTo>
                      <a:pt x="19763" y="4897"/>
                    </a:lnTo>
                    <a:lnTo>
                      <a:pt x="19646" y="4314"/>
                    </a:lnTo>
                    <a:lnTo>
                      <a:pt x="19529" y="3731"/>
                    </a:lnTo>
                    <a:lnTo>
                      <a:pt x="19374" y="3168"/>
                    </a:lnTo>
                    <a:lnTo>
                      <a:pt x="19199" y="2643"/>
                    </a:lnTo>
                    <a:lnTo>
                      <a:pt x="18966" y="2119"/>
                    </a:lnTo>
                    <a:lnTo>
                      <a:pt x="18849" y="1885"/>
                    </a:lnTo>
                    <a:lnTo>
                      <a:pt x="18713" y="1652"/>
                    </a:lnTo>
                    <a:lnTo>
                      <a:pt x="18577" y="1438"/>
                    </a:lnTo>
                    <a:lnTo>
                      <a:pt x="18441" y="1225"/>
                    </a:lnTo>
                    <a:lnTo>
                      <a:pt x="18266" y="1030"/>
                    </a:lnTo>
                    <a:lnTo>
                      <a:pt x="18092" y="856"/>
                    </a:lnTo>
                    <a:lnTo>
                      <a:pt x="17917" y="681"/>
                    </a:lnTo>
                    <a:lnTo>
                      <a:pt x="17722" y="525"/>
                    </a:lnTo>
                    <a:lnTo>
                      <a:pt x="17470" y="370"/>
                    </a:lnTo>
                    <a:lnTo>
                      <a:pt x="17217" y="234"/>
                    </a:lnTo>
                    <a:lnTo>
                      <a:pt x="16964" y="137"/>
                    </a:lnTo>
                    <a:lnTo>
                      <a:pt x="16731" y="59"/>
                    </a:lnTo>
                    <a:lnTo>
                      <a:pt x="16498" y="20"/>
                    </a:lnTo>
                    <a:lnTo>
                      <a:pt x="16284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56" name="Google Shape;756;p28"/>
              <p:cNvSpPr/>
              <p:nvPr/>
            </p:nvSpPr>
            <p:spPr>
              <a:xfrm>
                <a:off x="2853075" y="7280600"/>
                <a:ext cx="179275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7171" h="15235" extrusionOk="0">
                    <a:moveTo>
                      <a:pt x="5966" y="0"/>
                    </a:moveTo>
                    <a:lnTo>
                      <a:pt x="5674" y="39"/>
                    </a:lnTo>
                    <a:lnTo>
                      <a:pt x="5363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50" y="7909"/>
                    </a:lnTo>
                    <a:lnTo>
                      <a:pt x="214" y="8472"/>
                    </a:lnTo>
                    <a:lnTo>
                      <a:pt x="97" y="9036"/>
                    </a:lnTo>
                    <a:lnTo>
                      <a:pt x="20" y="9599"/>
                    </a:lnTo>
                    <a:lnTo>
                      <a:pt x="0" y="10143"/>
                    </a:lnTo>
                    <a:lnTo>
                      <a:pt x="0" y="10687"/>
                    </a:lnTo>
                    <a:lnTo>
                      <a:pt x="39" y="11212"/>
                    </a:lnTo>
                    <a:lnTo>
                      <a:pt x="117" y="11717"/>
                    </a:lnTo>
                    <a:lnTo>
                      <a:pt x="233" y="12223"/>
                    </a:lnTo>
                    <a:lnTo>
                      <a:pt x="408" y="12708"/>
                    </a:lnTo>
                    <a:lnTo>
                      <a:pt x="603" y="13175"/>
                    </a:lnTo>
                    <a:lnTo>
                      <a:pt x="836" y="13622"/>
                    </a:lnTo>
                    <a:lnTo>
                      <a:pt x="1127" y="14069"/>
                    </a:lnTo>
                    <a:lnTo>
                      <a:pt x="1438" y="14477"/>
                    </a:lnTo>
                    <a:lnTo>
                      <a:pt x="1807" y="14865"/>
                    </a:lnTo>
                    <a:lnTo>
                      <a:pt x="2215" y="15234"/>
                    </a:lnTo>
                    <a:lnTo>
                      <a:pt x="3187" y="12786"/>
                    </a:lnTo>
                    <a:lnTo>
                      <a:pt x="4159" y="10338"/>
                    </a:lnTo>
                    <a:lnTo>
                      <a:pt x="4586" y="9211"/>
                    </a:lnTo>
                    <a:lnTo>
                      <a:pt x="5014" y="8064"/>
                    </a:lnTo>
                    <a:lnTo>
                      <a:pt x="5111" y="7170"/>
                    </a:lnTo>
                    <a:lnTo>
                      <a:pt x="5227" y="6257"/>
                    </a:lnTo>
                    <a:lnTo>
                      <a:pt x="5363" y="5344"/>
                    </a:lnTo>
                    <a:lnTo>
                      <a:pt x="5558" y="4450"/>
                    </a:lnTo>
                    <a:lnTo>
                      <a:pt x="5655" y="4003"/>
                    </a:lnTo>
                    <a:lnTo>
                      <a:pt x="5771" y="3576"/>
                    </a:lnTo>
                    <a:lnTo>
                      <a:pt x="5907" y="3129"/>
                    </a:lnTo>
                    <a:lnTo>
                      <a:pt x="6043" y="2701"/>
                    </a:lnTo>
                    <a:lnTo>
                      <a:pt x="6199" y="2274"/>
                    </a:lnTo>
                    <a:lnTo>
                      <a:pt x="6374" y="1846"/>
                    </a:lnTo>
                    <a:lnTo>
                      <a:pt x="6549" y="1438"/>
                    </a:lnTo>
                    <a:lnTo>
                      <a:pt x="6762" y="1030"/>
                    </a:lnTo>
                    <a:lnTo>
                      <a:pt x="6957" y="680"/>
                    </a:lnTo>
                    <a:lnTo>
                      <a:pt x="7170" y="369"/>
                    </a:lnTo>
                    <a:lnTo>
                      <a:pt x="6976" y="233"/>
                    </a:lnTo>
                    <a:lnTo>
                      <a:pt x="6743" y="136"/>
                    </a:lnTo>
                    <a:lnTo>
                      <a:pt x="6510" y="58"/>
                    </a:lnTo>
                    <a:lnTo>
                      <a:pt x="6257" y="20"/>
                    </a:lnTo>
                    <a:lnTo>
                      <a:pt x="5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57" name="Google Shape;757;p28"/>
              <p:cNvSpPr/>
              <p:nvPr/>
            </p:nvSpPr>
            <p:spPr>
              <a:xfrm>
                <a:off x="3798900" y="7398150"/>
                <a:ext cx="127300" cy="3823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15294" extrusionOk="0">
                    <a:moveTo>
                      <a:pt x="1127" y="1"/>
                    </a:moveTo>
                    <a:lnTo>
                      <a:pt x="953" y="20"/>
                    </a:lnTo>
                    <a:lnTo>
                      <a:pt x="797" y="59"/>
                    </a:lnTo>
                    <a:lnTo>
                      <a:pt x="642" y="98"/>
                    </a:lnTo>
                    <a:lnTo>
                      <a:pt x="486" y="156"/>
                    </a:lnTo>
                    <a:lnTo>
                      <a:pt x="350" y="234"/>
                    </a:lnTo>
                    <a:lnTo>
                      <a:pt x="59" y="409"/>
                    </a:lnTo>
                    <a:lnTo>
                      <a:pt x="20" y="1419"/>
                    </a:lnTo>
                    <a:lnTo>
                      <a:pt x="0" y="2429"/>
                    </a:lnTo>
                    <a:lnTo>
                      <a:pt x="0" y="2682"/>
                    </a:lnTo>
                    <a:lnTo>
                      <a:pt x="0" y="3615"/>
                    </a:lnTo>
                    <a:lnTo>
                      <a:pt x="20" y="4431"/>
                    </a:lnTo>
                    <a:lnTo>
                      <a:pt x="59" y="5247"/>
                    </a:lnTo>
                    <a:lnTo>
                      <a:pt x="98" y="6063"/>
                    </a:lnTo>
                    <a:lnTo>
                      <a:pt x="156" y="6899"/>
                    </a:lnTo>
                    <a:lnTo>
                      <a:pt x="234" y="7715"/>
                    </a:lnTo>
                    <a:lnTo>
                      <a:pt x="311" y="8531"/>
                    </a:lnTo>
                    <a:lnTo>
                      <a:pt x="428" y="9386"/>
                    </a:lnTo>
                    <a:lnTo>
                      <a:pt x="583" y="10241"/>
                    </a:lnTo>
                    <a:lnTo>
                      <a:pt x="739" y="11096"/>
                    </a:lnTo>
                    <a:lnTo>
                      <a:pt x="933" y="11932"/>
                    </a:lnTo>
                    <a:lnTo>
                      <a:pt x="953" y="12029"/>
                    </a:lnTo>
                    <a:lnTo>
                      <a:pt x="991" y="12165"/>
                    </a:lnTo>
                    <a:lnTo>
                      <a:pt x="1186" y="12825"/>
                    </a:lnTo>
                    <a:lnTo>
                      <a:pt x="1438" y="13564"/>
                    </a:lnTo>
                    <a:lnTo>
                      <a:pt x="1730" y="14283"/>
                    </a:lnTo>
                    <a:lnTo>
                      <a:pt x="1944" y="14788"/>
                    </a:lnTo>
                    <a:lnTo>
                      <a:pt x="2157" y="15293"/>
                    </a:lnTo>
                    <a:lnTo>
                      <a:pt x="2546" y="15021"/>
                    </a:lnTo>
                    <a:lnTo>
                      <a:pt x="2896" y="14730"/>
                    </a:lnTo>
                    <a:lnTo>
                      <a:pt x="3226" y="14419"/>
                    </a:lnTo>
                    <a:lnTo>
                      <a:pt x="3518" y="14069"/>
                    </a:lnTo>
                    <a:lnTo>
                      <a:pt x="3809" y="13719"/>
                    </a:lnTo>
                    <a:lnTo>
                      <a:pt x="4042" y="13350"/>
                    </a:lnTo>
                    <a:lnTo>
                      <a:pt x="4275" y="12942"/>
                    </a:lnTo>
                    <a:lnTo>
                      <a:pt x="4470" y="12534"/>
                    </a:lnTo>
                    <a:lnTo>
                      <a:pt x="4625" y="12106"/>
                    </a:lnTo>
                    <a:lnTo>
                      <a:pt x="4761" y="11659"/>
                    </a:lnTo>
                    <a:lnTo>
                      <a:pt x="4878" y="11193"/>
                    </a:lnTo>
                    <a:lnTo>
                      <a:pt x="4975" y="10707"/>
                    </a:lnTo>
                    <a:lnTo>
                      <a:pt x="5033" y="10222"/>
                    </a:lnTo>
                    <a:lnTo>
                      <a:pt x="5072" y="9697"/>
                    </a:lnTo>
                    <a:lnTo>
                      <a:pt x="5092" y="9192"/>
                    </a:lnTo>
                    <a:lnTo>
                      <a:pt x="5072" y="8648"/>
                    </a:lnTo>
                    <a:lnTo>
                      <a:pt x="5033" y="7715"/>
                    </a:lnTo>
                    <a:lnTo>
                      <a:pt x="4975" y="6646"/>
                    </a:lnTo>
                    <a:lnTo>
                      <a:pt x="4917" y="6063"/>
                    </a:lnTo>
                    <a:lnTo>
                      <a:pt x="4858" y="5480"/>
                    </a:lnTo>
                    <a:lnTo>
                      <a:pt x="4781" y="4897"/>
                    </a:lnTo>
                    <a:lnTo>
                      <a:pt x="4664" y="4314"/>
                    </a:lnTo>
                    <a:lnTo>
                      <a:pt x="4547" y="3731"/>
                    </a:lnTo>
                    <a:lnTo>
                      <a:pt x="4392" y="3168"/>
                    </a:lnTo>
                    <a:lnTo>
                      <a:pt x="4217" y="2643"/>
                    </a:lnTo>
                    <a:lnTo>
                      <a:pt x="3984" y="2119"/>
                    </a:lnTo>
                    <a:lnTo>
                      <a:pt x="3867" y="1885"/>
                    </a:lnTo>
                    <a:lnTo>
                      <a:pt x="3731" y="1652"/>
                    </a:lnTo>
                    <a:lnTo>
                      <a:pt x="3595" y="1438"/>
                    </a:lnTo>
                    <a:lnTo>
                      <a:pt x="3459" y="1225"/>
                    </a:lnTo>
                    <a:lnTo>
                      <a:pt x="3284" y="1030"/>
                    </a:lnTo>
                    <a:lnTo>
                      <a:pt x="3110" y="856"/>
                    </a:lnTo>
                    <a:lnTo>
                      <a:pt x="2935" y="681"/>
                    </a:lnTo>
                    <a:lnTo>
                      <a:pt x="2740" y="525"/>
                    </a:lnTo>
                    <a:lnTo>
                      <a:pt x="2546" y="409"/>
                    </a:lnTo>
                    <a:lnTo>
                      <a:pt x="2352" y="292"/>
                    </a:lnTo>
                    <a:lnTo>
                      <a:pt x="2177" y="195"/>
                    </a:lnTo>
                    <a:lnTo>
                      <a:pt x="1982" y="137"/>
                    </a:lnTo>
                    <a:lnTo>
                      <a:pt x="1808" y="78"/>
                    </a:lnTo>
                    <a:lnTo>
                      <a:pt x="1633" y="39"/>
                    </a:lnTo>
                    <a:lnTo>
                      <a:pt x="14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58" name="Google Shape;758;p28"/>
              <p:cNvSpPr/>
              <p:nvPr/>
            </p:nvSpPr>
            <p:spPr>
              <a:xfrm>
                <a:off x="3215950" y="6420250"/>
                <a:ext cx="218150" cy="28665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1466" extrusionOk="0">
                    <a:moveTo>
                      <a:pt x="3887" y="1"/>
                    </a:moveTo>
                    <a:lnTo>
                      <a:pt x="3459" y="20"/>
                    </a:lnTo>
                    <a:lnTo>
                      <a:pt x="3051" y="79"/>
                    </a:lnTo>
                    <a:lnTo>
                      <a:pt x="2663" y="156"/>
                    </a:lnTo>
                    <a:lnTo>
                      <a:pt x="2274" y="292"/>
                    </a:lnTo>
                    <a:lnTo>
                      <a:pt x="1924" y="448"/>
                    </a:lnTo>
                    <a:lnTo>
                      <a:pt x="1575" y="661"/>
                    </a:lnTo>
                    <a:lnTo>
                      <a:pt x="1264" y="895"/>
                    </a:lnTo>
                    <a:lnTo>
                      <a:pt x="972" y="1167"/>
                    </a:lnTo>
                    <a:lnTo>
                      <a:pt x="700" y="1478"/>
                    </a:lnTo>
                    <a:lnTo>
                      <a:pt x="584" y="1633"/>
                    </a:lnTo>
                    <a:lnTo>
                      <a:pt x="467" y="1808"/>
                    </a:lnTo>
                    <a:lnTo>
                      <a:pt x="370" y="2002"/>
                    </a:lnTo>
                    <a:lnTo>
                      <a:pt x="273" y="2197"/>
                    </a:lnTo>
                    <a:lnTo>
                      <a:pt x="195" y="2410"/>
                    </a:lnTo>
                    <a:lnTo>
                      <a:pt x="137" y="2624"/>
                    </a:lnTo>
                    <a:lnTo>
                      <a:pt x="78" y="2838"/>
                    </a:lnTo>
                    <a:lnTo>
                      <a:pt x="39" y="3052"/>
                    </a:lnTo>
                    <a:lnTo>
                      <a:pt x="20" y="3285"/>
                    </a:lnTo>
                    <a:lnTo>
                      <a:pt x="1" y="3518"/>
                    </a:lnTo>
                    <a:lnTo>
                      <a:pt x="1" y="3751"/>
                    </a:lnTo>
                    <a:lnTo>
                      <a:pt x="20" y="4004"/>
                    </a:lnTo>
                    <a:lnTo>
                      <a:pt x="59" y="4489"/>
                    </a:lnTo>
                    <a:lnTo>
                      <a:pt x="175" y="4975"/>
                    </a:lnTo>
                    <a:lnTo>
                      <a:pt x="311" y="5461"/>
                    </a:lnTo>
                    <a:lnTo>
                      <a:pt x="506" y="5927"/>
                    </a:lnTo>
                    <a:lnTo>
                      <a:pt x="622" y="6141"/>
                    </a:lnTo>
                    <a:lnTo>
                      <a:pt x="739" y="6374"/>
                    </a:lnTo>
                    <a:lnTo>
                      <a:pt x="875" y="6588"/>
                    </a:lnTo>
                    <a:lnTo>
                      <a:pt x="1011" y="6782"/>
                    </a:lnTo>
                    <a:lnTo>
                      <a:pt x="1166" y="6996"/>
                    </a:lnTo>
                    <a:lnTo>
                      <a:pt x="1322" y="7171"/>
                    </a:lnTo>
                    <a:lnTo>
                      <a:pt x="1497" y="7365"/>
                    </a:lnTo>
                    <a:lnTo>
                      <a:pt x="1672" y="7521"/>
                    </a:lnTo>
                    <a:lnTo>
                      <a:pt x="1866" y="7696"/>
                    </a:lnTo>
                    <a:lnTo>
                      <a:pt x="2080" y="7832"/>
                    </a:lnTo>
                    <a:lnTo>
                      <a:pt x="2294" y="7968"/>
                    </a:lnTo>
                    <a:lnTo>
                      <a:pt x="2507" y="8084"/>
                    </a:lnTo>
                    <a:lnTo>
                      <a:pt x="2740" y="8201"/>
                    </a:lnTo>
                    <a:lnTo>
                      <a:pt x="2974" y="8279"/>
                    </a:lnTo>
                    <a:lnTo>
                      <a:pt x="3440" y="8454"/>
                    </a:lnTo>
                    <a:lnTo>
                      <a:pt x="3848" y="8628"/>
                    </a:lnTo>
                    <a:lnTo>
                      <a:pt x="4237" y="8803"/>
                    </a:lnTo>
                    <a:lnTo>
                      <a:pt x="4586" y="8998"/>
                    </a:lnTo>
                    <a:lnTo>
                      <a:pt x="4897" y="9192"/>
                    </a:lnTo>
                    <a:lnTo>
                      <a:pt x="5189" y="9406"/>
                    </a:lnTo>
                    <a:lnTo>
                      <a:pt x="5441" y="9619"/>
                    </a:lnTo>
                    <a:lnTo>
                      <a:pt x="5675" y="9814"/>
                    </a:lnTo>
                    <a:lnTo>
                      <a:pt x="5888" y="10027"/>
                    </a:lnTo>
                    <a:lnTo>
                      <a:pt x="6083" y="10241"/>
                    </a:lnTo>
                    <a:lnTo>
                      <a:pt x="6432" y="10669"/>
                    </a:lnTo>
                    <a:lnTo>
                      <a:pt x="7015" y="11465"/>
                    </a:lnTo>
                    <a:lnTo>
                      <a:pt x="8725" y="10105"/>
                    </a:lnTo>
                    <a:lnTo>
                      <a:pt x="8550" y="9581"/>
                    </a:lnTo>
                    <a:lnTo>
                      <a:pt x="8356" y="9017"/>
                    </a:lnTo>
                    <a:lnTo>
                      <a:pt x="8162" y="8318"/>
                    </a:lnTo>
                    <a:lnTo>
                      <a:pt x="7968" y="7540"/>
                    </a:lnTo>
                    <a:lnTo>
                      <a:pt x="7890" y="7132"/>
                    </a:lnTo>
                    <a:lnTo>
                      <a:pt x="7832" y="6724"/>
                    </a:lnTo>
                    <a:lnTo>
                      <a:pt x="7793" y="6335"/>
                    </a:lnTo>
                    <a:lnTo>
                      <a:pt x="7773" y="5947"/>
                    </a:lnTo>
                    <a:lnTo>
                      <a:pt x="7773" y="5597"/>
                    </a:lnTo>
                    <a:lnTo>
                      <a:pt x="7812" y="5247"/>
                    </a:lnTo>
                    <a:lnTo>
                      <a:pt x="7832" y="5111"/>
                    </a:lnTo>
                    <a:lnTo>
                      <a:pt x="7909" y="4703"/>
                    </a:lnTo>
                    <a:lnTo>
                      <a:pt x="7948" y="4431"/>
                    </a:lnTo>
                    <a:lnTo>
                      <a:pt x="7968" y="4120"/>
                    </a:lnTo>
                    <a:lnTo>
                      <a:pt x="7987" y="3790"/>
                    </a:lnTo>
                    <a:lnTo>
                      <a:pt x="7968" y="3421"/>
                    </a:lnTo>
                    <a:lnTo>
                      <a:pt x="7929" y="3052"/>
                    </a:lnTo>
                    <a:lnTo>
                      <a:pt x="7870" y="2663"/>
                    </a:lnTo>
                    <a:lnTo>
                      <a:pt x="7754" y="2274"/>
                    </a:lnTo>
                    <a:lnTo>
                      <a:pt x="7695" y="2080"/>
                    </a:lnTo>
                    <a:lnTo>
                      <a:pt x="7598" y="1905"/>
                    </a:lnTo>
                    <a:lnTo>
                      <a:pt x="7521" y="1730"/>
                    </a:lnTo>
                    <a:lnTo>
                      <a:pt x="7404" y="1555"/>
                    </a:lnTo>
                    <a:lnTo>
                      <a:pt x="7287" y="1380"/>
                    </a:lnTo>
                    <a:lnTo>
                      <a:pt x="7151" y="1225"/>
                    </a:lnTo>
                    <a:lnTo>
                      <a:pt x="6996" y="1070"/>
                    </a:lnTo>
                    <a:lnTo>
                      <a:pt x="6840" y="934"/>
                    </a:lnTo>
                    <a:lnTo>
                      <a:pt x="6646" y="797"/>
                    </a:lnTo>
                    <a:lnTo>
                      <a:pt x="6452" y="681"/>
                    </a:lnTo>
                    <a:lnTo>
                      <a:pt x="6024" y="467"/>
                    </a:lnTo>
                    <a:lnTo>
                      <a:pt x="5597" y="312"/>
                    </a:lnTo>
                    <a:lnTo>
                      <a:pt x="5169" y="176"/>
                    </a:lnTo>
                    <a:lnTo>
                      <a:pt x="4742" y="79"/>
                    </a:lnTo>
                    <a:lnTo>
                      <a:pt x="4314" y="20"/>
                    </a:lnTo>
                    <a:lnTo>
                      <a:pt x="38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59" name="Google Shape;759;p28"/>
              <p:cNvSpPr/>
              <p:nvPr/>
            </p:nvSpPr>
            <p:spPr>
              <a:xfrm>
                <a:off x="3765375" y="6825900"/>
                <a:ext cx="303650" cy="203550"/>
              </a:xfrm>
              <a:custGeom>
                <a:avLst/>
                <a:gdLst/>
                <a:ahLst/>
                <a:cxnLst/>
                <a:rect l="l" t="t" r="r" b="b"/>
                <a:pathLst>
                  <a:path w="12146" h="8142" extrusionOk="0">
                    <a:moveTo>
                      <a:pt x="8376" y="0"/>
                    </a:moveTo>
                    <a:lnTo>
                      <a:pt x="8181" y="20"/>
                    </a:lnTo>
                    <a:lnTo>
                      <a:pt x="7968" y="39"/>
                    </a:lnTo>
                    <a:lnTo>
                      <a:pt x="7579" y="97"/>
                    </a:lnTo>
                    <a:lnTo>
                      <a:pt x="7210" y="214"/>
                    </a:lnTo>
                    <a:lnTo>
                      <a:pt x="6860" y="330"/>
                    </a:lnTo>
                    <a:lnTo>
                      <a:pt x="6530" y="486"/>
                    </a:lnTo>
                    <a:lnTo>
                      <a:pt x="6219" y="641"/>
                    </a:lnTo>
                    <a:lnTo>
                      <a:pt x="5947" y="797"/>
                    </a:lnTo>
                    <a:lnTo>
                      <a:pt x="5714" y="952"/>
                    </a:lnTo>
                    <a:lnTo>
                      <a:pt x="5383" y="1185"/>
                    </a:lnTo>
                    <a:lnTo>
                      <a:pt x="5267" y="1283"/>
                    </a:lnTo>
                    <a:lnTo>
                      <a:pt x="4975" y="1458"/>
                    </a:lnTo>
                    <a:lnTo>
                      <a:pt x="4664" y="1613"/>
                    </a:lnTo>
                    <a:lnTo>
                      <a:pt x="4295" y="1749"/>
                    </a:lnTo>
                    <a:lnTo>
                      <a:pt x="3926" y="1885"/>
                    </a:lnTo>
                    <a:lnTo>
                      <a:pt x="3537" y="2002"/>
                    </a:lnTo>
                    <a:lnTo>
                      <a:pt x="3149" y="2099"/>
                    </a:lnTo>
                    <a:lnTo>
                      <a:pt x="2352" y="2274"/>
                    </a:lnTo>
                    <a:lnTo>
                      <a:pt x="1633" y="2390"/>
                    </a:lnTo>
                    <a:lnTo>
                      <a:pt x="1050" y="2487"/>
                    </a:lnTo>
                    <a:lnTo>
                      <a:pt x="506" y="2546"/>
                    </a:lnTo>
                    <a:lnTo>
                      <a:pt x="1" y="4664"/>
                    </a:lnTo>
                    <a:lnTo>
                      <a:pt x="992" y="4858"/>
                    </a:lnTo>
                    <a:lnTo>
                      <a:pt x="1516" y="4975"/>
                    </a:lnTo>
                    <a:lnTo>
                      <a:pt x="1788" y="5072"/>
                    </a:lnTo>
                    <a:lnTo>
                      <a:pt x="2080" y="5169"/>
                    </a:lnTo>
                    <a:lnTo>
                      <a:pt x="2371" y="5286"/>
                    </a:lnTo>
                    <a:lnTo>
                      <a:pt x="2663" y="5422"/>
                    </a:lnTo>
                    <a:lnTo>
                      <a:pt x="2974" y="5596"/>
                    </a:lnTo>
                    <a:lnTo>
                      <a:pt x="3285" y="5791"/>
                    </a:lnTo>
                    <a:lnTo>
                      <a:pt x="3596" y="6024"/>
                    </a:lnTo>
                    <a:lnTo>
                      <a:pt x="3926" y="6296"/>
                    </a:lnTo>
                    <a:lnTo>
                      <a:pt x="4276" y="6607"/>
                    </a:lnTo>
                    <a:lnTo>
                      <a:pt x="4625" y="6937"/>
                    </a:lnTo>
                    <a:lnTo>
                      <a:pt x="4820" y="7112"/>
                    </a:lnTo>
                    <a:lnTo>
                      <a:pt x="4995" y="7287"/>
                    </a:lnTo>
                    <a:lnTo>
                      <a:pt x="5208" y="7423"/>
                    </a:lnTo>
                    <a:lnTo>
                      <a:pt x="5422" y="7559"/>
                    </a:lnTo>
                    <a:lnTo>
                      <a:pt x="5636" y="7676"/>
                    </a:lnTo>
                    <a:lnTo>
                      <a:pt x="5869" y="7773"/>
                    </a:lnTo>
                    <a:lnTo>
                      <a:pt x="6102" y="7870"/>
                    </a:lnTo>
                    <a:lnTo>
                      <a:pt x="6335" y="7948"/>
                    </a:lnTo>
                    <a:lnTo>
                      <a:pt x="6569" y="8006"/>
                    </a:lnTo>
                    <a:lnTo>
                      <a:pt x="6821" y="8064"/>
                    </a:lnTo>
                    <a:lnTo>
                      <a:pt x="7074" y="8103"/>
                    </a:lnTo>
                    <a:lnTo>
                      <a:pt x="7326" y="8123"/>
                    </a:lnTo>
                    <a:lnTo>
                      <a:pt x="7579" y="8142"/>
                    </a:lnTo>
                    <a:lnTo>
                      <a:pt x="7832" y="8142"/>
                    </a:lnTo>
                    <a:lnTo>
                      <a:pt x="8337" y="8123"/>
                    </a:lnTo>
                    <a:lnTo>
                      <a:pt x="8823" y="8045"/>
                    </a:lnTo>
                    <a:lnTo>
                      <a:pt x="9308" y="7928"/>
                    </a:lnTo>
                    <a:lnTo>
                      <a:pt x="9775" y="7753"/>
                    </a:lnTo>
                    <a:lnTo>
                      <a:pt x="9988" y="7676"/>
                    </a:lnTo>
                    <a:lnTo>
                      <a:pt x="10202" y="7559"/>
                    </a:lnTo>
                    <a:lnTo>
                      <a:pt x="10397" y="7442"/>
                    </a:lnTo>
                    <a:lnTo>
                      <a:pt x="10610" y="7326"/>
                    </a:lnTo>
                    <a:lnTo>
                      <a:pt x="10785" y="7190"/>
                    </a:lnTo>
                    <a:lnTo>
                      <a:pt x="10960" y="7054"/>
                    </a:lnTo>
                    <a:lnTo>
                      <a:pt x="11135" y="6898"/>
                    </a:lnTo>
                    <a:lnTo>
                      <a:pt x="11271" y="6743"/>
                    </a:lnTo>
                    <a:lnTo>
                      <a:pt x="11407" y="6587"/>
                    </a:lnTo>
                    <a:lnTo>
                      <a:pt x="11543" y="6413"/>
                    </a:lnTo>
                    <a:lnTo>
                      <a:pt x="11660" y="6238"/>
                    </a:lnTo>
                    <a:lnTo>
                      <a:pt x="11757" y="6043"/>
                    </a:lnTo>
                    <a:lnTo>
                      <a:pt x="11912" y="5674"/>
                    </a:lnTo>
                    <a:lnTo>
                      <a:pt x="12029" y="5286"/>
                    </a:lnTo>
                    <a:lnTo>
                      <a:pt x="12107" y="4897"/>
                    </a:lnTo>
                    <a:lnTo>
                      <a:pt x="12145" y="4508"/>
                    </a:lnTo>
                    <a:lnTo>
                      <a:pt x="12126" y="4120"/>
                    </a:lnTo>
                    <a:lnTo>
                      <a:pt x="12087" y="3712"/>
                    </a:lnTo>
                    <a:lnTo>
                      <a:pt x="11990" y="3323"/>
                    </a:lnTo>
                    <a:lnTo>
                      <a:pt x="11873" y="2934"/>
                    </a:lnTo>
                    <a:lnTo>
                      <a:pt x="11698" y="2546"/>
                    </a:lnTo>
                    <a:lnTo>
                      <a:pt x="11504" y="2176"/>
                    </a:lnTo>
                    <a:lnTo>
                      <a:pt x="11271" y="1807"/>
                    </a:lnTo>
                    <a:lnTo>
                      <a:pt x="10999" y="1458"/>
                    </a:lnTo>
                    <a:lnTo>
                      <a:pt x="10688" y="1127"/>
                    </a:lnTo>
                    <a:lnTo>
                      <a:pt x="10338" y="816"/>
                    </a:lnTo>
                    <a:lnTo>
                      <a:pt x="9969" y="525"/>
                    </a:lnTo>
                    <a:lnTo>
                      <a:pt x="9775" y="389"/>
                    </a:lnTo>
                    <a:lnTo>
                      <a:pt x="9580" y="272"/>
                    </a:lnTo>
                    <a:lnTo>
                      <a:pt x="9386" y="194"/>
                    </a:lnTo>
                    <a:lnTo>
                      <a:pt x="9192" y="117"/>
                    </a:lnTo>
                    <a:lnTo>
                      <a:pt x="8978" y="78"/>
                    </a:lnTo>
                    <a:lnTo>
                      <a:pt x="8784" y="39"/>
                    </a:lnTo>
                    <a:lnTo>
                      <a:pt x="8570" y="20"/>
                    </a:lnTo>
                    <a:lnTo>
                      <a:pt x="83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2988125" y="7190725"/>
                <a:ext cx="380875" cy="64417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25767" extrusionOk="0">
                    <a:moveTo>
                      <a:pt x="10862" y="0"/>
                    </a:moveTo>
                    <a:lnTo>
                      <a:pt x="10629" y="39"/>
                    </a:lnTo>
                    <a:lnTo>
                      <a:pt x="10377" y="78"/>
                    </a:lnTo>
                    <a:lnTo>
                      <a:pt x="10124" y="117"/>
                    </a:lnTo>
                    <a:lnTo>
                      <a:pt x="9871" y="195"/>
                    </a:lnTo>
                    <a:lnTo>
                      <a:pt x="9619" y="272"/>
                    </a:lnTo>
                    <a:lnTo>
                      <a:pt x="9366" y="369"/>
                    </a:lnTo>
                    <a:lnTo>
                      <a:pt x="9133" y="486"/>
                    </a:lnTo>
                    <a:lnTo>
                      <a:pt x="8880" y="622"/>
                    </a:lnTo>
                    <a:lnTo>
                      <a:pt x="8647" y="758"/>
                    </a:lnTo>
                    <a:lnTo>
                      <a:pt x="8414" y="914"/>
                    </a:lnTo>
                    <a:lnTo>
                      <a:pt x="8181" y="1069"/>
                    </a:lnTo>
                    <a:lnTo>
                      <a:pt x="7948" y="1244"/>
                    </a:lnTo>
                    <a:lnTo>
                      <a:pt x="7734" y="1438"/>
                    </a:lnTo>
                    <a:lnTo>
                      <a:pt x="7520" y="1633"/>
                    </a:lnTo>
                    <a:lnTo>
                      <a:pt x="7306" y="1827"/>
                    </a:lnTo>
                    <a:lnTo>
                      <a:pt x="7229" y="1924"/>
                    </a:lnTo>
                    <a:lnTo>
                      <a:pt x="7034" y="2079"/>
                    </a:lnTo>
                    <a:lnTo>
                      <a:pt x="6860" y="2254"/>
                    </a:lnTo>
                    <a:lnTo>
                      <a:pt x="6665" y="2449"/>
                    </a:lnTo>
                    <a:lnTo>
                      <a:pt x="6510" y="2643"/>
                    </a:lnTo>
                    <a:lnTo>
                      <a:pt x="6354" y="2857"/>
                    </a:lnTo>
                    <a:lnTo>
                      <a:pt x="6199" y="3070"/>
                    </a:lnTo>
                    <a:lnTo>
                      <a:pt x="6063" y="3304"/>
                    </a:lnTo>
                    <a:lnTo>
                      <a:pt x="5927" y="3537"/>
                    </a:lnTo>
                    <a:lnTo>
                      <a:pt x="5694" y="4023"/>
                    </a:lnTo>
                    <a:lnTo>
                      <a:pt x="5499" y="4547"/>
                    </a:lnTo>
                    <a:lnTo>
                      <a:pt x="5324" y="5111"/>
                    </a:lnTo>
                    <a:lnTo>
                      <a:pt x="5169" y="5674"/>
                    </a:lnTo>
                    <a:lnTo>
                      <a:pt x="5072" y="6141"/>
                    </a:lnTo>
                    <a:lnTo>
                      <a:pt x="5014" y="6626"/>
                    </a:lnTo>
                    <a:lnTo>
                      <a:pt x="4955" y="7112"/>
                    </a:lnTo>
                    <a:lnTo>
                      <a:pt x="4916" y="7617"/>
                    </a:lnTo>
                    <a:lnTo>
                      <a:pt x="4858" y="8647"/>
                    </a:lnTo>
                    <a:lnTo>
                      <a:pt x="4800" y="9677"/>
                    </a:lnTo>
                    <a:lnTo>
                      <a:pt x="4741" y="10202"/>
                    </a:lnTo>
                    <a:lnTo>
                      <a:pt x="4683" y="10707"/>
                    </a:lnTo>
                    <a:lnTo>
                      <a:pt x="4605" y="11212"/>
                    </a:lnTo>
                    <a:lnTo>
                      <a:pt x="4508" y="11698"/>
                    </a:lnTo>
                    <a:lnTo>
                      <a:pt x="4392" y="12164"/>
                    </a:lnTo>
                    <a:lnTo>
                      <a:pt x="4236" y="12631"/>
                    </a:lnTo>
                    <a:lnTo>
                      <a:pt x="4042" y="13078"/>
                    </a:lnTo>
                    <a:lnTo>
                      <a:pt x="3925" y="13291"/>
                    </a:lnTo>
                    <a:lnTo>
                      <a:pt x="3809" y="13505"/>
                    </a:lnTo>
                    <a:lnTo>
                      <a:pt x="3478" y="13972"/>
                    </a:lnTo>
                    <a:lnTo>
                      <a:pt x="3129" y="14457"/>
                    </a:lnTo>
                    <a:lnTo>
                      <a:pt x="2740" y="14943"/>
                    </a:lnTo>
                    <a:lnTo>
                      <a:pt x="2351" y="15429"/>
                    </a:lnTo>
                    <a:lnTo>
                      <a:pt x="1963" y="15915"/>
                    </a:lnTo>
                    <a:lnTo>
                      <a:pt x="1555" y="16420"/>
                    </a:lnTo>
                    <a:lnTo>
                      <a:pt x="1186" y="16925"/>
                    </a:lnTo>
                    <a:lnTo>
                      <a:pt x="855" y="17450"/>
                    </a:lnTo>
                    <a:lnTo>
                      <a:pt x="700" y="17702"/>
                    </a:lnTo>
                    <a:lnTo>
                      <a:pt x="544" y="17974"/>
                    </a:lnTo>
                    <a:lnTo>
                      <a:pt x="428" y="18246"/>
                    </a:lnTo>
                    <a:lnTo>
                      <a:pt x="311" y="18519"/>
                    </a:lnTo>
                    <a:lnTo>
                      <a:pt x="194" y="18791"/>
                    </a:lnTo>
                    <a:lnTo>
                      <a:pt x="117" y="19063"/>
                    </a:lnTo>
                    <a:lnTo>
                      <a:pt x="58" y="19335"/>
                    </a:lnTo>
                    <a:lnTo>
                      <a:pt x="20" y="19626"/>
                    </a:lnTo>
                    <a:lnTo>
                      <a:pt x="0" y="19918"/>
                    </a:lnTo>
                    <a:lnTo>
                      <a:pt x="0" y="20209"/>
                    </a:lnTo>
                    <a:lnTo>
                      <a:pt x="20" y="20501"/>
                    </a:lnTo>
                    <a:lnTo>
                      <a:pt x="78" y="20792"/>
                    </a:lnTo>
                    <a:lnTo>
                      <a:pt x="156" y="21103"/>
                    </a:lnTo>
                    <a:lnTo>
                      <a:pt x="253" y="21414"/>
                    </a:lnTo>
                    <a:lnTo>
                      <a:pt x="389" y="21725"/>
                    </a:lnTo>
                    <a:lnTo>
                      <a:pt x="564" y="22055"/>
                    </a:lnTo>
                    <a:lnTo>
                      <a:pt x="700" y="22269"/>
                    </a:lnTo>
                    <a:lnTo>
                      <a:pt x="836" y="22463"/>
                    </a:lnTo>
                    <a:lnTo>
                      <a:pt x="991" y="22657"/>
                    </a:lnTo>
                    <a:lnTo>
                      <a:pt x="1147" y="22832"/>
                    </a:lnTo>
                    <a:lnTo>
                      <a:pt x="1322" y="23007"/>
                    </a:lnTo>
                    <a:lnTo>
                      <a:pt x="1496" y="23163"/>
                    </a:lnTo>
                    <a:lnTo>
                      <a:pt x="1866" y="23474"/>
                    </a:lnTo>
                    <a:lnTo>
                      <a:pt x="2274" y="23726"/>
                    </a:lnTo>
                    <a:lnTo>
                      <a:pt x="2701" y="23959"/>
                    </a:lnTo>
                    <a:lnTo>
                      <a:pt x="3148" y="24154"/>
                    </a:lnTo>
                    <a:lnTo>
                      <a:pt x="3595" y="24348"/>
                    </a:lnTo>
                    <a:lnTo>
                      <a:pt x="4081" y="24503"/>
                    </a:lnTo>
                    <a:lnTo>
                      <a:pt x="4567" y="24639"/>
                    </a:lnTo>
                    <a:lnTo>
                      <a:pt x="5052" y="24756"/>
                    </a:lnTo>
                    <a:lnTo>
                      <a:pt x="5538" y="24873"/>
                    </a:lnTo>
                    <a:lnTo>
                      <a:pt x="6490" y="25086"/>
                    </a:lnTo>
                    <a:lnTo>
                      <a:pt x="7423" y="25281"/>
                    </a:lnTo>
                    <a:lnTo>
                      <a:pt x="8336" y="25475"/>
                    </a:lnTo>
                    <a:lnTo>
                      <a:pt x="8842" y="25553"/>
                    </a:lnTo>
                    <a:lnTo>
                      <a:pt x="9347" y="25650"/>
                    </a:lnTo>
                    <a:lnTo>
                      <a:pt x="9871" y="25708"/>
                    </a:lnTo>
                    <a:lnTo>
                      <a:pt x="10415" y="25747"/>
                    </a:lnTo>
                    <a:lnTo>
                      <a:pt x="10940" y="25767"/>
                    </a:lnTo>
                    <a:lnTo>
                      <a:pt x="11465" y="25747"/>
                    </a:lnTo>
                    <a:lnTo>
                      <a:pt x="11989" y="25689"/>
                    </a:lnTo>
                    <a:lnTo>
                      <a:pt x="12242" y="25650"/>
                    </a:lnTo>
                    <a:lnTo>
                      <a:pt x="12495" y="25611"/>
                    </a:lnTo>
                    <a:lnTo>
                      <a:pt x="12728" y="25533"/>
                    </a:lnTo>
                    <a:lnTo>
                      <a:pt x="12961" y="25456"/>
                    </a:lnTo>
                    <a:lnTo>
                      <a:pt x="13194" y="25378"/>
                    </a:lnTo>
                    <a:lnTo>
                      <a:pt x="13408" y="25281"/>
                    </a:lnTo>
                    <a:lnTo>
                      <a:pt x="13622" y="25164"/>
                    </a:lnTo>
                    <a:lnTo>
                      <a:pt x="13816" y="25028"/>
                    </a:lnTo>
                    <a:lnTo>
                      <a:pt x="14010" y="24873"/>
                    </a:lnTo>
                    <a:lnTo>
                      <a:pt x="14205" y="24717"/>
                    </a:lnTo>
                    <a:lnTo>
                      <a:pt x="14360" y="24523"/>
                    </a:lnTo>
                    <a:lnTo>
                      <a:pt x="14516" y="24329"/>
                    </a:lnTo>
                    <a:lnTo>
                      <a:pt x="14671" y="24115"/>
                    </a:lnTo>
                    <a:lnTo>
                      <a:pt x="14788" y="23882"/>
                    </a:lnTo>
                    <a:lnTo>
                      <a:pt x="14924" y="23629"/>
                    </a:lnTo>
                    <a:lnTo>
                      <a:pt x="15021" y="23357"/>
                    </a:lnTo>
                    <a:lnTo>
                      <a:pt x="15099" y="23085"/>
                    </a:lnTo>
                    <a:lnTo>
                      <a:pt x="15157" y="22832"/>
                    </a:lnTo>
                    <a:lnTo>
                      <a:pt x="15196" y="22560"/>
                    </a:lnTo>
                    <a:lnTo>
                      <a:pt x="15235" y="22288"/>
                    </a:lnTo>
                    <a:lnTo>
                      <a:pt x="15235" y="22016"/>
                    </a:lnTo>
                    <a:lnTo>
                      <a:pt x="15235" y="21744"/>
                    </a:lnTo>
                    <a:lnTo>
                      <a:pt x="15235" y="21453"/>
                    </a:lnTo>
                    <a:lnTo>
                      <a:pt x="15196" y="21181"/>
                    </a:lnTo>
                    <a:lnTo>
                      <a:pt x="15118" y="20637"/>
                    </a:lnTo>
                    <a:lnTo>
                      <a:pt x="15001" y="20092"/>
                    </a:lnTo>
                    <a:lnTo>
                      <a:pt x="14865" y="19548"/>
                    </a:lnTo>
                    <a:lnTo>
                      <a:pt x="14438" y="18169"/>
                    </a:lnTo>
                    <a:lnTo>
                      <a:pt x="14244" y="17469"/>
                    </a:lnTo>
                    <a:lnTo>
                      <a:pt x="14049" y="16789"/>
                    </a:lnTo>
                    <a:lnTo>
                      <a:pt x="13874" y="16109"/>
                    </a:lnTo>
                    <a:lnTo>
                      <a:pt x="13738" y="15390"/>
                    </a:lnTo>
                    <a:lnTo>
                      <a:pt x="13622" y="14691"/>
                    </a:lnTo>
                    <a:lnTo>
                      <a:pt x="13583" y="14321"/>
                    </a:lnTo>
                    <a:lnTo>
                      <a:pt x="13563" y="13952"/>
                    </a:lnTo>
                    <a:lnTo>
                      <a:pt x="13544" y="13583"/>
                    </a:lnTo>
                    <a:lnTo>
                      <a:pt x="13544" y="13214"/>
                    </a:lnTo>
                    <a:lnTo>
                      <a:pt x="13563" y="12845"/>
                    </a:lnTo>
                    <a:lnTo>
                      <a:pt x="13583" y="12495"/>
                    </a:lnTo>
                    <a:lnTo>
                      <a:pt x="13680" y="11756"/>
                    </a:lnTo>
                    <a:lnTo>
                      <a:pt x="13816" y="11037"/>
                    </a:lnTo>
                    <a:lnTo>
                      <a:pt x="13952" y="10318"/>
                    </a:lnTo>
                    <a:lnTo>
                      <a:pt x="14127" y="9599"/>
                    </a:lnTo>
                    <a:lnTo>
                      <a:pt x="14477" y="8162"/>
                    </a:lnTo>
                    <a:lnTo>
                      <a:pt x="14613" y="7443"/>
                    </a:lnTo>
                    <a:lnTo>
                      <a:pt x="14749" y="6743"/>
                    </a:lnTo>
                    <a:lnTo>
                      <a:pt x="14826" y="6024"/>
                    </a:lnTo>
                    <a:lnTo>
                      <a:pt x="14865" y="5655"/>
                    </a:lnTo>
                    <a:lnTo>
                      <a:pt x="14885" y="5305"/>
                    </a:lnTo>
                    <a:lnTo>
                      <a:pt x="14885" y="4955"/>
                    </a:lnTo>
                    <a:lnTo>
                      <a:pt x="14865" y="4586"/>
                    </a:lnTo>
                    <a:lnTo>
                      <a:pt x="14826" y="4236"/>
                    </a:lnTo>
                    <a:lnTo>
                      <a:pt x="14768" y="3867"/>
                    </a:lnTo>
                    <a:lnTo>
                      <a:pt x="14710" y="3517"/>
                    </a:lnTo>
                    <a:lnTo>
                      <a:pt x="14613" y="3148"/>
                    </a:lnTo>
                    <a:lnTo>
                      <a:pt x="14496" y="2798"/>
                    </a:lnTo>
                    <a:lnTo>
                      <a:pt x="14360" y="2429"/>
                    </a:lnTo>
                    <a:lnTo>
                      <a:pt x="14224" y="2118"/>
                    </a:lnTo>
                    <a:lnTo>
                      <a:pt x="14069" y="1846"/>
                    </a:lnTo>
                    <a:lnTo>
                      <a:pt x="13913" y="1574"/>
                    </a:lnTo>
                    <a:lnTo>
                      <a:pt x="13738" y="1341"/>
                    </a:lnTo>
                    <a:lnTo>
                      <a:pt x="13563" y="1108"/>
                    </a:lnTo>
                    <a:lnTo>
                      <a:pt x="13369" y="914"/>
                    </a:lnTo>
                    <a:lnTo>
                      <a:pt x="13175" y="739"/>
                    </a:lnTo>
                    <a:lnTo>
                      <a:pt x="12961" y="583"/>
                    </a:lnTo>
                    <a:lnTo>
                      <a:pt x="12747" y="447"/>
                    </a:lnTo>
                    <a:lnTo>
                      <a:pt x="12534" y="331"/>
                    </a:lnTo>
                    <a:lnTo>
                      <a:pt x="12300" y="233"/>
                    </a:lnTo>
                    <a:lnTo>
                      <a:pt x="12087" y="136"/>
                    </a:lnTo>
                    <a:lnTo>
                      <a:pt x="11834" y="78"/>
                    </a:lnTo>
                    <a:lnTo>
                      <a:pt x="11601" y="39"/>
                    </a:lnTo>
                    <a:lnTo>
                      <a:pt x="11368" y="20"/>
                    </a:lnTo>
                    <a:lnTo>
                      <a:pt x="11115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385975" y="7236375"/>
                <a:ext cx="386225" cy="641275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25651" extrusionOk="0">
                    <a:moveTo>
                      <a:pt x="8278" y="1"/>
                    </a:moveTo>
                    <a:lnTo>
                      <a:pt x="8045" y="20"/>
                    </a:lnTo>
                    <a:lnTo>
                      <a:pt x="7793" y="59"/>
                    </a:lnTo>
                    <a:lnTo>
                      <a:pt x="7560" y="98"/>
                    </a:lnTo>
                    <a:lnTo>
                      <a:pt x="7307" y="156"/>
                    </a:lnTo>
                    <a:lnTo>
                      <a:pt x="7074" y="234"/>
                    </a:lnTo>
                    <a:lnTo>
                      <a:pt x="6841" y="331"/>
                    </a:lnTo>
                    <a:lnTo>
                      <a:pt x="6588" y="448"/>
                    </a:lnTo>
                    <a:lnTo>
                      <a:pt x="6374" y="564"/>
                    </a:lnTo>
                    <a:lnTo>
                      <a:pt x="6141" y="700"/>
                    </a:lnTo>
                    <a:lnTo>
                      <a:pt x="5908" y="856"/>
                    </a:lnTo>
                    <a:lnTo>
                      <a:pt x="5694" y="1011"/>
                    </a:lnTo>
                    <a:lnTo>
                      <a:pt x="5480" y="1186"/>
                    </a:lnTo>
                    <a:lnTo>
                      <a:pt x="5267" y="1380"/>
                    </a:lnTo>
                    <a:lnTo>
                      <a:pt x="5072" y="1575"/>
                    </a:lnTo>
                    <a:lnTo>
                      <a:pt x="4878" y="1789"/>
                    </a:lnTo>
                    <a:lnTo>
                      <a:pt x="4684" y="2002"/>
                    </a:lnTo>
                    <a:lnTo>
                      <a:pt x="4509" y="2235"/>
                    </a:lnTo>
                    <a:lnTo>
                      <a:pt x="4334" y="2469"/>
                    </a:lnTo>
                    <a:lnTo>
                      <a:pt x="4276" y="2566"/>
                    </a:lnTo>
                    <a:lnTo>
                      <a:pt x="4101" y="2760"/>
                    </a:lnTo>
                    <a:lnTo>
                      <a:pt x="3945" y="2974"/>
                    </a:lnTo>
                    <a:lnTo>
                      <a:pt x="3809" y="3188"/>
                    </a:lnTo>
                    <a:lnTo>
                      <a:pt x="3673" y="3401"/>
                    </a:lnTo>
                    <a:lnTo>
                      <a:pt x="3557" y="3635"/>
                    </a:lnTo>
                    <a:lnTo>
                      <a:pt x="3440" y="3868"/>
                    </a:lnTo>
                    <a:lnTo>
                      <a:pt x="3343" y="4120"/>
                    </a:lnTo>
                    <a:lnTo>
                      <a:pt x="3246" y="4373"/>
                    </a:lnTo>
                    <a:lnTo>
                      <a:pt x="3090" y="4898"/>
                    </a:lnTo>
                    <a:lnTo>
                      <a:pt x="2974" y="5442"/>
                    </a:lnTo>
                    <a:lnTo>
                      <a:pt x="2896" y="6025"/>
                    </a:lnTo>
                    <a:lnTo>
                      <a:pt x="2838" y="6608"/>
                    </a:lnTo>
                    <a:lnTo>
                      <a:pt x="2818" y="7093"/>
                    </a:lnTo>
                    <a:lnTo>
                      <a:pt x="2838" y="7579"/>
                    </a:lnTo>
                    <a:lnTo>
                      <a:pt x="2857" y="8065"/>
                    </a:lnTo>
                    <a:lnTo>
                      <a:pt x="2896" y="8570"/>
                    </a:lnTo>
                    <a:lnTo>
                      <a:pt x="3013" y="9600"/>
                    </a:lnTo>
                    <a:lnTo>
                      <a:pt x="3110" y="10630"/>
                    </a:lnTo>
                    <a:lnTo>
                      <a:pt x="3149" y="11135"/>
                    </a:lnTo>
                    <a:lnTo>
                      <a:pt x="3187" y="11660"/>
                    </a:lnTo>
                    <a:lnTo>
                      <a:pt x="3187" y="12165"/>
                    </a:lnTo>
                    <a:lnTo>
                      <a:pt x="3168" y="12651"/>
                    </a:lnTo>
                    <a:lnTo>
                      <a:pt x="3110" y="13156"/>
                    </a:lnTo>
                    <a:lnTo>
                      <a:pt x="3032" y="13622"/>
                    </a:lnTo>
                    <a:lnTo>
                      <a:pt x="2915" y="14089"/>
                    </a:lnTo>
                    <a:lnTo>
                      <a:pt x="2838" y="14322"/>
                    </a:lnTo>
                    <a:lnTo>
                      <a:pt x="2760" y="14555"/>
                    </a:lnTo>
                    <a:lnTo>
                      <a:pt x="2507" y="15060"/>
                    </a:lnTo>
                    <a:lnTo>
                      <a:pt x="2235" y="15604"/>
                    </a:lnTo>
                    <a:lnTo>
                      <a:pt x="1944" y="16148"/>
                    </a:lnTo>
                    <a:lnTo>
                      <a:pt x="1633" y="16693"/>
                    </a:lnTo>
                    <a:lnTo>
                      <a:pt x="1322" y="17237"/>
                    </a:lnTo>
                    <a:lnTo>
                      <a:pt x="1011" y="17800"/>
                    </a:lnTo>
                    <a:lnTo>
                      <a:pt x="720" y="18364"/>
                    </a:lnTo>
                    <a:lnTo>
                      <a:pt x="467" y="18927"/>
                    </a:lnTo>
                    <a:lnTo>
                      <a:pt x="350" y="19199"/>
                    </a:lnTo>
                    <a:lnTo>
                      <a:pt x="253" y="19491"/>
                    </a:lnTo>
                    <a:lnTo>
                      <a:pt x="176" y="19782"/>
                    </a:lnTo>
                    <a:lnTo>
                      <a:pt x="98" y="20054"/>
                    </a:lnTo>
                    <a:lnTo>
                      <a:pt x="59" y="20346"/>
                    </a:lnTo>
                    <a:lnTo>
                      <a:pt x="20" y="20637"/>
                    </a:lnTo>
                    <a:lnTo>
                      <a:pt x="1" y="20929"/>
                    </a:lnTo>
                    <a:lnTo>
                      <a:pt x="1" y="21201"/>
                    </a:lnTo>
                    <a:lnTo>
                      <a:pt x="20" y="21492"/>
                    </a:lnTo>
                    <a:lnTo>
                      <a:pt x="78" y="21784"/>
                    </a:lnTo>
                    <a:lnTo>
                      <a:pt x="137" y="22075"/>
                    </a:lnTo>
                    <a:lnTo>
                      <a:pt x="234" y="22367"/>
                    </a:lnTo>
                    <a:lnTo>
                      <a:pt x="370" y="22639"/>
                    </a:lnTo>
                    <a:lnTo>
                      <a:pt x="525" y="22930"/>
                    </a:lnTo>
                    <a:lnTo>
                      <a:pt x="720" y="23222"/>
                    </a:lnTo>
                    <a:lnTo>
                      <a:pt x="933" y="23513"/>
                    </a:lnTo>
                    <a:lnTo>
                      <a:pt x="1089" y="23688"/>
                    </a:lnTo>
                    <a:lnTo>
                      <a:pt x="1264" y="23882"/>
                    </a:lnTo>
                    <a:lnTo>
                      <a:pt x="1439" y="24038"/>
                    </a:lnTo>
                    <a:lnTo>
                      <a:pt x="1633" y="24193"/>
                    </a:lnTo>
                    <a:lnTo>
                      <a:pt x="1827" y="24329"/>
                    </a:lnTo>
                    <a:lnTo>
                      <a:pt x="2022" y="24465"/>
                    </a:lnTo>
                    <a:lnTo>
                      <a:pt x="2449" y="24698"/>
                    </a:lnTo>
                    <a:lnTo>
                      <a:pt x="2896" y="24893"/>
                    </a:lnTo>
                    <a:lnTo>
                      <a:pt x="3343" y="25048"/>
                    </a:lnTo>
                    <a:lnTo>
                      <a:pt x="3809" y="25184"/>
                    </a:lnTo>
                    <a:lnTo>
                      <a:pt x="4295" y="25281"/>
                    </a:lnTo>
                    <a:lnTo>
                      <a:pt x="4800" y="25359"/>
                    </a:lnTo>
                    <a:lnTo>
                      <a:pt x="5286" y="25417"/>
                    </a:lnTo>
                    <a:lnTo>
                      <a:pt x="5791" y="25456"/>
                    </a:lnTo>
                    <a:lnTo>
                      <a:pt x="6296" y="25495"/>
                    </a:lnTo>
                    <a:lnTo>
                      <a:pt x="7268" y="25534"/>
                    </a:lnTo>
                    <a:lnTo>
                      <a:pt x="8220" y="25592"/>
                    </a:lnTo>
                    <a:lnTo>
                      <a:pt x="9153" y="25631"/>
                    </a:lnTo>
                    <a:lnTo>
                      <a:pt x="9658" y="25650"/>
                    </a:lnTo>
                    <a:lnTo>
                      <a:pt x="10183" y="25631"/>
                    </a:lnTo>
                    <a:lnTo>
                      <a:pt x="10707" y="25612"/>
                    </a:lnTo>
                    <a:lnTo>
                      <a:pt x="11252" y="25573"/>
                    </a:lnTo>
                    <a:lnTo>
                      <a:pt x="11776" y="25495"/>
                    </a:lnTo>
                    <a:lnTo>
                      <a:pt x="12301" y="25398"/>
                    </a:lnTo>
                    <a:lnTo>
                      <a:pt x="12787" y="25262"/>
                    </a:lnTo>
                    <a:lnTo>
                      <a:pt x="13039" y="25184"/>
                    </a:lnTo>
                    <a:lnTo>
                      <a:pt x="13272" y="25106"/>
                    </a:lnTo>
                    <a:lnTo>
                      <a:pt x="13506" y="24990"/>
                    </a:lnTo>
                    <a:lnTo>
                      <a:pt x="13719" y="24873"/>
                    </a:lnTo>
                    <a:lnTo>
                      <a:pt x="13933" y="24757"/>
                    </a:lnTo>
                    <a:lnTo>
                      <a:pt x="14127" y="24621"/>
                    </a:lnTo>
                    <a:lnTo>
                      <a:pt x="14322" y="24465"/>
                    </a:lnTo>
                    <a:lnTo>
                      <a:pt x="14497" y="24310"/>
                    </a:lnTo>
                    <a:lnTo>
                      <a:pt x="14671" y="24135"/>
                    </a:lnTo>
                    <a:lnTo>
                      <a:pt x="14807" y="23941"/>
                    </a:lnTo>
                    <a:lnTo>
                      <a:pt x="14963" y="23727"/>
                    </a:lnTo>
                    <a:lnTo>
                      <a:pt x="15080" y="23513"/>
                    </a:lnTo>
                    <a:lnTo>
                      <a:pt x="15177" y="23280"/>
                    </a:lnTo>
                    <a:lnTo>
                      <a:pt x="15274" y="23027"/>
                    </a:lnTo>
                    <a:lnTo>
                      <a:pt x="15352" y="22755"/>
                    </a:lnTo>
                    <a:lnTo>
                      <a:pt x="15410" y="22483"/>
                    </a:lnTo>
                    <a:lnTo>
                      <a:pt x="15449" y="22192"/>
                    </a:lnTo>
                    <a:lnTo>
                      <a:pt x="15449" y="21920"/>
                    </a:lnTo>
                    <a:lnTo>
                      <a:pt x="15449" y="21648"/>
                    </a:lnTo>
                    <a:lnTo>
                      <a:pt x="15449" y="21376"/>
                    </a:lnTo>
                    <a:lnTo>
                      <a:pt x="15410" y="21104"/>
                    </a:lnTo>
                    <a:lnTo>
                      <a:pt x="15371" y="20831"/>
                    </a:lnTo>
                    <a:lnTo>
                      <a:pt x="15313" y="20559"/>
                    </a:lnTo>
                    <a:lnTo>
                      <a:pt x="15235" y="20307"/>
                    </a:lnTo>
                    <a:lnTo>
                      <a:pt x="15080" y="19763"/>
                    </a:lnTo>
                    <a:lnTo>
                      <a:pt x="14866" y="19258"/>
                    </a:lnTo>
                    <a:lnTo>
                      <a:pt x="14633" y="18752"/>
                    </a:lnTo>
                    <a:lnTo>
                      <a:pt x="13991" y="17431"/>
                    </a:lnTo>
                    <a:lnTo>
                      <a:pt x="13680" y="16790"/>
                    </a:lnTo>
                    <a:lnTo>
                      <a:pt x="13389" y="16148"/>
                    </a:lnTo>
                    <a:lnTo>
                      <a:pt x="13117" y="15488"/>
                    </a:lnTo>
                    <a:lnTo>
                      <a:pt x="12864" y="14827"/>
                    </a:lnTo>
                    <a:lnTo>
                      <a:pt x="12631" y="14128"/>
                    </a:lnTo>
                    <a:lnTo>
                      <a:pt x="12534" y="13778"/>
                    </a:lnTo>
                    <a:lnTo>
                      <a:pt x="12456" y="13428"/>
                    </a:lnTo>
                    <a:lnTo>
                      <a:pt x="12379" y="13059"/>
                    </a:lnTo>
                    <a:lnTo>
                      <a:pt x="12320" y="12690"/>
                    </a:lnTo>
                    <a:lnTo>
                      <a:pt x="12281" y="12340"/>
                    </a:lnTo>
                    <a:lnTo>
                      <a:pt x="12243" y="11971"/>
                    </a:lnTo>
                    <a:lnTo>
                      <a:pt x="12223" y="11232"/>
                    </a:lnTo>
                    <a:lnTo>
                      <a:pt x="12223" y="10513"/>
                    </a:lnTo>
                    <a:lnTo>
                      <a:pt x="12262" y="9775"/>
                    </a:lnTo>
                    <a:lnTo>
                      <a:pt x="12320" y="9037"/>
                    </a:lnTo>
                    <a:lnTo>
                      <a:pt x="12417" y="7560"/>
                    </a:lnTo>
                    <a:lnTo>
                      <a:pt x="12456" y="6841"/>
                    </a:lnTo>
                    <a:lnTo>
                      <a:pt x="12456" y="6102"/>
                    </a:lnTo>
                    <a:lnTo>
                      <a:pt x="12437" y="5383"/>
                    </a:lnTo>
                    <a:lnTo>
                      <a:pt x="12398" y="5034"/>
                    </a:lnTo>
                    <a:lnTo>
                      <a:pt x="12359" y="4684"/>
                    </a:lnTo>
                    <a:lnTo>
                      <a:pt x="12301" y="4315"/>
                    </a:lnTo>
                    <a:lnTo>
                      <a:pt x="12223" y="3965"/>
                    </a:lnTo>
                    <a:lnTo>
                      <a:pt x="12145" y="3615"/>
                    </a:lnTo>
                    <a:lnTo>
                      <a:pt x="12029" y="3285"/>
                    </a:lnTo>
                    <a:lnTo>
                      <a:pt x="11893" y="2935"/>
                    </a:lnTo>
                    <a:lnTo>
                      <a:pt x="11757" y="2605"/>
                    </a:lnTo>
                    <a:lnTo>
                      <a:pt x="11582" y="2255"/>
                    </a:lnTo>
                    <a:lnTo>
                      <a:pt x="11388" y="1925"/>
                    </a:lnTo>
                    <a:lnTo>
                      <a:pt x="11193" y="1653"/>
                    </a:lnTo>
                    <a:lnTo>
                      <a:pt x="10999" y="1380"/>
                    </a:lnTo>
                    <a:lnTo>
                      <a:pt x="10805" y="1147"/>
                    </a:lnTo>
                    <a:lnTo>
                      <a:pt x="10591" y="934"/>
                    </a:lnTo>
                    <a:lnTo>
                      <a:pt x="10377" y="759"/>
                    </a:lnTo>
                    <a:lnTo>
                      <a:pt x="10163" y="584"/>
                    </a:lnTo>
                    <a:lnTo>
                      <a:pt x="9930" y="448"/>
                    </a:lnTo>
                    <a:lnTo>
                      <a:pt x="9716" y="331"/>
                    </a:lnTo>
                    <a:lnTo>
                      <a:pt x="9483" y="215"/>
                    </a:lnTo>
                    <a:lnTo>
                      <a:pt x="9250" y="137"/>
                    </a:lnTo>
                    <a:lnTo>
                      <a:pt x="8997" y="79"/>
                    </a:lnTo>
                    <a:lnTo>
                      <a:pt x="8764" y="40"/>
                    </a:lnTo>
                    <a:lnTo>
                      <a:pt x="8531" y="20"/>
                    </a:lnTo>
                    <a:lnTo>
                      <a:pt x="8278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2987625" y="7619175"/>
                <a:ext cx="381375" cy="215725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8629" extrusionOk="0">
                    <a:moveTo>
                      <a:pt x="14166" y="1"/>
                    </a:moveTo>
                    <a:lnTo>
                      <a:pt x="13700" y="20"/>
                    </a:lnTo>
                    <a:lnTo>
                      <a:pt x="12320" y="20"/>
                    </a:lnTo>
                    <a:lnTo>
                      <a:pt x="11368" y="40"/>
                    </a:lnTo>
                    <a:lnTo>
                      <a:pt x="10669" y="59"/>
                    </a:lnTo>
                    <a:lnTo>
                      <a:pt x="10105" y="98"/>
                    </a:lnTo>
                    <a:lnTo>
                      <a:pt x="9522" y="176"/>
                    </a:lnTo>
                    <a:lnTo>
                      <a:pt x="8726" y="312"/>
                    </a:lnTo>
                    <a:lnTo>
                      <a:pt x="7929" y="487"/>
                    </a:lnTo>
                    <a:lnTo>
                      <a:pt x="6335" y="836"/>
                    </a:lnTo>
                    <a:lnTo>
                      <a:pt x="5539" y="992"/>
                    </a:lnTo>
                    <a:lnTo>
                      <a:pt x="4742" y="1128"/>
                    </a:lnTo>
                    <a:lnTo>
                      <a:pt x="4334" y="1167"/>
                    </a:lnTo>
                    <a:lnTo>
                      <a:pt x="3945" y="1206"/>
                    </a:lnTo>
                    <a:lnTo>
                      <a:pt x="3537" y="1225"/>
                    </a:lnTo>
                    <a:lnTo>
                      <a:pt x="3129" y="1245"/>
                    </a:lnTo>
                    <a:lnTo>
                      <a:pt x="2779" y="1225"/>
                    </a:lnTo>
                    <a:lnTo>
                      <a:pt x="2430" y="1206"/>
                    </a:lnTo>
                    <a:lnTo>
                      <a:pt x="2119" y="1147"/>
                    </a:lnTo>
                    <a:lnTo>
                      <a:pt x="1808" y="1070"/>
                    </a:lnTo>
                    <a:lnTo>
                      <a:pt x="1516" y="972"/>
                    </a:lnTo>
                    <a:lnTo>
                      <a:pt x="1225" y="856"/>
                    </a:lnTo>
                    <a:lnTo>
                      <a:pt x="972" y="720"/>
                    </a:lnTo>
                    <a:lnTo>
                      <a:pt x="720" y="564"/>
                    </a:lnTo>
                    <a:lnTo>
                      <a:pt x="584" y="798"/>
                    </a:lnTo>
                    <a:lnTo>
                      <a:pt x="467" y="1050"/>
                    </a:lnTo>
                    <a:lnTo>
                      <a:pt x="351" y="1303"/>
                    </a:lnTo>
                    <a:lnTo>
                      <a:pt x="253" y="1575"/>
                    </a:lnTo>
                    <a:lnTo>
                      <a:pt x="176" y="1827"/>
                    </a:lnTo>
                    <a:lnTo>
                      <a:pt x="98" y="2100"/>
                    </a:lnTo>
                    <a:lnTo>
                      <a:pt x="59" y="2352"/>
                    </a:lnTo>
                    <a:lnTo>
                      <a:pt x="20" y="2624"/>
                    </a:lnTo>
                    <a:lnTo>
                      <a:pt x="1" y="2896"/>
                    </a:lnTo>
                    <a:lnTo>
                      <a:pt x="20" y="3168"/>
                    </a:lnTo>
                    <a:lnTo>
                      <a:pt x="59" y="3460"/>
                    </a:lnTo>
                    <a:lnTo>
                      <a:pt x="98" y="3732"/>
                    </a:lnTo>
                    <a:lnTo>
                      <a:pt x="176" y="4023"/>
                    </a:lnTo>
                    <a:lnTo>
                      <a:pt x="292" y="4315"/>
                    </a:lnTo>
                    <a:lnTo>
                      <a:pt x="428" y="4606"/>
                    </a:lnTo>
                    <a:lnTo>
                      <a:pt x="584" y="4917"/>
                    </a:lnTo>
                    <a:lnTo>
                      <a:pt x="720" y="5131"/>
                    </a:lnTo>
                    <a:lnTo>
                      <a:pt x="856" y="5325"/>
                    </a:lnTo>
                    <a:lnTo>
                      <a:pt x="1011" y="5519"/>
                    </a:lnTo>
                    <a:lnTo>
                      <a:pt x="1167" y="5694"/>
                    </a:lnTo>
                    <a:lnTo>
                      <a:pt x="1342" y="5869"/>
                    </a:lnTo>
                    <a:lnTo>
                      <a:pt x="1516" y="6025"/>
                    </a:lnTo>
                    <a:lnTo>
                      <a:pt x="1886" y="6336"/>
                    </a:lnTo>
                    <a:lnTo>
                      <a:pt x="2294" y="6588"/>
                    </a:lnTo>
                    <a:lnTo>
                      <a:pt x="2721" y="6821"/>
                    </a:lnTo>
                    <a:lnTo>
                      <a:pt x="3168" y="7016"/>
                    </a:lnTo>
                    <a:lnTo>
                      <a:pt x="3615" y="7210"/>
                    </a:lnTo>
                    <a:lnTo>
                      <a:pt x="4101" y="7365"/>
                    </a:lnTo>
                    <a:lnTo>
                      <a:pt x="4587" y="7501"/>
                    </a:lnTo>
                    <a:lnTo>
                      <a:pt x="5072" y="7618"/>
                    </a:lnTo>
                    <a:lnTo>
                      <a:pt x="5558" y="7735"/>
                    </a:lnTo>
                    <a:lnTo>
                      <a:pt x="6510" y="7948"/>
                    </a:lnTo>
                    <a:lnTo>
                      <a:pt x="7443" y="8143"/>
                    </a:lnTo>
                    <a:lnTo>
                      <a:pt x="8356" y="8337"/>
                    </a:lnTo>
                    <a:lnTo>
                      <a:pt x="8862" y="8415"/>
                    </a:lnTo>
                    <a:lnTo>
                      <a:pt x="9367" y="8512"/>
                    </a:lnTo>
                    <a:lnTo>
                      <a:pt x="9891" y="8570"/>
                    </a:lnTo>
                    <a:lnTo>
                      <a:pt x="10435" y="8609"/>
                    </a:lnTo>
                    <a:lnTo>
                      <a:pt x="10960" y="8629"/>
                    </a:lnTo>
                    <a:lnTo>
                      <a:pt x="11485" y="8609"/>
                    </a:lnTo>
                    <a:lnTo>
                      <a:pt x="12009" y="8551"/>
                    </a:lnTo>
                    <a:lnTo>
                      <a:pt x="12262" y="8512"/>
                    </a:lnTo>
                    <a:lnTo>
                      <a:pt x="12515" y="8473"/>
                    </a:lnTo>
                    <a:lnTo>
                      <a:pt x="12748" y="8395"/>
                    </a:lnTo>
                    <a:lnTo>
                      <a:pt x="12981" y="8318"/>
                    </a:lnTo>
                    <a:lnTo>
                      <a:pt x="13214" y="8240"/>
                    </a:lnTo>
                    <a:lnTo>
                      <a:pt x="13428" y="8143"/>
                    </a:lnTo>
                    <a:lnTo>
                      <a:pt x="13642" y="8026"/>
                    </a:lnTo>
                    <a:lnTo>
                      <a:pt x="13836" y="7890"/>
                    </a:lnTo>
                    <a:lnTo>
                      <a:pt x="14030" y="7735"/>
                    </a:lnTo>
                    <a:lnTo>
                      <a:pt x="14225" y="7579"/>
                    </a:lnTo>
                    <a:lnTo>
                      <a:pt x="14380" y="7385"/>
                    </a:lnTo>
                    <a:lnTo>
                      <a:pt x="14536" y="7191"/>
                    </a:lnTo>
                    <a:lnTo>
                      <a:pt x="14691" y="6977"/>
                    </a:lnTo>
                    <a:lnTo>
                      <a:pt x="14808" y="6744"/>
                    </a:lnTo>
                    <a:lnTo>
                      <a:pt x="14944" y="6491"/>
                    </a:lnTo>
                    <a:lnTo>
                      <a:pt x="15041" y="6219"/>
                    </a:lnTo>
                    <a:lnTo>
                      <a:pt x="15119" y="5947"/>
                    </a:lnTo>
                    <a:lnTo>
                      <a:pt x="15177" y="5694"/>
                    </a:lnTo>
                    <a:lnTo>
                      <a:pt x="15216" y="5422"/>
                    </a:lnTo>
                    <a:lnTo>
                      <a:pt x="15255" y="5150"/>
                    </a:lnTo>
                    <a:lnTo>
                      <a:pt x="15255" y="4878"/>
                    </a:lnTo>
                    <a:lnTo>
                      <a:pt x="15255" y="4606"/>
                    </a:lnTo>
                    <a:lnTo>
                      <a:pt x="15255" y="4315"/>
                    </a:lnTo>
                    <a:lnTo>
                      <a:pt x="15216" y="4043"/>
                    </a:lnTo>
                    <a:lnTo>
                      <a:pt x="15138" y="3499"/>
                    </a:lnTo>
                    <a:lnTo>
                      <a:pt x="15021" y="2954"/>
                    </a:lnTo>
                    <a:lnTo>
                      <a:pt x="14885" y="2410"/>
                    </a:lnTo>
                    <a:lnTo>
                      <a:pt x="14516" y="1206"/>
                    </a:lnTo>
                    <a:lnTo>
                      <a:pt x="14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3385975" y="7670200"/>
                <a:ext cx="386225" cy="207450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8298" extrusionOk="0">
                    <a:moveTo>
                      <a:pt x="1244" y="0"/>
                    </a:moveTo>
                    <a:lnTo>
                      <a:pt x="856" y="758"/>
                    </a:lnTo>
                    <a:lnTo>
                      <a:pt x="661" y="1127"/>
                    </a:lnTo>
                    <a:lnTo>
                      <a:pt x="486" y="1516"/>
                    </a:lnTo>
                    <a:lnTo>
                      <a:pt x="350" y="1905"/>
                    </a:lnTo>
                    <a:lnTo>
                      <a:pt x="214" y="2274"/>
                    </a:lnTo>
                    <a:lnTo>
                      <a:pt x="117" y="2662"/>
                    </a:lnTo>
                    <a:lnTo>
                      <a:pt x="39" y="3051"/>
                    </a:lnTo>
                    <a:lnTo>
                      <a:pt x="1" y="3440"/>
                    </a:lnTo>
                    <a:lnTo>
                      <a:pt x="1" y="3828"/>
                    </a:lnTo>
                    <a:lnTo>
                      <a:pt x="39" y="4217"/>
                    </a:lnTo>
                    <a:lnTo>
                      <a:pt x="117" y="4605"/>
                    </a:lnTo>
                    <a:lnTo>
                      <a:pt x="234" y="4994"/>
                    </a:lnTo>
                    <a:lnTo>
                      <a:pt x="312" y="5188"/>
                    </a:lnTo>
                    <a:lnTo>
                      <a:pt x="409" y="5383"/>
                    </a:lnTo>
                    <a:lnTo>
                      <a:pt x="525" y="5577"/>
                    </a:lnTo>
                    <a:lnTo>
                      <a:pt x="642" y="5771"/>
                    </a:lnTo>
                    <a:lnTo>
                      <a:pt x="778" y="5966"/>
                    </a:lnTo>
                    <a:lnTo>
                      <a:pt x="933" y="6160"/>
                    </a:lnTo>
                    <a:lnTo>
                      <a:pt x="1089" y="6335"/>
                    </a:lnTo>
                    <a:lnTo>
                      <a:pt x="1264" y="6529"/>
                    </a:lnTo>
                    <a:lnTo>
                      <a:pt x="1439" y="6685"/>
                    </a:lnTo>
                    <a:lnTo>
                      <a:pt x="1633" y="6840"/>
                    </a:lnTo>
                    <a:lnTo>
                      <a:pt x="1827" y="6976"/>
                    </a:lnTo>
                    <a:lnTo>
                      <a:pt x="2022" y="7112"/>
                    </a:lnTo>
                    <a:lnTo>
                      <a:pt x="2449" y="7345"/>
                    </a:lnTo>
                    <a:lnTo>
                      <a:pt x="2896" y="7540"/>
                    </a:lnTo>
                    <a:lnTo>
                      <a:pt x="3343" y="7695"/>
                    </a:lnTo>
                    <a:lnTo>
                      <a:pt x="3809" y="7831"/>
                    </a:lnTo>
                    <a:lnTo>
                      <a:pt x="4295" y="7928"/>
                    </a:lnTo>
                    <a:lnTo>
                      <a:pt x="4800" y="8006"/>
                    </a:lnTo>
                    <a:lnTo>
                      <a:pt x="5286" y="8064"/>
                    </a:lnTo>
                    <a:lnTo>
                      <a:pt x="5791" y="8103"/>
                    </a:lnTo>
                    <a:lnTo>
                      <a:pt x="6296" y="8142"/>
                    </a:lnTo>
                    <a:lnTo>
                      <a:pt x="7268" y="8181"/>
                    </a:lnTo>
                    <a:lnTo>
                      <a:pt x="8220" y="8239"/>
                    </a:lnTo>
                    <a:lnTo>
                      <a:pt x="9153" y="8278"/>
                    </a:lnTo>
                    <a:lnTo>
                      <a:pt x="9658" y="8297"/>
                    </a:lnTo>
                    <a:lnTo>
                      <a:pt x="10183" y="8278"/>
                    </a:lnTo>
                    <a:lnTo>
                      <a:pt x="10707" y="8259"/>
                    </a:lnTo>
                    <a:lnTo>
                      <a:pt x="11252" y="8220"/>
                    </a:lnTo>
                    <a:lnTo>
                      <a:pt x="11776" y="8142"/>
                    </a:lnTo>
                    <a:lnTo>
                      <a:pt x="12301" y="8045"/>
                    </a:lnTo>
                    <a:lnTo>
                      <a:pt x="12787" y="7909"/>
                    </a:lnTo>
                    <a:lnTo>
                      <a:pt x="13039" y="7831"/>
                    </a:lnTo>
                    <a:lnTo>
                      <a:pt x="13272" y="7753"/>
                    </a:lnTo>
                    <a:lnTo>
                      <a:pt x="13506" y="7637"/>
                    </a:lnTo>
                    <a:lnTo>
                      <a:pt x="13719" y="7520"/>
                    </a:lnTo>
                    <a:lnTo>
                      <a:pt x="13933" y="7404"/>
                    </a:lnTo>
                    <a:lnTo>
                      <a:pt x="14127" y="7268"/>
                    </a:lnTo>
                    <a:lnTo>
                      <a:pt x="14322" y="7112"/>
                    </a:lnTo>
                    <a:lnTo>
                      <a:pt x="14497" y="6957"/>
                    </a:lnTo>
                    <a:lnTo>
                      <a:pt x="14671" y="6782"/>
                    </a:lnTo>
                    <a:lnTo>
                      <a:pt x="14807" y="6588"/>
                    </a:lnTo>
                    <a:lnTo>
                      <a:pt x="14963" y="6374"/>
                    </a:lnTo>
                    <a:lnTo>
                      <a:pt x="15080" y="6160"/>
                    </a:lnTo>
                    <a:lnTo>
                      <a:pt x="15177" y="5927"/>
                    </a:lnTo>
                    <a:lnTo>
                      <a:pt x="15274" y="5674"/>
                    </a:lnTo>
                    <a:lnTo>
                      <a:pt x="15332" y="5460"/>
                    </a:lnTo>
                    <a:lnTo>
                      <a:pt x="15390" y="5227"/>
                    </a:lnTo>
                    <a:lnTo>
                      <a:pt x="15410" y="5014"/>
                    </a:lnTo>
                    <a:lnTo>
                      <a:pt x="15449" y="4800"/>
                    </a:lnTo>
                    <a:lnTo>
                      <a:pt x="15449" y="4353"/>
                    </a:lnTo>
                    <a:lnTo>
                      <a:pt x="15429" y="3925"/>
                    </a:lnTo>
                    <a:lnTo>
                      <a:pt x="15060" y="3789"/>
                    </a:lnTo>
                    <a:lnTo>
                      <a:pt x="14905" y="3751"/>
                    </a:lnTo>
                    <a:lnTo>
                      <a:pt x="14225" y="3576"/>
                    </a:lnTo>
                    <a:lnTo>
                      <a:pt x="13544" y="3440"/>
                    </a:lnTo>
                    <a:lnTo>
                      <a:pt x="12845" y="3323"/>
                    </a:lnTo>
                    <a:lnTo>
                      <a:pt x="12145" y="3206"/>
                    </a:lnTo>
                    <a:lnTo>
                      <a:pt x="10630" y="2993"/>
                    </a:lnTo>
                    <a:lnTo>
                      <a:pt x="9095" y="2798"/>
                    </a:lnTo>
                    <a:lnTo>
                      <a:pt x="8337" y="2682"/>
                    </a:lnTo>
                    <a:lnTo>
                      <a:pt x="7579" y="2546"/>
                    </a:lnTo>
                    <a:lnTo>
                      <a:pt x="6821" y="2390"/>
                    </a:lnTo>
                    <a:lnTo>
                      <a:pt x="6083" y="2196"/>
                    </a:lnTo>
                    <a:lnTo>
                      <a:pt x="5441" y="2021"/>
                    </a:lnTo>
                    <a:lnTo>
                      <a:pt x="4800" y="1807"/>
                    </a:lnTo>
                    <a:lnTo>
                      <a:pt x="4159" y="1594"/>
                    </a:lnTo>
                    <a:lnTo>
                      <a:pt x="3537" y="1341"/>
                    </a:lnTo>
                    <a:lnTo>
                      <a:pt x="2935" y="1050"/>
                    </a:lnTo>
                    <a:lnTo>
                      <a:pt x="2352" y="739"/>
                    </a:lnTo>
                    <a:lnTo>
                      <a:pt x="2060" y="583"/>
                    </a:lnTo>
                    <a:lnTo>
                      <a:pt x="1788" y="389"/>
                    </a:lnTo>
                    <a:lnTo>
                      <a:pt x="1516" y="195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3523450" y="6548500"/>
                <a:ext cx="12730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70" extrusionOk="0">
                    <a:moveTo>
                      <a:pt x="2333" y="1"/>
                    </a:moveTo>
                    <a:lnTo>
                      <a:pt x="1" y="4412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3559900" y="6480500"/>
                <a:ext cx="1394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4276" extrusionOk="0">
                    <a:moveTo>
                      <a:pt x="1263" y="0"/>
                    </a:moveTo>
                    <a:lnTo>
                      <a:pt x="1127" y="20"/>
                    </a:lnTo>
                    <a:lnTo>
                      <a:pt x="991" y="59"/>
                    </a:lnTo>
                    <a:lnTo>
                      <a:pt x="855" y="97"/>
                    </a:lnTo>
                    <a:lnTo>
                      <a:pt x="739" y="156"/>
                    </a:lnTo>
                    <a:lnTo>
                      <a:pt x="622" y="233"/>
                    </a:lnTo>
                    <a:lnTo>
                      <a:pt x="525" y="311"/>
                    </a:lnTo>
                    <a:lnTo>
                      <a:pt x="408" y="408"/>
                    </a:lnTo>
                    <a:lnTo>
                      <a:pt x="311" y="506"/>
                    </a:lnTo>
                    <a:lnTo>
                      <a:pt x="233" y="622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58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71"/>
                    </a:lnTo>
                    <a:lnTo>
                      <a:pt x="58" y="1807"/>
                    </a:lnTo>
                    <a:lnTo>
                      <a:pt x="97" y="1943"/>
                    </a:lnTo>
                    <a:lnTo>
                      <a:pt x="156" y="2060"/>
                    </a:lnTo>
                    <a:lnTo>
                      <a:pt x="233" y="2177"/>
                    </a:lnTo>
                    <a:lnTo>
                      <a:pt x="311" y="2293"/>
                    </a:lnTo>
                    <a:lnTo>
                      <a:pt x="408" y="2390"/>
                    </a:lnTo>
                    <a:lnTo>
                      <a:pt x="505" y="2488"/>
                    </a:lnTo>
                    <a:lnTo>
                      <a:pt x="622" y="2565"/>
                    </a:lnTo>
                    <a:lnTo>
                      <a:pt x="739" y="2643"/>
                    </a:lnTo>
                    <a:lnTo>
                      <a:pt x="3498" y="4100"/>
                    </a:lnTo>
                    <a:lnTo>
                      <a:pt x="3634" y="4159"/>
                    </a:lnTo>
                    <a:lnTo>
                      <a:pt x="3770" y="4217"/>
                    </a:lnTo>
                    <a:lnTo>
                      <a:pt x="3906" y="4236"/>
                    </a:lnTo>
                    <a:lnTo>
                      <a:pt x="4042" y="4256"/>
                    </a:lnTo>
                    <a:lnTo>
                      <a:pt x="4178" y="4275"/>
                    </a:lnTo>
                    <a:lnTo>
                      <a:pt x="4314" y="4256"/>
                    </a:lnTo>
                    <a:lnTo>
                      <a:pt x="4450" y="4236"/>
                    </a:lnTo>
                    <a:lnTo>
                      <a:pt x="4586" y="4198"/>
                    </a:lnTo>
                    <a:lnTo>
                      <a:pt x="4703" y="4159"/>
                    </a:lnTo>
                    <a:lnTo>
                      <a:pt x="4819" y="4100"/>
                    </a:lnTo>
                    <a:lnTo>
                      <a:pt x="4936" y="4042"/>
                    </a:lnTo>
                    <a:lnTo>
                      <a:pt x="5052" y="3945"/>
                    </a:lnTo>
                    <a:lnTo>
                      <a:pt x="5149" y="3867"/>
                    </a:lnTo>
                    <a:lnTo>
                      <a:pt x="5247" y="3751"/>
                    </a:lnTo>
                    <a:lnTo>
                      <a:pt x="5324" y="3634"/>
                    </a:lnTo>
                    <a:lnTo>
                      <a:pt x="5402" y="3517"/>
                    </a:lnTo>
                    <a:lnTo>
                      <a:pt x="5460" y="3381"/>
                    </a:lnTo>
                    <a:lnTo>
                      <a:pt x="551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77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0" y="2313"/>
                    </a:lnTo>
                    <a:lnTo>
                      <a:pt x="5402" y="2196"/>
                    </a:lnTo>
                    <a:lnTo>
                      <a:pt x="5344" y="2079"/>
                    </a:lnTo>
                    <a:lnTo>
                      <a:pt x="5247" y="1982"/>
                    </a:lnTo>
                    <a:lnTo>
                      <a:pt x="5169" y="1866"/>
                    </a:lnTo>
                    <a:lnTo>
                      <a:pt x="5052" y="1769"/>
                    </a:lnTo>
                    <a:lnTo>
                      <a:pt x="4955" y="1691"/>
                    </a:lnTo>
                    <a:lnTo>
                      <a:pt x="4819" y="1613"/>
                    </a:lnTo>
                    <a:lnTo>
                      <a:pt x="2060" y="156"/>
                    </a:lnTo>
                    <a:lnTo>
                      <a:pt x="1924" y="97"/>
                    </a:lnTo>
                    <a:lnTo>
                      <a:pt x="1807" y="59"/>
                    </a:lnTo>
                    <a:lnTo>
                      <a:pt x="1671" y="20"/>
                    </a:lnTo>
                    <a:lnTo>
                      <a:pt x="15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3682300" y="6632550"/>
                <a:ext cx="127300" cy="14672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69" extrusionOk="0">
                    <a:moveTo>
                      <a:pt x="2333" y="0"/>
                    </a:moveTo>
                    <a:lnTo>
                      <a:pt x="1" y="4411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7" name="Google Shape;767;p28"/>
              <p:cNvSpPr/>
              <p:nvPr/>
            </p:nvSpPr>
            <p:spPr>
              <a:xfrm>
                <a:off x="3718750" y="6564525"/>
                <a:ext cx="1389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4276" extrusionOk="0">
                    <a:moveTo>
                      <a:pt x="1244" y="1"/>
                    </a:moveTo>
                    <a:lnTo>
                      <a:pt x="1108" y="20"/>
                    </a:lnTo>
                    <a:lnTo>
                      <a:pt x="991" y="59"/>
                    </a:lnTo>
                    <a:lnTo>
                      <a:pt x="855" y="98"/>
                    </a:lnTo>
                    <a:lnTo>
                      <a:pt x="739" y="156"/>
                    </a:lnTo>
                    <a:lnTo>
                      <a:pt x="622" y="234"/>
                    </a:lnTo>
                    <a:lnTo>
                      <a:pt x="505" y="312"/>
                    </a:lnTo>
                    <a:lnTo>
                      <a:pt x="408" y="409"/>
                    </a:lnTo>
                    <a:lnTo>
                      <a:pt x="311" y="506"/>
                    </a:lnTo>
                    <a:lnTo>
                      <a:pt x="233" y="623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39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92"/>
                    </a:lnTo>
                    <a:lnTo>
                      <a:pt x="59" y="1808"/>
                    </a:lnTo>
                    <a:lnTo>
                      <a:pt x="97" y="1944"/>
                    </a:lnTo>
                    <a:lnTo>
                      <a:pt x="156" y="2061"/>
                    </a:lnTo>
                    <a:lnTo>
                      <a:pt x="233" y="2177"/>
                    </a:lnTo>
                    <a:lnTo>
                      <a:pt x="311" y="2294"/>
                    </a:lnTo>
                    <a:lnTo>
                      <a:pt x="408" y="2391"/>
                    </a:lnTo>
                    <a:lnTo>
                      <a:pt x="505" y="2488"/>
                    </a:lnTo>
                    <a:lnTo>
                      <a:pt x="622" y="2566"/>
                    </a:lnTo>
                    <a:lnTo>
                      <a:pt x="739" y="2644"/>
                    </a:lnTo>
                    <a:lnTo>
                      <a:pt x="3498" y="4101"/>
                    </a:lnTo>
                    <a:lnTo>
                      <a:pt x="3634" y="4159"/>
                    </a:lnTo>
                    <a:lnTo>
                      <a:pt x="3770" y="4218"/>
                    </a:lnTo>
                    <a:lnTo>
                      <a:pt x="3906" y="4256"/>
                    </a:lnTo>
                    <a:lnTo>
                      <a:pt x="4042" y="4256"/>
                    </a:lnTo>
                    <a:lnTo>
                      <a:pt x="4178" y="4276"/>
                    </a:lnTo>
                    <a:lnTo>
                      <a:pt x="4314" y="4256"/>
                    </a:lnTo>
                    <a:lnTo>
                      <a:pt x="4431" y="4237"/>
                    </a:lnTo>
                    <a:lnTo>
                      <a:pt x="4567" y="4218"/>
                    </a:lnTo>
                    <a:lnTo>
                      <a:pt x="4703" y="4159"/>
                    </a:lnTo>
                    <a:lnTo>
                      <a:pt x="4819" y="4101"/>
                    </a:lnTo>
                    <a:lnTo>
                      <a:pt x="4936" y="4043"/>
                    </a:lnTo>
                    <a:lnTo>
                      <a:pt x="5052" y="3946"/>
                    </a:lnTo>
                    <a:lnTo>
                      <a:pt x="5150" y="3868"/>
                    </a:lnTo>
                    <a:lnTo>
                      <a:pt x="5247" y="3751"/>
                    </a:lnTo>
                    <a:lnTo>
                      <a:pt x="5324" y="3654"/>
                    </a:lnTo>
                    <a:lnTo>
                      <a:pt x="5402" y="3518"/>
                    </a:lnTo>
                    <a:lnTo>
                      <a:pt x="5461" y="3401"/>
                    </a:lnTo>
                    <a:lnTo>
                      <a:pt x="549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58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1" y="2333"/>
                    </a:lnTo>
                    <a:lnTo>
                      <a:pt x="5402" y="2197"/>
                    </a:lnTo>
                    <a:lnTo>
                      <a:pt x="5324" y="2080"/>
                    </a:lnTo>
                    <a:lnTo>
                      <a:pt x="5247" y="1983"/>
                    </a:lnTo>
                    <a:lnTo>
                      <a:pt x="5150" y="1866"/>
                    </a:lnTo>
                    <a:lnTo>
                      <a:pt x="5052" y="1789"/>
                    </a:lnTo>
                    <a:lnTo>
                      <a:pt x="4936" y="1692"/>
                    </a:lnTo>
                    <a:lnTo>
                      <a:pt x="4819" y="1614"/>
                    </a:lnTo>
                    <a:lnTo>
                      <a:pt x="2060" y="156"/>
                    </a:lnTo>
                    <a:lnTo>
                      <a:pt x="1924" y="98"/>
                    </a:lnTo>
                    <a:lnTo>
                      <a:pt x="1788" y="59"/>
                    </a:lnTo>
                    <a:lnTo>
                      <a:pt x="1652" y="20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8" name="Google Shape;768;p28"/>
              <p:cNvSpPr/>
              <p:nvPr/>
            </p:nvSpPr>
            <p:spPr>
              <a:xfrm>
                <a:off x="3132875" y="6575700"/>
                <a:ext cx="741350" cy="825400"/>
              </a:xfrm>
              <a:custGeom>
                <a:avLst/>
                <a:gdLst/>
                <a:ahLst/>
                <a:cxnLst/>
                <a:rect l="l" t="t" r="r" b="b"/>
                <a:pathLst>
                  <a:path w="29654" h="33016" extrusionOk="0">
                    <a:moveTo>
                      <a:pt x="14147" y="1"/>
                    </a:moveTo>
                    <a:lnTo>
                      <a:pt x="13700" y="20"/>
                    </a:lnTo>
                    <a:lnTo>
                      <a:pt x="13253" y="98"/>
                    </a:lnTo>
                    <a:lnTo>
                      <a:pt x="12826" y="215"/>
                    </a:lnTo>
                    <a:lnTo>
                      <a:pt x="12398" y="351"/>
                    </a:lnTo>
                    <a:lnTo>
                      <a:pt x="11990" y="545"/>
                    </a:lnTo>
                    <a:lnTo>
                      <a:pt x="11601" y="778"/>
                    </a:lnTo>
                    <a:lnTo>
                      <a:pt x="11232" y="1050"/>
                    </a:lnTo>
                    <a:lnTo>
                      <a:pt x="10902" y="1361"/>
                    </a:lnTo>
                    <a:lnTo>
                      <a:pt x="10572" y="1691"/>
                    </a:lnTo>
                    <a:lnTo>
                      <a:pt x="10436" y="1886"/>
                    </a:lnTo>
                    <a:lnTo>
                      <a:pt x="10300" y="2080"/>
                    </a:lnTo>
                    <a:lnTo>
                      <a:pt x="10163" y="2274"/>
                    </a:lnTo>
                    <a:lnTo>
                      <a:pt x="10047" y="2488"/>
                    </a:lnTo>
                    <a:lnTo>
                      <a:pt x="545" y="20423"/>
                    </a:lnTo>
                    <a:lnTo>
                      <a:pt x="428" y="20637"/>
                    </a:lnTo>
                    <a:lnTo>
                      <a:pt x="351" y="20870"/>
                    </a:lnTo>
                    <a:lnTo>
                      <a:pt x="253" y="21084"/>
                    </a:lnTo>
                    <a:lnTo>
                      <a:pt x="195" y="21317"/>
                    </a:lnTo>
                    <a:lnTo>
                      <a:pt x="79" y="21764"/>
                    </a:lnTo>
                    <a:lnTo>
                      <a:pt x="20" y="22211"/>
                    </a:lnTo>
                    <a:lnTo>
                      <a:pt x="1" y="22678"/>
                    </a:lnTo>
                    <a:lnTo>
                      <a:pt x="20" y="23124"/>
                    </a:lnTo>
                    <a:lnTo>
                      <a:pt x="98" y="23571"/>
                    </a:lnTo>
                    <a:lnTo>
                      <a:pt x="215" y="23999"/>
                    </a:lnTo>
                    <a:lnTo>
                      <a:pt x="351" y="24426"/>
                    </a:lnTo>
                    <a:lnTo>
                      <a:pt x="545" y="24834"/>
                    </a:lnTo>
                    <a:lnTo>
                      <a:pt x="778" y="25223"/>
                    </a:lnTo>
                    <a:lnTo>
                      <a:pt x="1050" y="25592"/>
                    </a:lnTo>
                    <a:lnTo>
                      <a:pt x="1361" y="25923"/>
                    </a:lnTo>
                    <a:lnTo>
                      <a:pt x="1691" y="26234"/>
                    </a:lnTo>
                    <a:lnTo>
                      <a:pt x="1886" y="26389"/>
                    </a:lnTo>
                    <a:lnTo>
                      <a:pt x="2080" y="26525"/>
                    </a:lnTo>
                    <a:lnTo>
                      <a:pt x="2274" y="26642"/>
                    </a:lnTo>
                    <a:lnTo>
                      <a:pt x="2488" y="26758"/>
                    </a:lnTo>
                    <a:lnTo>
                      <a:pt x="13253" y="32471"/>
                    </a:lnTo>
                    <a:lnTo>
                      <a:pt x="13467" y="32568"/>
                    </a:lnTo>
                    <a:lnTo>
                      <a:pt x="13681" y="32665"/>
                    </a:lnTo>
                    <a:lnTo>
                      <a:pt x="13914" y="32763"/>
                    </a:lnTo>
                    <a:lnTo>
                      <a:pt x="14128" y="32821"/>
                    </a:lnTo>
                    <a:lnTo>
                      <a:pt x="14574" y="32937"/>
                    </a:lnTo>
                    <a:lnTo>
                      <a:pt x="15041" y="32996"/>
                    </a:lnTo>
                    <a:lnTo>
                      <a:pt x="15488" y="33015"/>
                    </a:lnTo>
                    <a:lnTo>
                      <a:pt x="15935" y="32996"/>
                    </a:lnTo>
                    <a:lnTo>
                      <a:pt x="16382" y="32918"/>
                    </a:lnTo>
                    <a:lnTo>
                      <a:pt x="16829" y="32801"/>
                    </a:lnTo>
                    <a:lnTo>
                      <a:pt x="17256" y="32665"/>
                    </a:lnTo>
                    <a:lnTo>
                      <a:pt x="17664" y="32471"/>
                    </a:lnTo>
                    <a:lnTo>
                      <a:pt x="18033" y="32238"/>
                    </a:lnTo>
                    <a:lnTo>
                      <a:pt x="18402" y="31966"/>
                    </a:lnTo>
                    <a:lnTo>
                      <a:pt x="18752" y="31655"/>
                    </a:lnTo>
                    <a:lnTo>
                      <a:pt x="19063" y="31305"/>
                    </a:lnTo>
                    <a:lnTo>
                      <a:pt x="19199" y="31130"/>
                    </a:lnTo>
                    <a:lnTo>
                      <a:pt x="19335" y="30936"/>
                    </a:lnTo>
                    <a:lnTo>
                      <a:pt x="19471" y="30742"/>
                    </a:lnTo>
                    <a:lnTo>
                      <a:pt x="19588" y="30528"/>
                    </a:lnTo>
                    <a:lnTo>
                      <a:pt x="29090" y="12593"/>
                    </a:lnTo>
                    <a:lnTo>
                      <a:pt x="29206" y="12359"/>
                    </a:lnTo>
                    <a:lnTo>
                      <a:pt x="29304" y="12146"/>
                    </a:lnTo>
                    <a:lnTo>
                      <a:pt x="29381" y="11932"/>
                    </a:lnTo>
                    <a:lnTo>
                      <a:pt x="29459" y="11699"/>
                    </a:lnTo>
                    <a:lnTo>
                      <a:pt x="29556" y="11252"/>
                    </a:lnTo>
                    <a:lnTo>
                      <a:pt x="29634" y="10805"/>
                    </a:lnTo>
                    <a:lnTo>
                      <a:pt x="29653" y="10338"/>
                    </a:lnTo>
                    <a:lnTo>
                      <a:pt x="29614" y="9892"/>
                    </a:lnTo>
                    <a:lnTo>
                      <a:pt x="29556" y="9445"/>
                    </a:lnTo>
                    <a:lnTo>
                      <a:pt x="29440" y="9017"/>
                    </a:lnTo>
                    <a:lnTo>
                      <a:pt x="29284" y="8590"/>
                    </a:lnTo>
                    <a:lnTo>
                      <a:pt x="29090" y="8182"/>
                    </a:lnTo>
                    <a:lnTo>
                      <a:pt x="28857" y="7793"/>
                    </a:lnTo>
                    <a:lnTo>
                      <a:pt x="28585" y="7424"/>
                    </a:lnTo>
                    <a:lnTo>
                      <a:pt x="28293" y="7093"/>
                    </a:lnTo>
                    <a:lnTo>
                      <a:pt x="27943" y="6783"/>
                    </a:lnTo>
                    <a:lnTo>
                      <a:pt x="27749" y="6627"/>
                    </a:lnTo>
                    <a:lnTo>
                      <a:pt x="27555" y="6491"/>
                    </a:lnTo>
                    <a:lnTo>
                      <a:pt x="27360" y="6374"/>
                    </a:lnTo>
                    <a:lnTo>
                      <a:pt x="27147" y="6258"/>
                    </a:lnTo>
                    <a:lnTo>
                      <a:pt x="16382" y="545"/>
                    </a:lnTo>
                    <a:lnTo>
                      <a:pt x="16168" y="428"/>
                    </a:lnTo>
                    <a:lnTo>
                      <a:pt x="15954" y="351"/>
                    </a:lnTo>
                    <a:lnTo>
                      <a:pt x="15740" y="254"/>
                    </a:lnTo>
                    <a:lnTo>
                      <a:pt x="15507" y="195"/>
                    </a:lnTo>
                    <a:lnTo>
                      <a:pt x="15060" y="79"/>
                    </a:lnTo>
                    <a:lnTo>
                      <a:pt x="14613" y="20"/>
                    </a:lnTo>
                    <a:lnTo>
                      <a:pt x="141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3132875" y="6987650"/>
                <a:ext cx="576675" cy="413450"/>
              </a:xfrm>
              <a:custGeom>
                <a:avLst/>
                <a:gdLst/>
                <a:ahLst/>
                <a:cxnLst/>
                <a:rect l="l" t="t" r="r" b="b"/>
                <a:pathLst>
                  <a:path w="23067" h="16538" extrusionOk="0">
                    <a:moveTo>
                      <a:pt x="2643" y="1"/>
                    </a:moveTo>
                    <a:lnTo>
                      <a:pt x="545" y="3945"/>
                    </a:lnTo>
                    <a:lnTo>
                      <a:pt x="428" y="4159"/>
                    </a:lnTo>
                    <a:lnTo>
                      <a:pt x="351" y="4392"/>
                    </a:lnTo>
                    <a:lnTo>
                      <a:pt x="253" y="4606"/>
                    </a:lnTo>
                    <a:lnTo>
                      <a:pt x="195" y="4839"/>
                    </a:lnTo>
                    <a:lnTo>
                      <a:pt x="79" y="5286"/>
                    </a:lnTo>
                    <a:lnTo>
                      <a:pt x="20" y="5733"/>
                    </a:lnTo>
                    <a:lnTo>
                      <a:pt x="1" y="6200"/>
                    </a:lnTo>
                    <a:lnTo>
                      <a:pt x="20" y="6646"/>
                    </a:lnTo>
                    <a:lnTo>
                      <a:pt x="98" y="7093"/>
                    </a:lnTo>
                    <a:lnTo>
                      <a:pt x="215" y="7521"/>
                    </a:lnTo>
                    <a:lnTo>
                      <a:pt x="351" y="7948"/>
                    </a:lnTo>
                    <a:lnTo>
                      <a:pt x="545" y="8356"/>
                    </a:lnTo>
                    <a:lnTo>
                      <a:pt x="778" y="8745"/>
                    </a:lnTo>
                    <a:lnTo>
                      <a:pt x="1050" y="9114"/>
                    </a:lnTo>
                    <a:lnTo>
                      <a:pt x="1361" y="9445"/>
                    </a:lnTo>
                    <a:lnTo>
                      <a:pt x="1691" y="9756"/>
                    </a:lnTo>
                    <a:lnTo>
                      <a:pt x="1886" y="9911"/>
                    </a:lnTo>
                    <a:lnTo>
                      <a:pt x="2080" y="10047"/>
                    </a:lnTo>
                    <a:lnTo>
                      <a:pt x="2274" y="10164"/>
                    </a:lnTo>
                    <a:lnTo>
                      <a:pt x="2488" y="10280"/>
                    </a:lnTo>
                    <a:lnTo>
                      <a:pt x="13253" y="15993"/>
                    </a:lnTo>
                    <a:lnTo>
                      <a:pt x="13467" y="16090"/>
                    </a:lnTo>
                    <a:lnTo>
                      <a:pt x="13681" y="16187"/>
                    </a:lnTo>
                    <a:lnTo>
                      <a:pt x="13914" y="16285"/>
                    </a:lnTo>
                    <a:lnTo>
                      <a:pt x="14128" y="16343"/>
                    </a:lnTo>
                    <a:lnTo>
                      <a:pt x="14574" y="16459"/>
                    </a:lnTo>
                    <a:lnTo>
                      <a:pt x="15041" y="16518"/>
                    </a:lnTo>
                    <a:lnTo>
                      <a:pt x="15488" y="16537"/>
                    </a:lnTo>
                    <a:lnTo>
                      <a:pt x="15935" y="16518"/>
                    </a:lnTo>
                    <a:lnTo>
                      <a:pt x="16382" y="16440"/>
                    </a:lnTo>
                    <a:lnTo>
                      <a:pt x="16829" y="16323"/>
                    </a:lnTo>
                    <a:lnTo>
                      <a:pt x="17256" y="16187"/>
                    </a:lnTo>
                    <a:lnTo>
                      <a:pt x="17664" y="15993"/>
                    </a:lnTo>
                    <a:lnTo>
                      <a:pt x="18033" y="15760"/>
                    </a:lnTo>
                    <a:lnTo>
                      <a:pt x="18402" y="15488"/>
                    </a:lnTo>
                    <a:lnTo>
                      <a:pt x="18752" y="15177"/>
                    </a:lnTo>
                    <a:lnTo>
                      <a:pt x="19063" y="14827"/>
                    </a:lnTo>
                    <a:lnTo>
                      <a:pt x="19199" y="14652"/>
                    </a:lnTo>
                    <a:lnTo>
                      <a:pt x="19335" y="14458"/>
                    </a:lnTo>
                    <a:lnTo>
                      <a:pt x="19471" y="14264"/>
                    </a:lnTo>
                    <a:lnTo>
                      <a:pt x="19588" y="14050"/>
                    </a:lnTo>
                    <a:lnTo>
                      <a:pt x="23066" y="7482"/>
                    </a:lnTo>
                    <a:lnTo>
                      <a:pt x="22658" y="7152"/>
                    </a:lnTo>
                    <a:lnTo>
                      <a:pt x="22230" y="6821"/>
                    </a:lnTo>
                    <a:lnTo>
                      <a:pt x="21803" y="6510"/>
                    </a:lnTo>
                    <a:lnTo>
                      <a:pt x="21356" y="6200"/>
                    </a:lnTo>
                    <a:lnTo>
                      <a:pt x="20423" y="5597"/>
                    </a:lnTo>
                    <a:lnTo>
                      <a:pt x="19510" y="5073"/>
                    </a:lnTo>
                    <a:lnTo>
                      <a:pt x="18849" y="4723"/>
                    </a:lnTo>
                    <a:lnTo>
                      <a:pt x="18169" y="4392"/>
                    </a:lnTo>
                    <a:lnTo>
                      <a:pt x="17489" y="4062"/>
                    </a:lnTo>
                    <a:lnTo>
                      <a:pt x="16809" y="3751"/>
                    </a:lnTo>
                    <a:lnTo>
                      <a:pt x="16110" y="3440"/>
                    </a:lnTo>
                    <a:lnTo>
                      <a:pt x="15410" y="3149"/>
                    </a:lnTo>
                    <a:lnTo>
                      <a:pt x="14710" y="2877"/>
                    </a:lnTo>
                    <a:lnTo>
                      <a:pt x="14011" y="2624"/>
                    </a:lnTo>
                    <a:lnTo>
                      <a:pt x="12534" y="2080"/>
                    </a:lnTo>
                    <a:lnTo>
                      <a:pt x="11776" y="1847"/>
                    </a:lnTo>
                    <a:lnTo>
                      <a:pt x="11018" y="1594"/>
                    </a:lnTo>
                    <a:lnTo>
                      <a:pt x="9853" y="1244"/>
                    </a:lnTo>
                    <a:lnTo>
                      <a:pt x="9483" y="1147"/>
                    </a:lnTo>
                    <a:lnTo>
                      <a:pt x="8959" y="1011"/>
                    </a:lnTo>
                    <a:lnTo>
                      <a:pt x="8181" y="817"/>
                    </a:lnTo>
                    <a:lnTo>
                      <a:pt x="7385" y="662"/>
                    </a:lnTo>
                    <a:lnTo>
                      <a:pt x="6608" y="506"/>
                    </a:lnTo>
                    <a:lnTo>
                      <a:pt x="5811" y="389"/>
                    </a:lnTo>
                    <a:lnTo>
                      <a:pt x="4237" y="176"/>
                    </a:lnTo>
                    <a:lnTo>
                      <a:pt x="2643" y="1"/>
                    </a:lnTo>
                    <a:close/>
                  </a:path>
                </a:pathLst>
              </a:custGeom>
              <a:solidFill>
                <a:srgbClr val="FFEC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0" name="Google Shape;770;p28"/>
              <p:cNvSpPr/>
              <p:nvPr/>
            </p:nvSpPr>
            <p:spPr>
              <a:xfrm>
                <a:off x="3416575" y="6929850"/>
                <a:ext cx="549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16" extrusionOk="0">
                    <a:moveTo>
                      <a:pt x="1031" y="1"/>
                    </a:moveTo>
                    <a:lnTo>
                      <a:pt x="817" y="39"/>
                    </a:lnTo>
                    <a:lnTo>
                      <a:pt x="623" y="117"/>
                    </a:lnTo>
                    <a:lnTo>
                      <a:pt x="428" y="214"/>
                    </a:lnTo>
                    <a:lnTo>
                      <a:pt x="273" y="370"/>
                    </a:lnTo>
                    <a:lnTo>
                      <a:pt x="156" y="525"/>
                    </a:lnTo>
                    <a:lnTo>
                      <a:pt x="59" y="739"/>
                    </a:lnTo>
                    <a:lnTo>
                      <a:pt x="1" y="953"/>
                    </a:lnTo>
                    <a:lnTo>
                      <a:pt x="1" y="1166"/>
                    </a:lnTo>
                    <a:lnTo>
                      <a:pt x="20" y="1380"/>
                    </a:lnTo>
                    <a:lnTo>
                      <a:pt x="98" y="1594"/>
                    </a:lnTo>
                    <a:lnTo>
                      <a:pt x="215" y="1769"/>
                    </a:lnTo>
                    <a:lnTo>
                      <a:pt x="351" y="1924"/>
                    </a:lnTo>
                    <a:lnTo>
                      <a:pt x="525" y="2060"/>
                    </a:lnTo>
                    <a:lnTo>
                      <a:pt x="720" y="2138"/>
                    </a:lnTo>
                    <a:lnTo>
                      <a:pt x="934" y="2196"/>
                    </a:lnTo>
                    <a:lnTo>
                      <a:pt x="1167" y="2216"/>
                    </a:lnTo>
                    <a:lnTo>
                      <a:pt x="1380" y="2177"/>
                    </a:lnTo>
                    <a:lnTo>
                      <a:pt x="1575" y="2099"/>
                    </a:lnTo>
                    <a:lnTo>
                      <a:pt x="1769" y="1983"/>
                    </a:lnTo>
                    <a:lnTo>
                      <a:pt x="1925" y="1847"/>
                    </a:lnTo>
                    <a:lnTo>
                      <a:pt x="2041" y="1672"/>
                    </a:lnTo>
                    <a:lnTo>
                      <a:pt x="2138" y="1477"/>
                    </a:lnTo>
                    <a:lnTo>
                      <a:pt x="2197" y="1264"/>
                    </a:lnTo>
                    <a:lnTo>
                      <a:pt x="2197" y="1030"/>
                    </a:lnTo>
                    <a:lnTo>
                      <a:pt x="2158" y="817"/>
                    </a:lnTo>
                    <a:lnTo>
                      <a:pt x="2099" y="622"/>
                    </a:lnTo>
                    <a:lnTo>
                      <a:pt x="1983" y="447"/>
                    </a:lnTo>
                    <a:lnTo>
                      <a:pt x="1827" y="292"/>
                    </a:lnTo>
                    <a:lnTo>
                      <a:pt x="1672" y="156"/>
                    </a:lnTo>
                    <a:lnTo>
                      <a:pt x="1478" y="59"/>
                    </a:lnTo>
                    <a:lnTo>
                      <a:pt x="1244" y="1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1" name="Google Shape;771;p28"/>
              <p:cNvSpPr/>
              <p:nvPr/>
            </p:nvSpPr>
            <p:spPr>
              <a:xfrm>
                <a:off x="3526850" y="699690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50" y="0"/>
                    </a:moveTo>
                    <a:lnTo>
                      <a:pt x="836" y="39"/>
                    </a:lnTo>
                    <a:lnTo>
                      <a:pt x="623" y="117"/>
                    </a:lnTo>
                    <a:lnTo>
                      <a:pt x="448" y="233"/>
                    </a:lnTo>
                    <a:lnTo>
                      <a:pt x="292" y="369"/>
                    </a:lnTo>
                    <a:lnTo>
                      <a:pt x="156" y="544"/>
                    </a:lnTo>
                    <a:lnTo>
                      <a:pt x="79" y="738"/>
                    </a:lnTo>
                    <a:lnTo>
                      <a:pt x="20" y="952"/>
                    </a:lnTo>
                    <a:lnTo>
                      <a:pt x="1" y="1185"/>
                    </a:lnTo>
                    <a:lnTo>
                      <a:pt x="40" y="1399"/>
                    </a:lnTo>
                    <a:lnTo>
                      <a:pt x="117" y="1593"/>
                    </a:lnTo>
                    <a:lnTo>
                      <a:pt x="234" y="1768"/>
                    </a:lnTo>
                    <a:lnTo>
                      <a:pt x="370" y="1924"/>
                    </a:lnTo>
                    <a:lnTo>
                      <a:pt x="545" y="2060"/>
                    </a:lnTo>
                    <a:lnTo>
                      <a:pt x="739" y="2157"/>
                    </a:lnTo>
                    <a:lnTo>
                      <a:pt x="953" y="2215"/>
                    </a:lnTo>
                    <a:lnTo>
                      <a:pt x="1186" y="2215"/>
                    </a:lnTo>
                    <a:lnTo>
                      <a:pt x="1400" y="2176"/>
                    </a:lnTo>
                    <a:lnTo>
                      <a:pt x="1594" y="2099"/>
                    </a:lnTo>
                    <a:lnTo>
                      <a:pt x="1769" y="2002"/>
                    </a:lnTo>
                    <a:lnTo>
                      <a:pt x="1925" y="1846"/>
                    </a:lnTo>
                    <a:lnTo>
                      <a:pt x="2061" y="1671"/>
                    </a:lnTo>
                    <a:lnTo>
                      <a:pt x="2158" y="1477"/>
                    </a:lnTo>
                    <a:lnTo>
                      <a:pt x="2216" y="1263"/>
                    </a:lnTo>
                    <a:lnTo>
                      <a:pt x="2216" y="1049"/>
                    </a:lnTo>
                    <a:lnTo>
                      <a:pt x="2177" y="836"/>
                    </a:lnTo>
                    <a:lnTo>
                      <a:pt x="2099" y="622"/>
                    </a:lnTo>
                    <a:lnTo>
                      <a:pt x="2002" y="447"/>
                    </a:lnTo>
                    <a:lnTo>
                      <a:pt x="1847" y="292"/>
                    </a:lnTo>
                    <a:lnTo>
                      <a:pt x="1691" y="156"/>
                    </a:lnTo>
                    <a:lnTo>
                      <a:pt x="1478" y="78"/>
                    </a:lnTo>
                    <a:lnTo>
                      <a:pt x="1264" y="1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3153775" y="740690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95" y="1108"/>
                    </a:lnTo>
                    <a:lnTo>
                      <a:pt x="117" y="1302"/>
                    </a:lnTo>
                    <a:lnTo>
                      <a:pt x="59" y="1477"/>
                    </a:lnTo>
                    <a:lnTo>
                      <a:pt x="20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73"/>
                    </a:lnTo>
                    <a:lnTo>
                      <a:pt x="389" y="3129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2" y="3634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80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8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17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27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8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1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4" y="117"/>
                    </a:lnTo>
                    <a:lnTo>
                      <a:pt x="242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3" name="Google Shape;773;p28"/>
              <p:cNvSpPr/>
              <p:nvPr/>
            </p:nvSpPr>
            <p:spPr>
              <a:xfrm>
                <a:off x="3344200" y="6759825"/>
                <a:ext cx="98150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07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53" y="273"/>
                    </a:lnTo>
                    <a:lnTo>
                      <a:pt x="797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78"/>
                    </a:lnTo>
                    <a:lnTo>
                      <a:pt x="292" y="933"/>
                    </a:lnTo>
                    <a:lnTo>
                      <a:pt x="195" y="1108"/>
                    </a:lnTo>
                    <a:lnTo>
                      <a:pt x="117" y="1283"/>
                    </a:lnTo>
                    <a:lnTo>
                      <a:pt x="59" y="1477"/>
                    </a:lnTo>
                    <a:lnTo>
                      <a:pt x="20" y="1672"/>
                    </a:lnTo>
                    <a:lnTo>
                      <a:pt x="1" y="1885"/>
                    </a:lnTo>
                    <a:lnTo>
                      <a:pt x="20" y="2080"/>
                    </a:lnTo>
                    <a:lnTo>
                      <a:pt x="39" y="2274"/>
                    </a:lnTo>
                    <a:lnTo>
                      <a:pt x="78" y="2449"/>
                    </a:lnTo>
                    <a:lnTo>
                      <a:pt x="137" y="2643"/>
                    </a:lnTo>
                    <a:lnTo>
                      <a:pt x="214" y="2818"/>
                    </a:lnTo>
                    <a:lnTo>
                      <a:pt x="292" y="2973"/>
                    </a:lnTo>
                    <a:lnTo>
                      <a:pt x="409" y="3129"/>
                    </a:lnTo>
                    <a:lnTo>
                      <a:pt x="525" y="3284"/>
                    </a:lnTo>
                    <a:lnTo>
                      <a:pt x="661" y="3401"/>
                    </a:lnTo>
                    <a:lnTo>
                      <a:pt x="797" y="3537"/>
                    </a:lnTo>
                    <a:lnTo>
                      <a:pt x="953" y="3634"/>
                    </a:lnTo>
                    <a:lnTo>
                      <a:pt x="1128" y="3731"/>
                    </a:lnTo>
                    <a:lnTo>
                      <a:pt x="1302" y="3790"/>
                    </a:lnTo>
                    <a:lnTo>
                      <a:pt x="1497" y="3848"/>
                    </a:lnTo>
                    <a:lnTo>
                      <a:pt x="1691" y="3887"/>
                    </a:lnTo>
                    <a:lnTo>
                      <a:pt x="1885" y="3906"/>
                    </a:lnTo>
                    <a:lnTo>
                      <a:pt x="2099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90"/>
                    </a:lnTo>
                    <a:lnTo>
                      <a:pt x="2818" y="3712"/>
                    </a:lnTo>
                    <a:lnTo>
                      <a:pt x="2993" y="3634"/>
                    </a:lnTo>
                    <a:lnTo>
                      <a:pt x="3148" y="3518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54" y="2954"/>
                    </a:lnTo>
                    <a:lnTo>
                      <a:pt x="3751" y="2799"/>
                    </a:lnTo>
                    <a:lnTo>
                      <a:pt x="3809" y="260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21"/>
                    </a:lnTo>
                    <a:lnTo>
                      <a:pt x="3926" y="1827"/>
                    </a:lnTo>
                    <a:lnTo>
                      <a:pt x="3906" y="1633"/>
                    </a:lnTo>
                    <a:lnTo>
                      <a:pt x="3867" y="1458"/>
                    </a:lnTo>
                    <a:lnTo>
                      <a:pt x="3809" y="1264"/>
                    </a:lnTo>
                    <a:lnTo>
                      <a:pt x="3731" y="1089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20" y="622"/>
                    </a:lnTo>
                    <a:lnTo>
                      <a:pt x="3284" y="506"/>
                    </a:lnTo>
                    <a:lnTo>
                      <a:pt x="3129" y="370"/>
                    </a:lnTo>
                    <a:lnTo>
                      <a:pt x="2974" y="273"/>
                    </a:lnTo>
                    <a:lnTo>
                      <a:pt x="2818" y="175"/>
                    </a:lnTo>
                    <a:lnTo>
                      <a:pt x="2624" y="98"/>
                    </a:lnTo>
                    <a:lnTo>
                      <a:pt x="244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4" name="Google Shape;774;p28"/>
              <p:cNvSpPr/>
              <p:nvPr/>
            </p:nvSpPr>
            <p:spPr>
              <a:xfrm>
                <a:off x="3556000" y="6660725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78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25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3" y="953"/>
                    </a:lnTo>
                    <a:lnTo>
                      <a:pt x="195" y="1127"/>
                    </a:lnTo>
                    <a:lnTo>
                      <a:pt x="117" y="1302"/>
                    </a:lnTo>
                    <a:lnTo>
                      <a:pt x="59" y="1497"/>
                    </a:lnTo>
                    <a:lnTo>
                      <a:pt x="20" y="1691"/>
                    </a:lnTo>
                    <a:lnTo>
                      <a:pt x="1" y="1885"/>
                    </a:lnTo>
                    <a:lnTo>
                      <a:pt x="1" y="2080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3" y="3654"/>
                    </a:lnTo>
                    <a:lnTo>
                      <a:pt x="1128" y="3731"/>
                    </a:lnTo>
                    <a:lnTo>
                      <a:pt x="1303" y="3809"/>
                    </a:lnTo>
                    <a:lnTo>
                      <a:pt x="1497" y="3867"/>
                    </a:lnTo>
                    <a:lnTo>
                      <a:pt x="1691" y="3906"/>
                    </a:lnTo>
                    <a:lnTo>
                      <a:pt x="1886" y="3926"/>
                    </a:lnTo>
                    <a:lnTo>
                      <a:pt x="2080" y="3926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85" y="3420"/>
                    </a:lnTo>
                    <a:lnTo>
                      <a:pt x="3421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2" y="2799"/>
                    </a:lnTo>
                    <a:lnTo>
                      <a:pt x="3809" y="2624"/>
                    </a:lnTo>
                    <a:lnTo>
                      <a:pt x="3868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46"/>
                    </a:lnTo>
                    <a:lnTo>
                      <a:pt x="3906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32" y="1108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4" y="292"/>
                    </a:lnTo>
                    <a:lnTo>
                      <a:pt x="2799" y="195"/>
                    </a:lnTo>
                    <a:lnTo>
                      <a:pt x="2624" y="117"/>
                    </a:lnTo>
                    <a:lnTo>
                      <a:pt x="2430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5" name="Google Shape;775;p28"/>
              <p:cNvSpPr/>
              <p:nvPr/>
            </p:nvSpPr>
            <p:spPr>
              <a:xfrm>
                <a:off x="3663375" y="6903625"/>
                <a:ext cx="976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3926" extrusionOk="0">
                    <a:moveTo>
                      <a:pt x="1827" y="0"/>
                    </a:moveTo>
                    <a:lnTo>
                      <a:pt x="1632" y="20"/>
                    </a:lnTo>
                    <a:lnTo>
                      <a:pt x="1457" y="58"/>
                    </a:lnTo>
                    <a:lnTo>
                      <a:pt x="126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7" y="389"/>
                    </a:lnTo>
                    <a:lnTo>
                      <a:pt x="641" y="50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75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5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08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7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4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37"/>
                    </a:lnTo>
                    <a:lnTo>
                      <a:pt x="3284" y="3401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06" y="2041"/>
                    </a:lnTo>
                    <a:lnTo>
                      <a:pt x="3906" y="1846"/>
                    </a:lnTo>
                    <a:lnTo>
                      <a:pt x="3886" y="1652"/>
                    </a:lnTo>
                    <a:lnTo>
                      <a:pt x="3847" y="1458"/>
                    </a:lnTo>
                    <a:lnTo>
                      <a:pt x="3789" y="1283"/>
                    </a:lnTo>
                    <a:lnTo>
                      <a:pt x="3711" y="1108"/>
                    </a:lnTo>
                    <a:lnTo>
                      <a:pt x="3634" y="933"/>
                    </a:lnTo>
                    <a:lnTo>
                      <a:pt x="3517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613825" y="761385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7" y="58"/>
                    </a:lnTo>
                    <a:lnTo>
                      <a:pt x="1283" y="117"/>
                    </a:lnTo>
                    <a:lnTo>
                      <a:pt x="1108" y="194"/>
                    </a:lnTo>
                    <a:lnTo>
                      <a:pt x="952" y="292"/>
                    </a:lnTo>
                    <a:lnTo>
                      <a:pt x="777" y="389"/>
                    </a:lnTo>
                    <a:lnTo>
                      <a:pt x="641" y="52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92" y="952"/>
                    </a:lnTo>
                    <a:lnTo>
                      <a:pt x="194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7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2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96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92" y="3634"/>
                    </a:lnTo>
                    <a:lnTo>
                      <a:pt x="3148" y="3537"/>
                    </a:lnTo>
                    <a:lnTo>
                      <a:pt x="3284" y="3420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53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5" y="2040"/>
                    </a:lnTo>
                    <a:lnTo>
                      <a:pt x="3925" y="1846"/>
                    </a:lnTo>
                    <a:lnTo>
                      <a:pt x="3906" y="1652"/>
                    </a:lnTo>
                    <a:lnTo>
                      <a:pt x="3867" y="1458"/>
                    </a:lnTo>
                    <a:lnTo>
                      <a:pt x="380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37" y="777"/>
                    </a:lnTo>
                    <a:lnTo>
                      <a:pt x="3420" y="641"/>
                    </a:lnTo>
                    <a:lnTo>
                      <a:pt x="3284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4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486525" y="7454025"/>
                <a:ext cx="9767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926" extrusionOk="0">
                    <a:moveTo>
                      <a:pt x="1828" y="0"/>
                    </a:moveTo>
                    <a:lnTo>
                      <a:pt x="1633" y="20"/>
                    </a:lnTo>
                    <a:lnTo>
                      <a:pt x="1458" y="58"/>
                    </a:lnTo>
                    <a:lnTo>
                      <a:pt x="1264" y="117"/>
                    </a:lnTo>
                    <a:lnTo>
                      <a:pt x="1089" y="194"/>
                    </a:lnTo>
                    <a:lnTo>
                      <a:pt x="934" y="292"/>
                    </a:lnTo>
                    <a:lnTo>
                      <a:pt x="778" y="389"/>
                    </a:lnTo>
                    <a:lnTo>
                      <a:pt x="623" y="505"/>
                    </a:lnTo>
                    <a:lnTo>
                      <a:pt x="487" y="641"/>
                    </a:lnTo>
                    <a:lnTo>
                      <a:pt x="370" y="797"/>
                    </a:lnTo>
                    <a:lnTo>
                      <a:pt x="273" y="952"/>
                    </a:lnTo>
                    <a:lnTo>
                      <a:pt x="176" y="1127"/>
                    </a:lnTo>
                    <a:lnTo>
                      <a:pt x="98" y="1302"/>
                    </a:lnTo>
                    <a:lnTo>
                      <a:pt x="40" y="1496"/>
                    </a:lnTo>
                    <a:lnTo>
                      <a:pt x="1" y="1691"/>
                    </a:lnTo>
                    <a:lnTo>
                      <a:pt x="1" y="1885"/>
                    </a:lnTo>
                    <a:lnTo>
                      <a:pt x="1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8" y="2643"/>
                    </a:lnTo>
                    <a:lnTo>
                      <a:pt x="195" y="2818"/>
                    </a:lnTo>
                    <a:lnTo>
                      <a:pt x="273" y="2993"/>
                    </a:lnTo>
                    <a:lnTo>
                      <a:pt x="390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78" y="3537"/>
                    </a:lnTo>
                    <a:lnTo>
                      <a:pt x="934" y="3634"/>
                    </a:lnTo>
                    <a:lnTo>
                      <a:pt x="1109" y="3731"/>
                    </a:lnTo>
                    <a:lnTo>
                      <a:pt x="1283" y="3809"/>
                    </a:lnTo>
                    <a:lnTo>
                      <a:pt x="1478" y="3867"/>
                    </a:lnTo>
                    <a:lnTo>
                      <a:pt x="1672" y="3906"/>
                    </a:lnTo>
                    <a:lnTo>
                      <a:pt x="1886" y="3925"/>
                    </a:lnTo>
                    <a:lnTo>
                      <a:pt x="2080" y="3925"/>
                    </a:lnTo>
                    <a:lnTo>
                      <a:pt x="2274" y="3906"/>
                    </a:lnTo>
                    <a:lnTo>
                      <a:pt x="2449" y="3867"/>
                    </a:lnTo>
                    <a:lnTo>
                      <a:pt x="2644" y="3809"/>
                    </a:lnTo>
                    <a:lnTo>
                      <a:pt x="2819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65" y="3401"/>
                    </a:lnTo>
                    <a:lnTo>
                      <a:pt x="3401" y="3284"/>
                    </a:lnTo>
                    <a:lnTo>
                      <a:pt x="3538" y="3129"/>
                    </a:lnTo>
                    <a:lnTo>
                      <a:pt x="3635" y="2973"/>
                    </a:lnTo>
                    <a:lnTo>
                      <a:pt x="3732" y="2798"/>
                    </a:lnTo>
                    <a:lnTo>
                      <a:pt x="3790" y="2623"/>
                    </a:lnTo>
                    <a:lnTo>
                      <a:pt x="3848" y="2429"/>
                    </a:lnTo>
                    <a:lnTo>
                      <a:pt x="3887" y="2235"/>
                    </a:lnTo>
                    <a:lnTo>
                      <a:pt x="3907" y="2040"/>
                    </a:lnTo>
                    <a:lnTo>
                      <a:pt x="3907" y="1846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12" y="1108"/>
                    </a:lnTo>
                    <a:lnTo>
                      <a:pt x="3635" y="933"/>
                    </a:lnTo>
                    <a:lnTo>
                      <a:pt x="3518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55" y="272"/>
                    </a:lnTo>
                    <a:lnTo>
                      <a:pt x="2799" y="194"/>
                    </a:lnTo>
                    <a:lnTo>
                      <a:pt x="2605" y="117"/>
                    </a:lnTo>
                    <a:lnTo>
                      <a:pt x="2430" y="58"/>
                    </a:lnTo>
                    <a:lnTo>
                      <a:pt x="2236" y="20"/>
                    </a:lnTo>
                    <a:lnTo>
                      <a:pt x="20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8" name="Google Shape;778;p28"/>
              <p:cNvSpPr/>
              <p:nvPr/>
            </p:nvSpPr>
            <p:spPr>
              <a:xfrm>
                <a:off x="3485075" y="7263100"/>
                <a:ext cx="515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1" extrusionOk="0">
                    <a:moveTo>
                      <a:pt x="972" y="1"/>
                    </a:moveTo>
                    <a:lnTo>
                      <a:pt x="758" y="39"/>
                    </a:lnTo>
                    <a:lnTo>
                      <a:pt x="584" y="98"/>
                    </a:lnTo>
                    <a:lnTo>
                      <a:pt x="409" y="214"/>
                    </a:lnTo>
                    <a:lnTo>
                      <a:pt x="273" y="331"/>
                    </a:lnTo>
                    <a:lnTo>
                      <a:pt x="137" y="506"/>
                    </a:lnTo>
                    <a:lnTo>
                      <a:pt x="59" y="681"/>
                    </a:lnTo>
                    <a:lnTo>
                      <a:pt x="1" y="894"/>
                    </a:lnTo>
                    <a:lnTo>
                      <a:pt x="1" y="1089"/>
                    </a:lnTo>
                    <a:lnTo>
                      <a:pt x="40" y="1302"/>
                    </a:lnTo>
                    <a:lnTo>
                      <a:pt x="98" y="1497"/>
                    </a:lnTo>
                    <a:lnTo>
                      <a:pt x="195" y="1652"/>
                    </a:lnTo>
                    <a:lnTo>
                      <a:pt x="331" y="1808"/>
                    </a:lnTo>
                    <a:lnTo>
                      <a:pt x="506" y="1924"/>
                    </a:lnTo>
                    <a:lnTo>
                      <a:pt x="681" y="2002"/>
                    </a:lnTo>
                    <a:lnTo>
                      <a:pt x="895" y="2060"/>
                    </a:lnTo>
                    <a:lnTo>
                      <a:pt x="1089" y="2060"/>
                    </a:lnTo>
                    <a:lnTo>
                      <a:pt x="1303" y="2041"/>
                    </a:lnTo>
                    <a:lnTo>
                      <a:pt x="1477" y="1963"/>
                    </a:lnTo>
                    <a:lnTo>
                      <a:pt x="1652" y="1866"/>
                    </a:lnTo>
                    <a:lnTo>
                      <a:pt x="1808" y="1730"/>
                    </a:lnTo>
                    <a:lnTo>
                      <a:pt x="1924" y="1575"/>
                    </a:lnTo>
                    <a:lnTo>
                      <a:pt x="2002" y="1380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4"/>
                    </a:lnTo>
                    <a:lnTo>
                      <a:pt x="1866" y="409"/>
                    </a:lnTo>
                    <a:lnTo>
                      <a:pt x="1730" y="273"/>
                    </a:lnTo>
                    <a:lnTo>
                      <a:pt x="1575" y="137"/>
                    </a:lnTo>
                    <a:lnTo>
                      <a:pt x="1380" y="5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79" name="Google Shape;779;p28"/>
              <p:cNvSpPr/>
              <p:nvPr/>
            </p:nvSpPr>
            <p:spPr>
              <a:xfrm>
                <a:off x="3232475" y="7136800"/>
                <a:ext cx="5150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80" extrusionOk="0">
                    <a:moveTo>
                      <a:pt x="972" y="0"/>
                    </a:moveTo>
                    <a:lnTo>
                      <a:pt x="758" y="39"/>
                    </a:lnTo>
                    <a:lnTo>
                      <a:pt x="583" y="117"/>
                    </a:lnTo>
                    <a:lnTo>
                      <a:pt x="408" y="214"/>
                    </a:lnTo>
                    <a:lnTo>
                      <a:pt x="253" y="350"/>
                    </a:lnTo>
                    <a:lnTo>
                      <a:pt x="136" y="506"/>
                    </a:lnTo>
                    <a:lnTo>
                      <a:pt x="59" y="700"/>
                    </a:lnTo>
                    <a:lnTo>
                      <a:pt x="0" y="894"/>
                    </a:lnTo>
                    <a:lnTo>
                      <a:pt x="0" y="1108"/>
                    </a:lnTo>
                    <a:lnTo>
                      <a:pt x="20" y="1302"/>
                    </a:lnTo>
                    <a:lnTo>
                      <a:pt x="97" y="1497"/>
                    </a:lnTo>
                    <a:lnTo>
                      <a:pt x="195" y="1671"/>
                    </a:lnTo>
                    <a:lnTo>
                      <a:pt x="331" y="1807"/>
                    </a:lnTo>
                    <a:lnTo>
                      <a:pt x="505" y="1924"/>
                    </a:lnTo>
                    <a:lnTo>
                      <a:pt x="680" y="2021"/>
                    </a:lnTo>
                    <a:lnTo>
                      <a:pt x="894" y="2080"/>
                    </a:lnTo>
                    <a:lnTo>
                      <a:pt x="1088" y="2080"/>
                    </a:lnTo>
                    <a:lnTo>
                      <a:pt x="1302" y="2041"/>
                    </a:lnTo>
                    <a:lnTo>
                      <a:pt x="1477" y="1982"/>
                    </a:lnTo>
                    <a:lnTo>
                      <a:pt x="1652" y="1866"/>
                    </a:lnTo>
                    <a:lnTo>
                      <a:pt x="1807" y="1730"/>
                    </a:lnTo>
                    <a:lnTo>
                      <a:pt x="1924" y="1574"/>
                    </a:lnTo>
                    <a:lnTo>
                      <a:pt x="2002" y="1399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3"/>
                    </a:lnTo>
                    <a:lnTo>
                      <a:pt x="1866" y="428"/>
                    </a:lnTo>
                    <a:lnTo>
                      <a:pt x="1730" y="272"/>
                    </a:lnTo>
                    <a:lnTo>
                      <a:pt x="1555" y="156"/>
                    </a:lnTo>
                    <a:lnTo>
                      <a:pt x="1380" y="59"/>
                    </a:lnTo>
                    <a:lnTo>
                      <a:pt x="1186" y="20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grpSp>
        <p:nvGrpSpPr>
          <p:cNvPr id="780" name="Google Shape;780;p28"/>
          <p:cNvGrpSpPr/>
          <p:nvPr/>
        </p:nvGrpSpPr>
        <p:grpSpPr>
          <a:xfrm>
            <a:off x="9539864" y="5250134"/>
            <a:ext cx="1277085" cy="1115023"/>
            <a:chOff x="6494600" y="3426313"/>
            <a:chExt cx="1225200" cy="1067075"/>
          </a:xfrm>
        </p:grpSpPr>
        <p:sp>
          <p:nvSpPr>
            <p:cNvPr id="781" name="Google Shape;781;p28"/>
            <p:cNvSpPr/>
            <p:nvPr/>
          </p:nvSpPr>
          <p:spPr>
            <a:xfrm>
              <a:off x="6494600" y="4286088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grpSp>
          <p:nvGrpSpPr>
            <p:cNvPr id="782" name="Google Shape;782;p28"/>
            <p:cNvGrpSpPr/>
            <p:nvPr/>
          </p:nvGrpSpPr>
          <p:grpSpPr>
            <a:xfrm>
              <a:off x="6696700" y="3426313"/>
              <a:ext cx="821000" cy="1014825"/>
              <a:chOff x="-1872212" y="3946150"/>
              <a:chExt cx="821000" cy="1014825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-1872212" y="4152100"/>
                <a:ext cx="190450" cy="249725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9989" extrusionOk="0">
                    <a:moveTo>
                      <a:pt x="4586" y="1"/>
                    </a:moveTo>
                    <a:lnTo>
                      <a:pt x="4508" y="20"/>
                    </a:lnTo>
                    <a:lnTo>
                      <a:pt x="4431" y="59"/>
                    </a:lnTo>
                    <a:lnTo>
                      <a:pt x="4372" y="98"/>
                    </a:lnTo>
                    <a:lnTo>
                      <a:pt x="4295" y="137"/>
                    </a:lnTo>
                    <a:lnTo>
                      <a:pt x="4120" y="331"/>
                    </a:lnTo>
                    <a:lnTo>
                      <a:pt x="3984" y="526"/>
                    </a:lnTo>
                    <a:lnTo>
                      <a:pt x="3848" y="739"/>
                    </a:lnTo>
                    <a:lnTo>
                      <a:pt x="3750" y="973"/>
                    </a:lnTo>
                    <a:lnTo>
                      <a:pt x="3692" y="1206"/>
                    </a:lnTo>
                    <a:lnTo>
                      <a:pt x="3634" y="1439"/>
                    </a:lnTo>
                    <a:lnTo>
                      <a:pt x="3595" y="1692"/>
                    </a:lnTo>
                    <a:lnTo>
                      <a:pt x="3595" y="1925"/>
                    </a:lnTo>
                    <a:lnTo>
                      <a:pt x="3595" y="2177"/>
                    </a:lnTo>
                    <a:lnTo>
                      <a:pt x="3614" y="2449"/>
                    </a:lnTo>
                    <a:lnTo>
                      <a:pt x="3673" y="2955"/>
                    </a:lnTo>
                    <a:lnTo>
                      <a:pt x="3770" y="3440"/>
                    </a:lnTo>
                    <a:lnTo>
                      <a:pt x="3906" y="3907"/>
                    </a:lnTo>
                    <a:lnTo>
                      <a:pt x="4081" y="4431"/>
                    </a:lnTo>
                    <a:lnTo>
                      <a:pt x="4275" y="4956"/>
                    </a:lnTo>
                    <a:lnTo>
                      <a:pt x="4528" y="5500"/>
                    </a:lnTo>
                    <a:lnTo>
                      <a:pt x="4800" y="6005"/>
                    </a:lnTo>
                    <a:lnTo>
                      <a:pt x="4431" y="5986"/>
                    </a:lnTo>
                    <a:lnTo>
                      <a:pt x="4061" y="5966"/>
                    </a:lnTo>
                    <a:lnTo>
                      <a:pt x="3673" y="5986"/>
                    </a:lnTo>
                    <a:lnTo>
                      <a:pt x="3304" y="6005"/>
                    </a:lnTo>
                    <a:lnTo>
                      <a:pt x="2934" y="6083"/>
                    </a:lnTo>
                    <a:lnTo>
                      <a:pt x="2565" y="6161"/>
                    </a:lnTo>
                    <a:lnTo>
                      <a:pt x="2176" y="6297"/>
                    </a:lnTo>
                    <a:lnTo>
                      <a:pt x="1807" y="6452"/>
                    </a:lnTo>
                    <a:lnTo>
                      <a:pt x="1613" y="6549"/>
                    </a:lnTo>
                    <a:lnTo>
                      <a:pt x="1399" y="6666"/>
                    </a:lnTo>
                    <a:lnTo>
                      <a:pt x="1205" y="6802"/>
                    </a:lnTo>
                    <a:lnTo>
                      <a:pt x="991" y="6957"/>
                    </a:lnTo>
                    <a:lnTo>
                      <a:pt x="797" y="7132"/>
                    </a:lnTo>
                    <a:lnTo>
                      <a:pt x="622" y="7327"/>
                    </a:lnTo>
                    <a:lnTo>
                      <a:pt x="466" y="7521"/>
                    </a:lnTo>
                    <a:lnTo>
                      <a:pt x="311" y="7735"/>
                    </a:lnTo>
                    <a:lnTo>
                      <a:pt x="194" y="7949"/>
                    </a:lnTo>
                    <a:lnTo>
                      <a:pt x="97" y="8162"/>
                    </a:lnTo>
                    <a:lnTo>
                      <a:pt x="39" y="8395"/>
                    </a:lnTo>
                    <a:lnTo>
                      <a:pt x="0" y="8629"/>
                    </a:lnTo>
                    <a:lnTo>
                      <a:pt x="20" y="8862"/>
                    </a:lnTo>
                    <a:lnTo>
                      <a:pt x="78" y="9095"/>
                    </a:lnTo>
                    <a:lnTo>
                      <a:pt x="117" y="9212"/>
                    </a:lnTo>
                    <a:lnTo>
                      <a:pt x="175" y="9328"/>
                    </a:lnTo>
                    <a:lnTo>
                      <a:pt x="253" y="9445"/>
                    </a:lnTo>
                    <a:lnTo>
                      <a:pt x="330" y="9561"/>
                    </a:lnTo>
                    <a:lnTo>
                      <a:pt x="466" y="9717"/>
                    </a:lnTo>
                    <a:lnTo>
                      <a:pt x="641" y="9833"/>
                    </a:lnTo>
                    <a:lnTo>
                      <a:pt x="797" y="9911"/>
                    </a:lnTo>
                    <a:lnTo>
                      <a:pt x="991" y="9969"/>
                    </a:lnTo>
                    <a:lnTo>
                      <a:pt x="1166" y="9989"/>
                    </a:lnTo>
                    <a:lnTo>
                      <a:pt x="1360" y="9969"/>
                    </a:lnTo>
                    <a:lnTo>
                      <a:pt x="1555" y="9950"/>
                    </a:lnTo>
                    <a:lnTo>
                      <a:pt x="1749" y="9911"/>
                    </a:lnTo>
                    <a:lnTo>
                      <a:pt x="1943" y="9833"/>
                    </a:lnTo>
                    <a:lnTo>
                      <a:pt x="2138" y="9756"/>
                    </a:lnTo>
                    <a:lnTo>
                      <a:pt x="2526" y="9581"/>
                    </a:lnTo>
                    <a:lnTo>
                      <a:pt x="2876" y="9367"/>
                    </a:lnTo>
                    <a:lnTo>
                      <a:pt x="3167" y="9173"/>
                    </a:lnTo>
                    <a:lnTo>
                      <a:pt x="3556" y="8901"/>
                    </a:lnTo>
                    <a:lnTo>
                      <a:pt x="3964" y="8590"/>
                    </a:lnTo>
                    <a:lnTo>
                      <a:pt x="4392" y="8240"/>
                    </a:lnTo>
                    <a:lnTo>
                      <a:pt x="4625" y="8085"/>
                    </a:lnTo>
                    <a:lnTo>
                      <a:pt x="4858" y="7929"/>
                    </a:lnTo>
                    <a:lnTo>
                      <a:pt x="5091" y="7793"/>
                    </a:lnTo>
                    <a:lnTo>
                      <a:pt x="5324" y="7676"/>
                    </a:lnTo>
                    <a:lnTo>
                      <a:pt x="5558" y="7599"/>
                    </a:lnTo>
                    <a:lnTo>
                      <a:pt x="5810" y="7540"/>
                    </a:lnTo>
                    <a:lnTo>
                      <a:pt x="6043" y="7502"/>
                    </a:lnTo>
                    <a:lnTo>
                      <a:pt x="6296" y="7521"/>
                    </a:lnTo>
                    <a:lnTo>
                      <a:pt x="6529" y="7579"/>
                    </a:lnTo>
                    <a:lnTo>
                      <a:pt x="6646" y="7618"/>
                    </a:lnTo>
                    <a:lnTo>
                      <a:pt x="6762" y="7696"/>
                    </a:lnTo>
                    <a:lnTo>
                      <a:pt x="6898" y="7735"/>
                    </a:lnTo>
                    <a:lnTo>
                      <a:pt x="7015" y="7774"/>
                    </a:lnTo>
                    <a:lnTo>
                      <a:pt x="7132" y="7754"/>
                    </a:lnTo>
                    <a:lnTo>
                      <a:pt x="7229" y="7735"/>
                    </a:lnTo>
                    <a:lnTo>
                      <a:pt x="7326" y="7676"/>
                    </a:lnTo>
                    <a:lnTo>
                      <a:pt x="7423" y="7618"/>
                    </a:lnTo>
                    <a:lnTo>
                      <a:pt x="7481" y="7521"/>
                    </a:lnTo>
                    <a:lnTo>
                      <a:pt x="7540" y="7424"/>
                    </a:lnTo>
                    <a:lnTo>
                      <a:pt x="7598" y="7307"/>
                    </a:lnTo>
                    <a:lnTo>
                      <a:pt x="7617" y="7210"/>
                    </a:lnTo>
                    <a:lnTo>
                      <a:pt x="7617" y="7094"/>
                    </a:lnTo>
                    <a:lnTo>
                      <a:pt x="7598" y="6977"/>
                    </a:lnTo>
                    <a:lnTo>
                      <a:pt x="7559" y="6860"/>
                    </a:lnTo>
                    <a:lnTo>
                      <a:pt x="7501" y="6744"/>
                    </a:lnTo>
                    <a:lnTo>
                      <a:pt x="7404" y="6647"/>
                    </a:lnTo>
                    <a:lnTo>
                      <a:pt x="7287" y="6569"/>
                    </a:lnTo>
                    <a:lnTo>
                      <a:pt x="7112" y="6491"/>
                    </a:lnTo>
                    <a:lnTo>
                      <a:pt x="6995" y="6083"/>
                    </a:lnTo>
                    <a:lnTo>
                      <a:pt x="6898" y="5656"/>
                    </a:lnTo>
                    <a:lnTo>
                      <a:pt x="6743" y="4801"/>
                    </a:lnTo>
                    <a:lnTo>
                      <a:pt x="6587" y="3946"/>
                    </a:lnTo>
                    <a:lnTo>
                      <a:pt x="6432" y="3091"/>
                    </a:lnTo>
                    <a:lnTo>
                      <a:pt x="6315" y="2683"/>
                    </a:lnTo>
                    <a:lnTo>
                      <a:pt x="6199" y="2255"/>
                    </a:lnTo>
                    <a:lnTo>
                      <a:pt x="6063" y="1866"/>
                    </a:lnTo>
                    <a:lnTo>
                      <a:pt x="5888" y="1478"/>
                    </a:lnTo>
                    <a:lnTo>
                      <a:pt x="5694" y="1109"/>
                    </a:lnTo>
                    <a:lnTo>
                      <a:pt x="5460" y="739"/>
                    </a:lnTo>
                    <a:lnTo>
                      <a:pt x="5208" y="409"/>
                    </a:lnTo>
                    <a:lnTo>
                      <a:pt x="5052" y="254"/>
                    </a:lnTo>
                    <a:lnTo>
                      <a:pt x="4897" y="98"/>
                    </a:lnTo>
                    <a:lnTo>
                      <a:pt x="4819" y="40"/>
                    </a:lnTo>
                    <a:lnTo>
                      <a:pt x="4741" y="20"/>
                    </a:lnTo>
                    <a:lnTo>
                      <a:pt x="46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-1848412" y="4007350"/>
                <a:ext cx="703925" cy="943425"/>
              </a:xfrm>
              <a:custGeom>
                <a:avLst/>
                <a:gdLst/>
                <a:ahLst/>
                <a:cxnLst/>
                <a:rect l="l" t="t" r="r" b="b"/>
                <a:pathLst>
                  <a:path w="28157" h="37737" extrusionOk="0">
                    <a:moveTo>
                      <a:pt x="16750" y="0"/>
                    </a:moveTo>
                    <a:lnTo>
                      <a:pt x="16342" y="20"/>
                    </a:lnTo>
                    <a:lnTo>
                      <a:pt x="15934" y="59"/>
                    </a:lnTo>
                    <a:lnTo>
                      <a:pt x="15526" y="117"/>
                    </a:lnTo>
                    <a:lnTo>
                      <a:pt x="15137" y="195"/>
                    </a:lnTo>
                    <a:lnTo>
                      <a:pt x="14729" y="292"/>
                    </a:lnTo>
                    <a:lnTo>
                      <a:pt x="14341" y="408"/>
                    </a:lnTo>
                    <a:lnTo>
                      <a:pt x="13952" y="525"/>
                    </a:lnTo>
                    <a:lnTo>
                      <a:pt x="13564" y="680"/>
                    </a:lnTo>
                    <a:lnTo>
                      <a:pt x="13175" y="855"/>
                    </a:lnTo>
                    <a:lnTo>
                      <a:pt x="12806" y="1030"/>
                    </a:lnTo>
                    <a:lnTo>
                      <a:pt x="12436" y="1225"/>
                    </a:lnTo>
                    <a:lnTo>
                      <a:pt x="12067" y="1438"/>
                    </a:lnTo>
                    <a:lnTo>
                      <a:pt x="11698" y="1672"/>
                    </a:lnTo>
                    <a:lnTo>
                      <a:pt x="11348" y="1924"/>
                    </a:lnTo>
                    <a:lnTo>
                      <a:pt x="10999" y="2196"/>
                    </a:lnTo>
                    <a:lnTo>
                      <a:pt x="10649" y="2468"/>
                    </a:lnTo>
                    <a:lnTo>
                      <a:pt x="10299" y="2760"/>
                    </a:lnTo>
                    <a:lnTo>
                      <a:pt x="9949" y="3071"/>
                    </a:lnTo>
                    <a:lnTo>
                      <a:pt x="9619" y="3381"/>
                    </a:lnTo>
                    <a:lnTo>
                      <a:pt x="9289" y="3712"/>
                    </a:lnTo>
                    <a:lnTo>
                      <a:pt x="8958" y="4062"/>
                    </a:lnTo>
                    <a:lnTo>
                      <a:pt x="8628" y="4411"/>
                    </a:lnTo>
                    <a:lnTo>
                      <a:pt x="8006" y="5169"/>
                    </a:lnTo>
                    <a:lnTo>
                      <a:pt x="7404" y="5946"/>
                    </a:lnTo>
                    <a:lnTo>
                      <a:pt x="6801" y="6782"/>
                    </a:lnTo>
                    <a:lnTo>
                      <a:pt x="6238" y="7656"/>
                    </a:lnTo>
                    <a:lnTo>
                      <a:pt x="5694" y="8570"/>
                    </a:lnTo>
                    <a:lnTo>
                      <a:pt x="5169" y="9502"/>
                    </a:lnTo>
                    <a:lnTo>
                      <a:pt x="4664" y="10474"/>
                    </a:lnTo>
                    <a:lnTo>
                      <a:pt x="4178" y="11465"/>
                    </a:lnTo>
                    <a:lnTo>
                      <a:pt x="3731" y="12475"/>
                    </a:lnTo>
                    <a:lnTo>
                      <a:pt x="3284" y="13505"/>
                    </a:lnTo>
                    <a:lnTo>
                      <a:pt x="2876" y="14555"/>
                    </a:lnTo>
                    <a:lnTo>
                      <a:pt x="2488" y="15623"/>
                    </a:lnTo>
                    <a:lnTo>
                      <a:pt x="2138" y="16692"/>
                    </a:lnTo>
                    <a:lnTo>
                      <a:pt x="1788" y="17780"/>
                    </a:lnTo>
                    <a:lnTo>
                      <a:pt x="1477" y="18868"/>
                    </a:lnTo>
                    <a:lnTo>
                      <a:pt x="1186" y="19957"/>
                    </a:lnTo>
                    <a:lnTo>
                      <a:pt x="933" y="21045"/>
                    </a:lnTo>
                    <a:lnTo>
                      <a:pt x="700" y="22114"/>
                    </a:lnTo>
                    <a:lnTo>
                      <a:pt x="486" y="23182"/>
                    </a:lnTo>
                    <a:lnTo>
                      <a:pt x="311" y="24212"/>
                    </a:lnTo>
                    <a:lnTo>
                      <a:pt x="175" y="25203"/>
                    </a:lnTo>
                    <a:lnTo>
                      <a:pt x="78" y="26116"/>
                    </a:lnTo>
                    <a:lnTo>
                      <a:pt x="20" y="26991"/>
                    </a:lnTo>
                    <a:lnTo>
                      <a:pt x="0" y="27788"/>
                    </a:lnTo>
                    <a:lnTo>
                      <a:pt x="0" y="28565"/>
                    </a:lnTo>
                    <a:lnTo>
                      <a:pt x="39" y="29264"/>
                    </a:lnTo>
                    <a:lnTo>
                      <a:pt x="117" y="29944"/>
                    </a:lnTo>
                    <a:lnTo>
                      <a:pt x="233" y="30566"/>
                    </a:lnTo>
                    <a:lnTo>
                      <a:pt x="369" y="31130"/>
                    </a:lnTo>
                    <a:lnTo>
                      <a:pt x="564" y="31674"/>
                    </a:lnTo>
                    <a:lnTo>
                      <a:pt x="758" y="32179"/>
                    </a:lnTo>
                    <a:lnTo>
                      <a:pt x="991" y="32626"/>
                    </a:lnTo>
                    <a:lnTo>
                      <a:pt x="1263" y="33053"/>
                    </a:lnTo>
                    <a:lnTo>
                      <a:pt x="1555" y="33442"/>
                    </a:lnTo>
                    <a:lnTo>
                      <a:pt x="1885" y="33811"/>
                    </a:lnTo>
                    <a:lnTo>
                      <a:pt x="2235" y="34142"/>
                    </a:lnTo>
                    <a:lnTo>
                      <a:pt x="2604" y="34453"/>
                    </a:lnTo>
                    <a:lnTo>
                      <a:pt x="3012" y="34725"/>
                    </a:lnTo>
                    <a:lnTo>
                      <a:pt x="3440" y="34977"/>
                    </a:lnTo>
                    <a:lnTo>
                      <a:pt x="3906" y="35210"/>
                    </a:lnTo>
                    <a:lnTo>
                      <a:pt x="4372" y="35424"/>
                    </a:lnTo>
                    <a:lnTo>
                      <a:pt x="4878" y="35638"/>
                    </a:lnTo>
                    <a:lnTo>
                      <a:pt x="5402" y="35813"/>
                    </a:lnTo>
                    <a:lnTo>
                      <a:pt x="5946" y="35968"/>
                    </a:lnTo>
                    <a:lnTo>
                      <a:pt x="6529" y="36124"/>
                    </a:lnTo>
                    <a:lnTo>
                      <a:pt x="7112" y="36279"/>
                    </a:lnTo>
                    <a:lnTo>
                      <a:pt x="7715" y="36415"/>
                    </a:lnTo>
                    <a:lnTo>
                      <a:pt x="8997" y="36668"/>
                    </a:lnTo>
                    <a:lnTo>
                      <a:pt x="10338" y="36920"/>
                    </a:lnTo>
                    <a:lnTo>
                      <a:pt x="11718" y="37173"/>
                    </a:lnTo>
                    <a:lnTo>
                      <a:pt x="13097" y="37387"/>
                    </a:lnTo>
                    <a:lnTo>
                      <a:pt x="13777" y="37484"/>
                    </a:lnTo>
                    <a:lnTo>
                      <a:pt x="14457" y="37581"/>
                    </a:lnTo>
                    <a:lnTo>
                      <a:pt x="15118" y="37639"/>
                    </a:lnTo>
                    <a:lnTo>
                      <a:pt x="15779" y="37698"/>
                    </a:lnTo>
                    <a:lnTo>
                      <a:pt x="16439" y="37736"/>
                    </a:lnTo>
                    <a:lnTo>
                      <a:pt x="17722" y="37736"/>
                    </a:lnTo>
                    <a:lnTo>
                      <a:pt x="18344" y="37698"/>
                    </a:lnTo>
                    <a:lnTo>
                      <a:pt x="18965" y="37620"/>
                    </a:lnTo>
                    <a:lnTo>
                      <a:pt x="19568" y="37523"/>
                    </a:lnTo>
                    <a:lnTo>
                      <a:pt x="20151" y="37406"/>
                    </a:lnTo>
                    <a:lnTo>
                      <a:pt x="20734" y="37231"/>
                    </a:lnTo>
                    <a:lnTo>
                      <a:pt x="21297" y="37037"/>
                    </a:lnTo>
                    <a:lnTo>
                      <a:pt x="21841" y="36784"/>
                    </a:lnTo>
                    <a:lnTo>
                      <a:pt x="22366" y="36512"/>
                    </a:lnTo>
                    <a:lnTo>
                      <a:pt x="22619" y="36357"/>
                    </a:lnTo>
                    <a:lnTo>
                      <a:pt x="22871" y="36182"/>
                    </a:lnTo>
                    <a:lnTo>
                      <a:pt x="23124" y="36007"/>
                    </a:lnTo>
                    <a:lnTo>
                      <a:pt x="23357" y="35813"/>
                    </a:lnTo>
                    <a:lnTo>
                      <a:pt x="23590" y="35599"/>
                    </a:lnTo>
                    <a:lnTo>
                      <a:pt x="23823" y="35385"/>
                    </a:lnTo>
                    <a:lnTo>
                      <a:pt x="24057" y="35152"/>
                    </a:lnTo>
                    <a:lnTo>
                      <a:pt x="24270" y="34919"/>
                    </a:lnTo>
                    <a:lnTo>
                      <a:pt x="24484" y="34666"/>
                    </a:lnTo>
                    <a:lnTo>
                      <a:pt x="24698" y="34394"/>
                    </a:lnTo>
                    <a:lnTo>
                      <a:pt x="24892" y="34103"/>
                    </a:lnTo>
                    <a:lnTo>
                      <a:pt x="25086" y="33811"/>
                    </a:lnTo>
                    <a:lnTo>
                      <a:pt x="25281" y="33500"/>
                    </a:lnTo>
                    <a:lnTo>
                      <a:pt x="25475" y="33170"/>
                    </a:lnTo>
                    <a:lnTo>
                      <a:pt x="25650" y="32840"/>
                    </a:lnTo>
                    <a:lnTo>
                      <a:pt x="25825" y="32490"/>
                    </a:lnTo>
                    <a:lnTo>
                      <a:pt x="25980" y="32101"/>
                    </a:lnTo>
                    <a:lnTo>
                      <a:pt x="26136" y="31732"/>
                    </a:lnTo>
                    <a:lnTo>
                      <a:pt x="26291" y="31324"/>
                    </a:lnTo>
                    <a:lnTo>
                      <a:pt x="26447" y="30897"/>
                    </a:lnTo>
                    <a:lnTo>
                      <a:pt x="26583" y="30469"/>
                    </a:lnTo>
                    <a:lnTo>
                      <a:pt x="26699" y="30003"/>
                    </a:lnTo>
                    <a:lnTo>
                      <a:pt x="26952" y="29051"/>
                    </a:lnTo>
                    <a:lnTo>
                      <a:pt x="27146" y="28021"/>
                    </a:lnTo>
                    <a:lnTo>
                      <a:pt x="27340" y="26952"/>
                    </a:lnTo>
                    <a:lnTo>
                      <a:pt x="27515" y="25864"/>
                    </a:lnTo>
                    <a:lnTo>
                      <a:pt x="27671" y="24756"/>
                    </a:lnTo>
                    <a:lnTo>
                      <a:pt x="27807" y="23649"/>
                    </a:lnTo>
                    <a:lnTo>
                      <a:pt x="27923" y="22522"/>
                    </a:lnTo>
                    <a:lnTo>
                      <a:pt x="28021" y="21395"/>
                    </a:lnTo>
                    <a:lnTo>
                      <a:pt x="28079" y="20268"/>
                    </a:lnTo>
                    <a:lnTo>
                      <a:pt x="28137" y="19140"/>
                    </a:lnTo>
                    <a:lnTo>
                      <a:pt x="28157" y="18033"/>
                    </a:lnTo>
                    <a:lnTo>
                      <a:pt x="28157" y="16906"/>
                    </a:lnTo>
                    <a:lnTo>
                      <a:pt x="28137" y="15798"/>
                    </a:lnTo>
                    <a:lnTo>
                      <a:pt x="28059" y="14710"/>
                    </a:lnTo>
                    <a:lnTo>
                      <a:pt x="27982" y="13641"/>
                    </a:lnTo>
                    <a:lnTo>
                      <a:pt x="27846" y="12592"/>
                    </a:lnTo>
                    <a:lnTo>
                      <a:pt x="27690" y="11543"/>
                    </a:lnTo>
                    <a:lnTo>
                      <a:pt x="27496" y="10532"/>
                    </a:lnTo>
                    <a:lnTo>
                      <a:pt x="27282" y="9561"/>
                    </a:lnTo>
                    <a:lnTo>
                      <a:pt x="27010" y="8609"/>
                    </a:lnTo>
                    <a:lnTo>
                      <a:pt x="26855" y="8142"/>
                    </a:lnTo>
                    <a:lnTo>
                      <a:pt x="26699" y="7695"/>
                    </a:lnTo>
                    <a:lnTo>
                      <a:pt x="26524" y="7248"/>
                    </a:lnTo>
                    <a:lnTo>
                      <a:pt x="26349" y="6801"/>
                    </a:lnTo>
                    <a:lnTo>
                      <a:pt x="26155" y="6374"/>
                    </a:lnTo>
                    <a:lnTo>
                      <a:pt x="25961" y="5966"/>
                    </a:lnTo>
                    <a:lnTo>
                      <a:pt x="25747" y="5558"/>
                    </a:lnTo>
                    <a:lnTo>
                      <a:pt x="25533" y="5169"/>
                    </a:lnTo>
                    <a:lnTo>
                      <a:pt x="25300" y="4781"/>
                    </a:lnTo>
                    <a:lnTo>
                      <a:pt x="25048" y="4411"/>
                    </a:lnTo>
                    <a:lnTo>
                      <a:pt x="24795" y="4062"/>
                    </a:lnTo>
                    <a:lnTo>
                      <a:pt x="24523" y="3712"/>
                    </a:lnTo>
                    <a:lnTo>
                      <a:pt x="24231" y="3381"/>
                    </a:lnTo>
                    <a:lnTo>
                      <a:pt x="23940" y="3051"/>
                    </a:lnTo>
                    <a:lnTo>
                      <a:pt x="23629" y="2740"/>
                    </a:lnTo>
                    <a:lnTo>
                      <a:pt x="23318" y="2449"/>
                    </a:lnTo>
                    <a:lnTo>
                      <a:pt x="22988" y="2177"/>
                    </a:lnTo>
                    <a:lnTo>
                      <a:pt x="22638" y="1905"/>
                    </a:lnTo>
                    <a:lnTo>
                      <a:pt x="22288" y="1652"/>
                    </a:lnTo>
                    <a:lnTo>
                      <a:pt x="21919" y="1419"/>
                    </a:lnTo>
                    <a:lnTo>
                      <a:pt x="21530" y="1205"/>
                    </a:lnTo>
                    <a:lnTo>
                      <a:pt x="21122" y="1011"/>
                    </a:lnTo>
                    <a:lnTo>
                      <a:pt x="20714" y="817"/>
                    </a:lnTo>
                    <a:lnTo>
                      <a:pt x="20287" y="642"/>
                    </a:lnTo>
                    <a:lnTo>
                      <a:pt x="19859" y="486"/>
                    </a:lnTo>
                    <a:lnTo>
                      <a:pt x="19393" y="370"/>
                    </a:lnTo>
                    <a:lnTo>
                      <a:pt x="18927" y="253"/>
                    </a:lnTo>
                    <a:lnTo>
                      <a:pt x="18441" y="136"/>
                    </a:lnTo>
                    <a:lnTo>
                      <a:pt x="18013" y="78"/>
                    </a:lnTo>
                    <a:lnTo>
                      <a:pt x="17586" y="39"/>
                    </a:lnTo>
                    <a:lnTo>
                      <a:pt x="171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85" name="Google Shape;785;p28"/>
              <p:cNvSpPr/>
              <p:nvPr/>
            </p:nvSpPr>
            <p:spPr>
              <a:xfrm>
                <a:off x="-1535562" y="3946150"/>
                <a:ext cx="324525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2981" h="7190" extrusionOk="0">
                    <a:moveTo>
                      <a:pt x="1341" y="0"/>
                    </a:moveTo>
                    <a:lnTo>
                      <a:pt x="1186" y="19"/>
                    </a:lnTo>
                    <a:lnTo>
                      <a:pt x="1011" y="78"/>
                    </a:lnTo>
                    <a:lnTo>
                      <a:pt x="855" y="136"/>
                    </a:lnTo>
                    <a:lnTo>
                      <a:pt x="797" y="175"/>
                    </a:lnTo>
                    <a:lnTo>
                      <a:pt x="719" y="233"/>
                    </a:lnTo>
                    <a:lnTo>
                      <a:pt x="603" y="369"/>
                    </a:lnTo>
                    <a:lnTo>
                      <a:pt x="505" y="564"/>
                    </a:lnTo>
                    <a:lnTo>
                      <a:pt x="389" y="777"/>
                    </a:lnTo>
                    <a:lnTo>
                      <a:pt x="292" y="1030"/>
                    </a:lnTo>
                    <a:lnTo>
                      <a:pt x="214" y="1302"/>
                    </a:lnTo>
                    <a:lnTo>
                      <a:pt x="136" y="1593"/>
                    </a:lnTo>
                    <a:lnTo>
                      <a:pt x="78" y="1885"/>
                    </a:lnTo>
                    <a:lnTo>
                      <a:pt x="39" y="2176"/>
                    </a:lnTo>
                    <a:lnTo>
                      <a:pt x="0" y="2448"/>
                    </a:lnTo>
                    <a:lnTo>
                      <a:pt x="0" y="2720"/>
                    </a:lnTo>
                    <a:lnTo>
                      <a:pt x="20" y="2973"/>
                    </a:lnTo>
                    <a:lnTo>
                      <a:pt x="58" y="3187"/>
                    </a:lnTo>
                    <a:lnTo>
                      <a:pt x="117" y="3362"/>
                    </a:lnTo>
                    <a:lnTo>
                      <a:pt x="156" y="3439"/>
                    </a:lnTo>
                    <a:lnTo>
                      <a:pt x="214" y="3498"/>
                    </a:lnTo>
                    <a:lnTo>
                      <a:pt x="272" y="3537"/>
                    </a:lnTo>
                    <a:lnTo>
                      <a:pt x="331" y="3575"/>
                    </a:lnTo>
                    <a:lnTo>
                      <a:pt x="544" y="3634"/>
                    </a:lnTo>
                    <a:lnTo>
                      <a:pt x="758" y="3692"/>
                    </a:lnTo>
                    <a:lnTo>
                      <a:pt x="991" y="3711"/>
                    </a:lnTo>
                    <a:lnTo>
                      <a:pt x="1224" y="3731"/>
                    </a:lnTo>
                    <a:lnTo>
                      <a:pt x="1710" y="3750"/>
                    </a:lnTo>
                    <a:lnTo>
                      <a:pt x="1943" y="3770"/>
                    </a:lnTo>
                    <a:lnTo>
                      <a:pt x="2157" y="3789"/>
                    </a:lnTo>
                    <a:lnTo>
                      <a:pt x="2429" y="3847"/>
                    </a:lnTo>
                    <a:lnTo>
                      <a:pt x="2701" y="3906"/>
                    </a:lnTo>
                    <a:lnTo>
                      <a:pt x="3226" y="4042"/>
                    </a:lnTo>
                    <a:lnTo>
                      <a:pt x="3750" y="4217"/>
                    </a:lnTo>
                    <a:lnTo>
                      <a:pt x="4275" y="4392"/>
                    </a:lnTo>
                    <a:lnTo>
                      <a:pt x="4722" y="4547"/>
                    </a:lnTo>
                    <a:lnTo>
                      <a:pt x="5169" y="4683"/>
                    </a:lnTo>
                    <a:lnTo>
                      <a:pt x="6082" y="4955"/>
                    </a:lnTo>
                    <a:lnTo>
                      <a:pt x="6996" y="5208"/>
                    </a:lnTo>
                    <a:lnTo>
                      <a:pt x="7442" y="5344"/>
                    </a:lnTo>
                    <a:lnTo>
                      <a:pt x="7889" y="5499"/>
                    </a:lnTo>
                    <a:lnTo>
                      <a:pt x="8375" y="5674"/>
                    </a:lnTo>
                    <a:lnTo>
                      <a:pt x="8842" y="5849"/>
                    </a:lnTo>
                    <a:lnTo>
                      <a:pt x="9288" y="6043"/>
                    </a:lnTo>
                    <a:lnTo>
                      <a:pt x="9755" y="6238"/>
                    </a:lnTo>
                    <a:lnTo>
                      <a:pt x="10202" y="6451"/>
                    </a:lnTo>
                    <a:lnTo>
                      <a:pt x="10649" y="6684"/>
                    </a:lnTo>
                    <a:lnTo>
                      <a:pt x="11096" y="6918"/>
                    </a:lnTo>
                    <a:lnTo>
                      <a:pt x="11523" y="7151"/>
                    </a:lnTo>
                    <a:lnTo>
                      <a:pt x="11601" y="7190"/>
                    </a:lnTo>
                    <a:lnTo>
                      <a:pt x="11737" y="7190"/>
                    </a:lnTo>
                    <a:lnTo>
                      <a:pt x="11795" y="7170"/>
                    </a:lnTo>
                    <a:lnTo>
                      <a:pt x="11873" y="7131"/>
                    </a:lnTo>
                    <a:lnTo>
                      <a:pt x="11931" y="7093"/>
                    </a:lnTo>
                    <a:lnTo>
                      <a:pt x="11970" y="7054"/>
                    </a:lnTo>
                    <a:lnTo>
                      <a:pt x="12009" y="6995"/>
                    </a:lnTo>
                    <a:lnTo>
                      <a:pt x="12223" y="6568"/>
                    </a:lnTo>
                    <a:lnTo>
                      <a:pt x="12456" y="6043"/>
                    </a:lnTo>
                    <a:lnTo>
                      <a:pt x="12689" y="5441"/>
                    </a:lnTo>
                    <a:lnTo>
                      <a:pt x="12786" y="5130"/>
                    </a:lnTo>
                    <a:lnTo>
                      <a:pt x="12883" y="4819"/>
                    </a:lnTo>
                    <a:lnTo>
                      <a:pt x="12942" y="4508"/>
                    </a:lnTo>
                    <a:lnTo>
                      <a:pt x="12980" y="4197"/>
                    </a:lnTo>
                    <a:lnTo>
                      <a:pt x="12980" y="3906"/>
                    </a:lnTo>
                    <a:lnTo>
                      <a:pt x="12961" y="3634"/>
                    </a:lnTo>
                    <a:lnTo>
                      <a:pt x="12922" y="3517"/>
                    </a:lnTo>
                    <a:lnTo>
                      <a:pt x="12883" y="3381"/>
                    </a:lnTo>
                    <a:lnTo>
                      <a:pt x="12825" y="3265"/>
                    </a:lnTo>
                    <a:lnTo>
                      <a:pt x="12767" y="3167"/>
                    </a:lnTo>
                    <a:lnTo>
                      <a:pt x="12689" y="3070"/>
                    </a:lnTo>
                    <a:lnTo>
                      <a:pt x="12592" y="2973"/>
                    </a:lnTo>
                    <a:lnTo>
                      <a:pt x="12495" y="2895"/>
                    </a:lnTo>
                    <a:lnTo>
                      <a:pt x="12378" y="2818"/>
                    </a:lnTo>
                    <a:lnTo>
                      <a:pt x="12184" y="2740"/>
                    </a:lnTo>
                    <a:lnTo>
                      <a:pt x="12009" y="2701"/>
                    </a:lnTo>
                    <a:lnTo>
                      <a:pt x="11834" y="2682"/>
                    </a:lnTo>
                    <a:lnTo>
                      <a:pt x="11640" y="2682"/>
                    </a:lnTo>
                    <a:lnTo>
                      <a:pt x="11445" y="2720"/>
                    </a:lnTo>
                    <a:lnTo>
                      <a:pt x="11251" y="2759"/>
                    </a:lnTo>
                    <a:lnTo>
                      <a:pt x="10862" y="2895"/>
                    </a:lnTo>
                    <a:lnTo>
                      <a:pt x="10474" y="3051"/>
                    </a:lnTo>
                    <a:lnTo>
                      <a:pt x="10105" y="3226"/>
                    </a:lnTo>
                    <a:lnTo>
                      <a:pt x="9735" y="3362"/>
                    </a:lnTo>
                    <a:lnTo>
                      <a:pt x="9580" y="3420"/>
                    </a:lnTo>
                    <a:lnTo>
                      <a:pt x="9405" y="3459"/>
                    </a:lnTo>
                    <a:lnTo>
                      <a:pt x="9288" y="3478"/>
                    </a:lnTo>
                    <a:lnTo>
                      <a:pt x="9191" y="3478"/>
                    </a:lnTo>
                    <a:lnTo>
                      <a:pt x="9094" y="3459"/>
                    </a:lnTo>
                    <a:lnTo>
                      <a:pt x="9016" y="3420"/>
                    </a:lnTo>
                    <a:lnTo>
                      <a:pt x="8919" y="3381"/>
                    </a:lnTo>
                    <a:lnTo>
                      <a:pt x="8842" y="3323"/>
                    </a:lnTo>
                    <a:lnTo>
                      <a:pt x="8725" y="3187"/>
                    </a:lnTo>
                    <a:lnTo>
                      <a:pt x="8608" y="3012"/>
                    </a:lnTo>
                    <a:lnTo>
                      <a:pt x="8511" y="2818"/>
                    </a:lnTo>
                    <a:lnTo>
                      <a:pt x="8414" y="2584"/>
                    </a:lnTo>
                    <a:lnTo>
                      <a:pt x="8336" y="2351"/>
                    </a:lnTo>
                    <a:lnTo>
                      <a:pt x="8161" y="1865"/>
                    </a:lnTo>
                    <a:lnTo>
                      <a:pt x="8084" y="1613"/>
                    </a:lnTo>
                    <a:lnTo>
                      <a:pt x="7987" y="1399"/>
                    </a:lnTo>
                    <a:lnTo>
                      <a:pt x="7870" y="1205"/>
                    </a:lnTo>
                    <a:lnTo>
                      <a:pt x="7734" y="1030"/>
                    </a:lnTo>
                    <a:lnTo>
                      <a:pt x="7676" y="952"/>
                    </a:lnTo>
                    <a:lnTo>
                      <a:pt x="7598" y="894"/>
                    </a:lnTo>
                    <a:lnTo>
                      <a:pt x="7501" y="836"/>
                    </a:lnTo>
                    <a:lnTo>
                      <a:pt x="7423" y="797"/>
                    </a:lnTo>
                    <a:lnTo>
                      <a:pt x="7268" y="758"/>
                    </a:lnTo>
                    <a:lnTo>
                      <a:pt x="6996" y="758"/>
                    </a:lnTo>
                    <a:lnTo>
                      <a:pt x="6840" y="777"/>
                    </a:lnTo>
                    <a:lnTo>
                      <a:pt x="6704" y="816"/>
                    </a:lnTo>
                    <a:lnTo>
                      <a:pt x="6549" y="874"/>
                    </a:lnTo>
                    <a:lnTo>
                      <a:pt x="6277" y="1030"/>
                    </a:lnTo>
                    <a:lnTo>
                      <a:pt x="6005" y="1205"/>
                    </a:lnTo>
                    <a:lnTo>
                      <a:pt x="5733" y="1399"/>
                    </a:lnTo>
                    <a:lnTo>
                      <a:pt x="5286" y="1749"/>
                    </a:lnTo>
                    <a:lnTo>
                      <a:pt x="4994" y="1963"/>
                    </a:lnTo>
                    <a:lnTo>
                      <a:pt x="4683" y="2196"/>
                    </a:lnTo>
                    <a:lnTo>
                      <a:pt x="4528" y="2274"/>
                    </a:lnTo>
                    <a:lnTo>
                      <a:pt x="4353" y="2351"/>
                    </a:lnTo>
                    <a:lnTo>
                      <a:pt x="4197" y="2410"/>
                    </a:lnTo>
                    <a:lnTo>
                      <a:pt x="4003" y="2448"/>
                    </a:lnTo>
                    <a:lnTo>
                      <a:pt x="3906" y="2448"/>
                    </a:lnTo>
                    <a:lnTo>
                      <a:pt x="3789" y="2410"/>
                    </a:lnTo>
                    <a:lnTo>
                      <a:pt x="3692" y="2371"/>
                    </a:lnTo>
                    <a:lnTo>
                      <a:pt x="3595" y="2312"/>
                    </a:lnTo>
                    <a:lnTo>
                      <a:pt x="3517" y="2254"/>
                    </a:lnTo>
                    <a:lnTo>
                      <a:pt x="3440" y="2157"/>
                    </a:lnTo>
                    <a:lnTo>
                      <a:pt x="3304" y="1963"/>
                    </a:lnTo>
                    <a:lnTo>
                      <a:pt x="3187" y="1749"/>
                    </a:lnTo>
                    <a:lnTo>
                      <a:pt x="3090" y="1535"/>
                    </a:lnTo>
                    <a:lnTo>
                      <a:pt x="2915" y="1127"/>
                    </a:lnTo>
                    <a:lnTo>
                      <a:pt x="2759" y="836"/>
                    </a:lnTo>
                    <a:lnTo>
                      <a:pt x="2565" y="583"/>
                    </a:lnTo>
                    <a:lnTo>
                      <a:pt x="2449" y="466"/>
                    </a:lnTo>
                    <a:lnTo>
                      <a:pt x="2332" y="350"/>
                    </a:lnTo>
                    <a:lnTo>
                      <a:pt x="2215" y="253"/>
                    </a:lnTo>
                    <a:lnTo>
                      <a:pt x="2079" y="175"/>
                    </a:lnTo>
                    <a:lnTo>
                      <a:pt x="1943" y="97"/>
                    </a:lnTo>
                    <a:lnTo>
                      <a:pt x="1807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86" name="Google Shape;786;p28"/>
              <p:cNvSpPr/>
              <p:nvPr/>
            </p:nvSpPr>
            <p:spPr>
              <a:xfrm>
                <a:off x="-1664312" y="4210900"/>
                <a:ext cx="476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05" extrusionOk="0">
                    <a:moveTo>
                      <a:pt x="934" y="0"/>
                    </a:moveTo>
                    <a:lnTo>
                      <a:pt x="739" y="20"/>
                    </a:lnTo>
                    <a:lnTo>
                      <a:pt x="564" y="78"/>
                    </a:lnTo>
                    <a:lnTo>
                      <a:pt x="409" y="175"/>
                    </a:lnTo>
                    <a:lnTo>
                      <a:pt x="273" y="292"/>
                    </a:lnTo>
                    <a:lnTo>
                      <a:pt x="156" y="428"/>
                    </a:lnTo>
                    <a:lnTo>
                      <a:pt x="79" y="603"/>
                    </a:lnTo>
                    <a:lnTo>
                      <a:pt x="20" y="777"/>
                    </a:lnTo>
                    <a:lnTo>
                      <a:pt x="1" y="972"/>
                    </a:lnTo>
                    <a:lnTo>
                      <a:pt x="20" y="1166"/>
                    </a:lnTo>
                    <a:lnTo>
                      <a:pt x="79" y="1341"/>
                    </a:lnTo>
                    <a:lnTo>
                      <a:pt x="176" y="1496"/>
                    </a:lnTo>
                    <a:lnTo>
                      <a:pt x="292" y="1632"/>
                    </a:lnTo>
                    <a:lnTo>
                      <a:pt x="428" y="1749"/>
                    </a:lnTo>
                    <a:lnTo>
                      <a:pt x="603" y="1846"/>
                    </a:lnTo>
                    <a:lnTo>
                      <a:pt x="778" y="1885"/>
                    </a:lnTo>
                    <a:lnTo>
                      <a:pt x="972" y="1905"/>
                    </a:lnTo>
                    <a:lnTo>
                      <a:pt x="1167" y="1885"/>
                    </a:lnTo>
                    <a:lnTo>
                      <a:pt x="1342" y="1827"/>
                    </a:lnTo>
                    <a:lnTo>
                      <a:pt x="1497" y="1730"/>
                    </a:lnTo>
                    <a:lnTo>
                      <a:pt x="1633" y="1613"/>
                    </a:lnTo>
                    <a:lnTo>
                      <a:pt x="1750" y="1477"/>
                    </a:lnTo>
                    <a:lnTo>
                      <a:pt x="1827" y="1302"/>
                    </a:lnTo>
                    <a:lnTo>
                      <a:pt x="1886" y="1127"/>
                    </a:lnTo>
                    <a:lnTo>
                      <a:pt x="1905" y="933"/>
                    </a:lnTo>
                    <a:lnTo>
                      <a:pt x="1886" y="739"/>
                    </a:lnTo>
                    <a:lnTo>
                      <a:pt x="1827" y="564"/>
                    </a:lnTo>
                    <a:lnTo>
                      <a:pt x="1730" y="408"/>
                    </a:lnTo>
                    <a:lnTo>
                      <a:pt x="1614" y="272"/>
                    </a:lnTo>
                    <a:lnTo>
                      <a:pt x="1478" y="156"/>
                    </a:lnTo>
                    <a:lnTo>
                      <a:pt x="1303" y="78"/>
                    </a:lnTo>
                    <a:lnTo>
                      <a:pt x="1128" y="20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-1574912" y="4397925"/>
                <a:ext cx="27157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16459" extrusionOk="0">
                    <a:moveTo>
                      <a:pt x="5383" y="0"/>
                    </a:moveTo>
                    <a:lnTo>
                      <a:pt x="4916" y="20"/>
                    </a:lnTo>
                    <a:lnTo>
                      <a:pt x="4470" y="39"/>
                    </a:lnTo>
                    <a:lnTo>
                      <a:pt x="4023" y="98"/>
                    </a:lnTo>
                    <a:lnTo>
                      <a:pt x="3576" y="175"/>
                    </a:lnTo>
                    <a:lnTo>
                      <a:pt x="3148" y="272"/>
                    </a:lnTo>
                    <a:lnTo>
                      <a:pt x="2740" y="408"/>
                    </a:lnTo>
                    <a:lnTo>
                      <a:pt x="2351" y="564"/>
                    </a:lnTo>
                    <a:lnTo>
                      <a:pt x="1963" y="758"/>
                    </a:lnTo>
                    <a:lnTo>
                      <a:pt x="1613" y="991"/>
                    </a:lnTo>
                    <a:lnTo>
                      <a:pt x="1302" y="1244"/>
                    </a:lnTo>
                    <a:lnTo>
                      <a:pt x="1147" y="1380"/>
                    </a:lnTo>
                    <a:lnTo>
                      <a:pt x="991" y="1535"/>
                    </a:lnTo>
                    <a:lnTo>
                      <a:pt x="855" y="1691"/>
                    </a:lnTo>
                    <a:lnTo>
                      <a:pt x="739" y="1866"/>
                    </a:lnTo>
                    <a:lnTo>
                      <a:pt x="622" y="2041"/>
                    </a:lnTo>
                    <a:lnTo>
                      <a:pt x="505" y="2235"/>
                    </a:lnTo>
                    <a:lnTo>
                      <a:pt x="408" y="2429"/>
                    </a:lnTo>
                    <a:lnTo>
                      <a:pt x="311" y="2624"/>
                    </a:lnTo>
                    <a:lnTo>
                      <a:pt x="233" y="2837"/>
                    </a:lnTo>
                    <a:lnTo>
                      <a:pt x="175" y="3071"/>
                    </a:lnTo>
                    <a:lnTo>
                      <a:pt x="117" y="3304"/>
                    </a:lnTo>
                    <a:lnTo>
                      <a:pt x="78" y="3556"/>
                    </a:lnTo>
                    <a:lnTo>
                      <a:pt x="39" y="3809"/>
                    </a:lnTo>
                    <a:lnTo>
                      <a:pt x="20" y="4062"/>
                    </a:lnTo>
                    <a:lnTo>
                      <a:pt x="0" y="4411"/>
                    </a:lnTo>
                    <a:lnTo>
                      <a:pt x="20" y="4781"/>
                    </a:lnTo>
                    <a:lnTo>
                      <a:pt x="59" y="5189"/>
                    </a:lnTo>
                    <a:lnTo>
                      <a:pt x="117" y="5597"/>
                    </a:lnTo>
                    <a:lnTo>
                      <a:pt x="195" y="6024"/>
                    </a:lnTo>
                    <a:lnTo>
                      <a:pt x="272" y="6471"/>
                    </a:lnTo>
                    <a:lnTo>
                      <a:pt x="389" y="6937"/>
                    </a:lnTo>
                    <a:lnTo>
                      <a:pt x="525" y="7423"/>
                    </a:lnTo>
                    <a:lnTo>
                      <a:pt x="661" y="7909"/>
                    </a:lnTo>
                    <a:lnTo>
                      <a:pt x="836" y="8395"/>
                    </a:lnTo>
                    <a:lnTo>
                      <a:pt x="1011" y="8900"/>
                    </a:lnTo>
                    <a:lnTo>
                      <a:pt x="1186" y="9405"/>
                    </a:lnTo>
                    <a:lnTo>
                      <a:pt x="1399" y="9910"/>
                    </a:lnTo>
                    <a:lnTo>
                      <a:pt x="1613" y="10396"/>
                    </a:lnTo>
                    <a:lnTo>
                      <a:pt x="1846" y="10901"/>
                    </a:lnTo>
                    <a:lnTo>
                      <a:pt x="2079" y="11387"/>
                    </a:lnTo>
                    <a:lnTo>
                      <a:pt x="2332" y="11873"/>
                    </a:lnTo>
                    <a:lnTo>
                      <a:pt x="2604" y="12339"/>
                    </a:lnTo>
                    <a:lnTo>
                      <a:pt x="2876" y="12786"/>
                    </a:lnTo>
                    <a:lnTo>
                      <a:pt x="3148" y="13233"/>
                    </a:lnTo>
                    <a:lnTo>
                      <a:pt x="3440" y="13641"/>
                    </a:lnTo>
                    <a:lnTo>
                      <a:pt x="3731" y="14049"/>
                    </a:lnTo>
                    <a:lnTo>
                      <a:pt x="4042" y="14438"/>
                    </a:lnTo>
                    <a:lnTo>
                      <a:pt x="4333" y="14788"/>
                    </a:lnTo>
                    <a:lnTo>
                      <a:pt x="4664" y="15118"/>
                    </a:lnTo>
                    <a:lnTo>
                      <a:pt x="4975" y="15410"/>
                    </a:lnTo>
                    <a:lnTo>
                      <a:pt x="5286" y="15662"/>
                    </a:lnTo>
                    <a:lnTo>
                      <a:pt x="5616" y="15895"/>
                    </a:lnTo>
                    <a:lnTo>
                      <a:pt x="5946" y="16090"/>
                    </a:lnTo>
                    <a:lnTo>
                      <a:pt x="6277" y="16245"/>
                    </a:lnTo>
                    <a:lnTo>
                      <a:pt x="6607" y="16362"/>
                    </a:lnTo>
                    <a:lnTo>
                      <a:pt x="6937" y="16439"/>
                    </a:lnTo>
                    <a:lnTo>
                      <a:pt x="7093" y="16459"/>
                    </a:lnTo>
                    <a:lnTo>
                      <a:pt x="7248" y="16439"/>
                    </a:lnTo>
                    <a:lnTo>
                      <a:pt x="7404" y="16420"/>
                    </a:lnTo>
                    <a:lnTo>
                      <a:pt x="7559" y="16381"/>
                    </a:lnTo>
                    <a:lnTo>
                      <a:pt x="7715" y="16323"/>
                    </a:lnTo>
                    <a:lnTo>
                      <a:pt x="7851" y="16245"/>
                    </a:lnTo>
                    <a:lnTo>
                      <a:pt x="8006" y="16167"/>
                    </a:lnTo>
                    <a:lnTo>
                      <a:pt x="8142" y="16051"/>
                    </a:lnTo>
                    <a:lnTo>
                      <a:pt x="8278" y="15934"/>
                    </a:lnTo>
                    <a:lnTo>
                      <a:pt x="8395" y="15798"/>
                    </a:lnTo>
                    <a:lnTo>
                      <a:pt x="8647" y="15487"/>
                    </a:lnTo>
                    <a:lnTo>
                      <a:pt x="8900" y="15118"/>
                    </a:lnTo>
                    <a:lnTo>
                      <a:pt x="9114" y="14710"/>
                    </a:lnTo>
                    <a:lnTo>
                      <a:pt x="9327" y="14263"/>
                    </a:lnTo>
                    <a:lnTo>
                      <a:pt x="9522" y="13777"/>
                    </a:lnTo>
                    <a:lnTo>
                      <a:pt x="9716" y="13253"/>
                    </a:lnTo>
                    <a:lnTo>
                      <a:pt x="9871" y="12689"/>
                    </a:lnTo>
                    <a:lnTo>
                      <a:pt x="10027" y="12106"/>
                    </a:lnTo>
                    <a:lnTo>
                      <a:pt x="10182" y="11504"/>
                    </a:lnTo>
                    <a:lnTo>
                      <a:pt x="10299" y="10901"/>
                    </a:lnTo>
                    <a:lnTo>
                      <a:pt x="10416" y="10260"/>
                    </a:lnTo>
                    <a:lnTo>
                      <a:pt x="10532" y="9619"/>
                    </a:lnTo>
                    <a:lnTo>
                      <a:pt x="10610" y="8978"/>
                    </a:lnTo>
                    <a:lnTo>
                      <a:pt x="10688" y="8337"/>
                    </a:lnTo>
                    <a:lnTo>
                      <a:pt x="10746" y="7695"/>
                    </a:lnTo>
                    <a:lnTo>
                      <a:pt x="10804" y="7073"/>
                    </a:lnTo>
                    <a:lnTo>
                      <a:pt x="10824" y="6452"/>
                    </a:lnTo>
                    <a:lnTo>
                      <a:pt x="10843" y="5849"/>
                    </a:lnTo>
                    <a:lnTo>
                      <a:pt x="10862" y="5286"/>
                    </a:lnTo>
                    <a:lnTo>
                      <a:pt x="10843" y="4742"/>
                    </a:lnTo>
                    <a:lnTo>
                      <a:pt x="10824" y="4217"/>
                    </a:lnTo>
                    <a:lnTo>
                      <a:pt x="10804" y="3731"/>
                    </a:lnTo>
                    <a:lnTo>
                      <a:pt x="10746" y="3284"/>
                    </a:lnTo>
                    <a:lnTo>
                      <a:pt x="10688" y="2896"/>
                    </a:lnTo>
                    <a:lnTo>
                      <a:pt x="10629" y="2546"/>
                    </a:lnTo>
                    <a:lnTo>
                      <a:pt x="10532" y="2235"/>
                    </a:lnTo>
                    <a:lnTo>
                      <a:pt x="10435" y="2002"/>
                    </a:lnTo>
                    <a:lnTo>
                      <a:pt x="10318" y="1788"/>
                    </a:lnTo>
                    <a:lnTo>
                      <a:pt x="10144" y="1574"/>
                    </a:lnTo>
                    <a:lnTo>
                      <a:pt x="9930" y="1380"/>
                    </a:lnTo>
                    <a:lnTo>
                      <a:pt x="9677" y="1205"/>
                    </a:lnTo>
                    <a:lnTo>
                      <a:pt x="9405" y="1011"/>
                    </a:lnTo>
                    <a:lnTo>
                      <a:pt x="9094" y="855"/>
                    </a:lnTo>
                    <a:lnTo>
                      <a:pt x="8744" y="700"/>
                    </a:lnTo>
                    <a:lnTo>
                      <a:pt x="8375" y="544"/>
                    </a:lnTo>
                    <a:lnTo>
                      <a:pt x="7987" y="428"/>
                    </a:lnTo>
                    <a:lnTo>
                      <a:pt x="7579" y="311"/>
                    </a:lnTo>
                    <a:lnTo>
                      <a:pt x="7170" y="214"/>
                    </a:lnTo>
                    <a:lnTo>
                      <a:pt x="6724" y="136"/>
                    </a:lnTo>
                    <a:lnTo>
                      <a:pt x="6277" y="78"/>
                    </a:lnTo>
                    <a:lnTo>
                      <a:pt x="5830" y="20"/>
                    </a:lnTo>
                    <a:lnTo>
                      <a:pt x="53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  <p:sp>
            <p:nvSpPr>
              <p:cNvPr id="788" name="Google Shape;788;p28"/>
              <p:cNvSpPr/>
              <p:nvPr/>
            </p:nvSpPr>
            <p:spPr>
              <a:xfrm>
                <a:off x="-1271787" y="4705900"/>
                <a:ext cx="22057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10203" extrusionOk="0">
                    <a:moveTo>
                      <a:pt x="5772" y="1"/>
                    </a:moveTo>
                    <a:lnTo>
                      <a:pt x="5597" y="20"/>
                    </a:lnTo>
                    <a:lnTo>
                      <a:pt x="5422" y="40"/>
                    </a:lnTo>
                    <a:lnTo>
                      <a:pt x="5072" y="137"/>
                    </a:lnTo>
                    <a:lnTo>
                      <a:pt x="4761" y="273"/>
                    </a:lnTo>
                    <a:lnTo>
                      <a:pt x="4470" y="428"/>
                    </a:lnTo>
                    <a:lnTo>
                      <a:pt x="4256" y="564"/>
                    </a:lnTo>
                    <a:lnTo>
                      <a:pt x="4042" y="720"/>
                    </a:lnTo>
                    <a:lnTo>
                      <a:pt x="3673" y="1031"/>
                    </a:lnTo>
                    <a:lnTo>
                      <a:pt x="3323" y="1381"/>
                    </a:lnTo>
                    <a:lnTo>
                      <a:pt x="2993" y="1730"/>
                    </a:lnTo>
                    <a:lnTo>
                      <a:pt x="2449" y="2255"/>
                    </a:lnTo>
                    <a:lnTo>
                      <a:pt x="1963" y="2760"/>
                    </a:lnTo>
                    <a:lnTo>
                      <a:pt x="1672" y="3052"/>
                    </a:lnTo>
                    <a:lnTo>
                      <a:pt x="1438" y="3207"/>
                    </a:lnTo>
                    <a:lnTo>
                      <a:pt x="1205" y="3382"/>
                    </a:lnTo>
                    <a:lnTo>
                      <a:pt x="992" y="3576"/>
                    </a:lnTo>
                    <a:lnTo>
                      <a:pt x="817" y="3790"/>
                    </a:lnTo>
                    <a:lnTo>
                      <a:pt x="642" y="4023"/>
                    </a:lnTo>
                    <a:lnTo>
                      <a:pt x="486" y="4276"/>
                    </a:lnTo>
                    <a:lnTo>
                      <a:pt x="350" y="4548"/>
                    </a:lnTo>
                    <a:lnTo>
                      <a:pt x="234" y="4859"/>
                    </a:lnTo>
                    <a:lnTo>
                      <a:pt x="234" y="4898"/>
                    </a:lnTo>
                    <a:lnTo>
                      <a:pt x="137" y="5073"/>
                    </a:lnTo>
                    <a:lnTo>
                      <a:pt x="59" y="5248"/>
                    </a:lnTo>
                    <a:lnTo>
                      <a:pt x="20" y="5422"/>
                    </a:lnTo>
                    <a:lnTo>
                      <a:pt x="1" y="5578"/>
                    </a:lnTo>
                    <a:lnTo>
                      <a:pt x="20" y="5753"/>
                    </a:lnTo>
                    <a:lnTo>
                      <a:pt x="59" y="5908"/>
                    </a:lnTo>
                    <a:lnTo>
                      <a:pt x="117" y="6044"/>
                    </a:lnTo>
                    <a:lnTo>
                      <a:pt x="195" y="6180"/>
                    </a:lnTo>
                    <a:lnTo>
                      <a:pt x="214" y="6316"/>
                    </a:lnTo>
                    <a:lnTo>
                      <a:pt x="253" y="6452"/>
                    </a:lnTo>
                    <a:lnTo>
                      <a:pt x="311" y="6569"/>
                    </a:lnTo>
                    <a:lnTo>
                      <a:pt x="428" y="6685"/>
                    </a:lnTo>
                    <a:lnTo>
                      <a:pt x="817" y="7035"/>
                    </a:lnTo>
                    <a:lnTo>
                      <a:pt x="1166" y="7404"/>
                    </a:lnTo>
                    <a:lnTo>
                      <a:pt x="1516" y="7774"/>
                    </a:lnTo>
                    <a:lnTo>
                      <a:pt x="1847" y="8182"/>
                    </a:lnTo>
                    <a:lnTo>
                      <a:pt x="2177" y="8570"/>
                    </a:lnTo>
                    <a:lnTo>
                      <a:pt x="2527" y="8940"/>
                    </a:lnTo>
                    <a:lnTo>
                      <a:pt x="2896" y="9309"/>
                    </a:lnTo>
                    <a:lnTo>
                      <a:pt x="3090" y="9484"/>
                    </a:lnTo>
                    <a:lnTo>
                      <a:pt x="3284" y="9639"/>
                    </a:lnTo>
                    <a:lnTo>
                      <a:pt x="3459" y="9756"/>
                    </a:lnTo>
                    <a:lnTo>
                      <a:pt x="3654" y="9872"/>
                    </a:lnTo>
                    <a:lnTo>
                      <a:pt x="3848" y="9969"/>
                    </a:lnTo>
                    <a:lnTo>
                      <a:pt x="4042" y="10047"/>
                    </a:lnTo>
                    <a:lnTo>
                      <a:pt x="4256" y="10105"/>
                    </a:lnTo>
                    <a:lnTo>
                      <a:pt x="4470" y="10164"/>
                    </a:lnTo>
                    <a:lnTo>
                      <a:pt x="4684" y="10183"/>
                    </a:lnTo>
                    <a:lnTo>
                      <a:pt x="4897" y="10203"/>
                    </a:lnTo>
                    <a:lnTo>
                      <a:pt x="5111" y="10183"/>
                    </a:lnTo>
                    <a:lnTo>
                      <a:pt x="5325" y="10164"/>
                    </a:lnTo>
                    <a:lnTo>
                      <a:pt x="5519" y="10105"/>
                    </a:lnTo>
                    <a:lnTo>
                      <a:pt x="5713" y="10028"/>
                    </a:lnTo>
                    <a:lnTo>
                      <a:pt x="5908" y="9931"/>
                    </a:lnTo>
                    <a:lnTo>
                      <a:pt x="6083" y="9794"/>
                    </a:lnTo>
                    <a:lnTo>
                      <a:pt x="6238" y="9639"/>
                    </a:lnTo>
                    <a:lnTo>
                      <a:pt x="6394" y="9464"/>
                    </a:lnTo>
                    <a:lnTo>
                      <a:pt x="6471" y="9309"/>
                    </a:lnTo>
                    <a:lnTo>
                      <a:pt x="6549" y="9153"/>
                    </a:lnTo>
                    <a:lnTo>
                      <a:pt x="6588" y="9017"/>
                    </a:lnTo>
                    <a:lnTo>
                      <a:pt x="6607" y="8862"/>
                    </a:lnTo>
                    <a:lnTo>
                      <a:pt x="6607" y="8706"/>
                    </a:lnTo>
                    <a:lnTo>
                      <a:pt x="6588" y="8551"/>
                    </a:lnTo>
                    <a:lnTo>
                      <a:pt x="6568" y="8395"/>
                    </a:lnTo>
                    <a:lnTo>
                      <a:pt x="6510" y="8240"/>
                    </a:lnTo>
                    <a:lnTo>
                      <a:pt x="6394" y="7948"/>
                    </a:lnTo>
                    <a:lnTo>
                      <a:pt x="6238" y="7657"/>
                    </a:lnTo>
                    <a:lnTo>
                      <a:pt x="6063" y="7385"/>
                    </a:lnTo>
                    <a:lnTo>
                      <a:pt x="5888" y="7132"/>
                    </a:lnTo>
                    <a:lnTo>
                      <a:pt x="5694" y="6899"/>
                    </a:lnTo>
                    <a:lnTo>
                      <a:pt x="6238" y="6977"/>
                    </a:lnTo>
                    <a:lnTo>
                      <a:pt x="6646" y="7035"/>
                    </a:lnTo>
                    <a:lnTo>
                      <a:pt x="6860" y="7055"/>
                    </a:lnTo>
                    <a:lnTo>
                      <a:pt x="7287" y="7055"/>
                    </a:lnTo>
                    <a:lnTo>
                      <a:pt x="7501" y="7035"/>
                    </a:lnTo>
                    <a:lnTo>
                      <a:pt x="7695" y="6996"/>
                    </a:lnTo>
                    <a:lnTo>
                      <a:pt x="7909" y="6938"/>
                    </a:lnTo>
                    <a:lnTo>
                      <a:pt x="8084" y="6880"/>
                    </a:lnTo>
                    <a:lnTo>
                      <a:pt x="8259" y="6783"/>
                    </a:lnTo>
                    <a:lnTo>
                      <a:pt x="8414" y="6685"/>
                    </a:lnTo>
                    <a:lnTo>
                      <a:pt x="8550" y="6549"/>
                    </a:lnTo>
                    <a:lnTo>
                      <a:pt x="8667" y="6413"/>
                    </a:lnTo>
                    <a:lnTo>
                      <a:pt x="8745" y="6258"/>
                    </a:lnTo>
                    <a:lnTo>
                      <a:pt x="8803" y="6064"/>
                    </a:lnTo>
                    <a:lnTo>
                      <a:pt x="8822" y="5850"/>
                    </a:lnTo>
                    <a:lnTo>
                      <a:pt x="8822" y="5617"/>
                    </a:lnTo>
                    <a:lnTo>
                      <a:pt x="8764" y="5364"/>
                    </a:lnTo>
                    <a:lnTo>
                      <a:pt x="8686" y="5131"/>
                    </a:lnTo>
                    <a:lnTo>
                      <a:pt x="8589" y="4917"/>
                    </a:lnTo>
                    <a:lnTo>
                      <a:pt x="8453" y="4742"/>
                    </a:lnTo>
                    <a:lnTo>
                      <a:pt x="8298" y="4587"/>
                    </a:lnTo>
                    <a:lnTo>
                      <a:pt x="8142" y="4470"/>
                    </a:lnTo>
                    <a:lnTo>
                      <a:pt x="7948" y="4373"/>
                    </a:lnTo>
                    <a:lnTo>
                      <a:pt x="7754" y="4295"/>
                    </a:lnTo>
                    <a:lnTo>
                      <a:pt x="7540" y="4237"/>
                    </a:lnTo>
                    <a:lnTo>
                      <a:pt x="7326" y="4179"/>
                    </a:lnTo>
                    <a:lnTo>
                      <a:pt x="7093" y="4159"/>
                    </a:lnTo>
                    <a:lnTo>
                      <a:pt x="6646" y="4101"/>
                    </a:lnTo>
                    <a:lnTo>
                      <a:pt x="6180" y="4062"/>
                    </a:lnTo>
                    <a:lnTo>
                      <a:pt x="5752" y="4004"/>
                    </a:lnTo>
                    <a:lnTo>
                      <a:pt x="5597" y="3965"/>
                    </a:lnTo>
                    <a:lnTo>
                      <a:pt x="5480" y="3887"/>
                    </a:lnTo>
                    <a:lnTo>
                      <a:pt x="5441" y="3848"/>
                    </a:lnTo>
                    <a:lnTo>
                      <a:pt x="5422" y="3810"/>
                    </a:lnTo>
                    <a:lnTo>
                      <a:pt x="5403" y="3712"/>
                    </a:lnTo>
                    <a:lnTo>
                      <a:pt x="5422" y="3576"/>
                    </a:lnTo>
                    <a:lnTo>
                      <a:pt x="5461" y="3460"/>
                    </a:lnTo>
                    <a:lnTo>
                      <a:pt x="5519" y="3324"/>
                    </a:lnTo>
                    <a:lnTo>
                      <a:pt x="5616" y="3188"/>
                    </a:lnTo>
                    <a:lnTo>
                      <a:pt x="5830" y="2916"/>
                    </a:lnTo>
                    <a:lnTo>
                      <a:pt x="6063" y="2663"/>
                    </a:lnTo>
                    <a:lnTo>
                      <a:pt x="6413" y="2333"/>
                    </a:lnTo>
                    <a:lnTo>
                      <a:pt x="6588" y="2138"/>
                    </a:lnTo>
                    <a:lnTo>
                      <a:pt x="6782" y="1944"/>
                    </a:lnTo>
                    <a:lnTo>
                      <a:pt x="6957" y="1711"/>
                    </a:lnTo>
                    <a:lnTo>
                      <a:pt x="7112" y="1478"/>
                    </a:lnTo>
                    <a:lnTo>
                      <a:pt x="7171" y="1342"/>
                    </a:lnTo>
                    <a:lnTo>
                      <a:pt x="7210" y="1225"/>
                    </a:lnTo>
                    <a:lnTo>
                      <a:pt x="7229" y="1089"/>
                    </a:lnTo>
                    <a:lnTo>
                      <a:pt x="7249" y="973"/>
                    </a:lnTo>
                    <a:lnTo>
                      <a:pt x="7229" y="837"/>
                    </a:lnTo>
                    <a:lnTo>
                      <a:pt x="7190" y="720"/>
                    </a:lnTo>
                    <a:lnTo>
                      <a:pt x="7132" y="584"/>
                    </a:lnTo>
                    <a:lnTo>
                      <a:pt x="7035" y="467"/>
                    </a:lnTo>
                    <a:lnTo>
                      <a:pt x="6899" y="351"/>
                    </a:lnTo>
                    <a:lnTo>
                      <a:pt x="6763" y="234"/>
                    </a:lnTo>
                    <a:lnTo>
                      <a:pt x="6607" y="156"/>
                    </a:lnTo>
                    <a:lnTo>
                      <a:pt x="6452" y="98"/>
                    </a:lnTo>
                    <a:lnTo>
                      <a:pt x="6296" y="40"/>
                    </a:lnTo>
                    <a:lnTo>
                      <a:pt x="6121" y="20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400" kern="1200">
                  <a:solidFill>
                    <a:srgbClr val="002D38"/>
                  </a:solidFill>
                  <a:ea typeface="+mn-ea"/>
                </a:endParaRPr>
              </a:p>
            </p:txBody>
          </p:sp>
        </p:grpSp>
      </p:grpSp>
      <p:grpSp>
        <p:nvGrpSpPr>
          <p:cNvPr id="789" name="Google Shape;789;p28"/>
          <p:cNvGrpSpPr/>
          <p:nvPr/>
        </p:nvGrpSpPr>
        <p:grpSpPr>
          <a:xfrm>
            <a:off x="10099150" y="4962571"/>
            <a:ext cx="2941498" cy="1943243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878773" y="4966538"/>
            <a:ext cx="2941498" cy="1943243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42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4" y="1709838"/>
            <a:ext cx="10489585" cy="2852737"/>
          </a:xfrm>
          <a:prstGeom prst="rect">
            <a:avLst/>
          </a:prstGeom>
        </p:spPr>
        <p:txBody>
          <a:bodyPr lIns="91183" tIns="45598" rIns="91183" bIns="45598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4" y="4589563"/>
            <a:ext cx="10489585" cy="1500187"/>
          </a:xfrm>
          <a:prstGeom prst="rect">
            <a:avLst/>
          </a:prstGeom>
        </p:spPr>
        <p:txBody>
          <a:bodyPr lIns="91183" tIns="45598" rIns="91183" bIns="4559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7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35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9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5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1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7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D997B5FA-0921-464F-AAE1-844C04324D75}" type="datetimeFigureOut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2026/2/2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450"/>
            <a:ext cx="4104620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565CE74E-AB26-4998-AD42-012C4C1AD076}" type="slidenum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43060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2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5" name="Google Shape;845;p29"/>
          <p:cNvGrpSpPr/>
          <p:nvPr/>
        </p:nvGrpSpPr>
        <p:grpSpPr>
          <a:xfrm>
            <a:off x="829018" y="2809982"/>
            <a:ext cx="3588957" cy="2054261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8674131" y="2797659"/>
            <a:ext cx="2509198" cy="1725771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36398" y="4168047"/>
            <a:ext cx="12234633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2" name="Google Shape;852;p29"/>
          <p:cNvSpPr/>
          <p:nvPr/>
        </p:nvSpPr>
        <p:spPr>
          <a:xfrm flipH="1">
            <a:off x="-36398" y="4371247"/>
            <a:ext cx="12234633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3" name="Google Shape;853;p29"/>
          <p:cNvSpPr/>
          <p:nvPr/>
        </p:nvSpPr>
        <p:spPr>
          <a:xfrm rot="10800000">
            <a:off x="10293068" y="-8197"/>
            <a:ext cx="1895737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674474" y="674586"/>
            <a:ext cx="3024955" cy="1675925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5" name="Google Shape;855;p29"/>
          <p:cNvSpPr/>
          <p:nvPr/>
        </p:nvSpPr>
        <p:spPr>
          <a:xfrm flipH="1">
            <a:off x="4433971" y="4918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6" name="Google Shape;856;p29"/>
          <p:cNvSpPr/>
          <p:nvPr/>
        </p:nvSpPr>
        <p:spPr>
          <a:xfrm>
            <a:off x="6145999" y="491880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7" name="Google Shape;857;p29"/>
          <p:cNvSpPr/>
          <p:nvPr/>
        </p:nvSpPr>
        <p:spPr>
          <a:xfrm>
            <a:off x="5456740" y="6519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7791965" y="612685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59" name="Google Shape;859;p29"/>
          <p:cNvSpPr/>
          <p:nvPr/>
        </p:nvSpPr>
        <p:spPr>
          <a:xfrm>
            <a:off x="6660256" y="8837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0" name="Google Shape;860;p29"/>
          <p:cNvSpPr/>
          <p:nvPr/>
        </p:nvSpPr>
        <p:spPr>
          <a:xfrm rot="2417287">
            <a:off x="4428796" y="120763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84201" y="12018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2" name="Google Shape;862;p29"/>
          <p:cNvSpPr/>
          <p:nvPr/>
        </p:nvSpPr>
        <p:spPr>
          <a:xfrm>
            <a:off x="6150056" y="14212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3" name="Google Shape;863;p29"/>
          <p:cNvSpPr/>
          <p:nvPr/>
        </p:nvSpPr>
        <p:spPr>
          <a:xfrm>
            <a:off x="3176425" y="15198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9657819" y="15153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5" name="Google Shape;865;p29"/>
          <p:cNvSpPr/>
          <p:nvPr/>
        </p:nvSpPr>
        <p:spPr>
          <a:xfrm>
            <a:off x="10707053" y="16817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6" name="Google Shape;866;p29"/>
          <p:cNvSpPr/>
          <p:nvPr/>
        </p:nvSpPr>
        <p:spPr>
          <a:xfrm>
            <a:off x="11273351" y="2076660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7" name="Google Shape;867;p29"/>
          <p:cNvSpPr/>
          <p:nvPr/>
        </p:nvSpPr>
        <p:spPr>
          <a:xfrm>
            <a:off x="11607320" y="21066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8" name="Google Shape;868;p29"/>
          <p:cNvSpPr/>
          <p:nvPr/>
        </p:nvSpPr>
        <p:spPr>
          <a:xfrm>
            <a:off x="1987145" y="21910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11738229" y="25640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0" name="Google Shape;870;p29"/>
          <p:cNvSpPr/>
          <p:nvPr/>
        </p:nvSpPr>
        <p:spPr>
          <a:xfrm>
            <a:off x="637601" y="2879167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1" name="Google Shape;871;p29"/>
          <p:cNvSpPr/>
          <p:nvPr/>
        </p:nvSpPr>
        <p:spPr>
          <a:xfrm>
            <a:off x="11906443" y="33073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2" name="Google Shape;872;p29"/>
          <p:cNvSpPr/>
          <p:nvPr/>
        </p:nvSpPr>
        <p:spPr>
          <a:xfrm rot="-2516804">
            <a:off x="464254" y="3750278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3" name="Google Shape;873;p29"/>
          <p:cNvSpPr/>
          <p:nvPr/>
        </p:nvSpPr>
        <p:spPr>
          <a:xfrm>
            <a:off x="11800493" y="4097000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4" name="Google Shape;874;p29"/>
          <p:cNvSpPr/>
          <p:nvPr/>
        </p:nvSpPr>
        <p:spPr>
          <a:xfrm>
            <a:off x="853291" y="43119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5" name="Google Shape;875;p29"/>
          <p:cNvSpPr/>
          <p:nvPr/>
        </p:nvSpPr>
        <p:spPr>
          <a:xfrm>
            <a:off x="1384972" y="2674609"/>
            <a:ext cx="1196110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6" name="Google Shape;876;p29"/>
          <p:cNvSpPr/>
          <p:nvPr/>
        </p:nvSpPr>
        <p:spPr>
          <a:xfrm>
            <a:off x="3294072" y="3141666"/>
            <a:ext cx="1196110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7" name="Google Shape;877;p29"/>
          <p:cNvSpPr/>
          <p:nvPr/>
        </p:nvSpPr>
        <p:spPr>
          <a:xfrm>
            <a:off x="8308935" y="2779643"/>
            <a:ext cx="1196110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8" name="Google Shape;878;p29"/>
          <p:cNvSpPr/>
          <p:nvPr/>
        </p:nvSpPr>
        <p:spPr>
          <a:xfrm>
            <a:off x="10346213" y="3099839"/>
            <a:ext cx="1196110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79" name="Google Shape;879;p29"/>
          <p:cNvSpPr/>
          <p:nvPr/>
        </p:nvSpPr>
        <p:spPr>
          <a:xfrm>
            <a:off x="9571203" y="3559951"/>
            <a:ext cx="637161" cy="3506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80" name="Google Shape;880;p29"/>
          <p:cNvSpPr/>
          <p:nvPr/>
        </p:nvSpPr>
        <p:spPr>
          <a:xfrm>
            <a:off x="2581068" y="1156970"/>
            <a:ext cx="1055704" cy="58105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7889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49872" y="3"/>
            <a:ext cx="3751895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77C0EA"/>
              </a:solidFill>
              <a:ea typeface="+mn-ea"/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9029931" y="5"/>
            <a:ext cx="3131859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85" name="Google Shape;885;p30"/>
          <p:cNvSpPr/>
          <p:nvPr/>
        </p:nvSpPr>
        <p:spPr>
          <a:xfrm flipH="1">
            <a:off x="10633174" y="5402998"/>
            <a:ext cx="1566147" cy="1491764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86" name="Google Shape;886;p30"/>
          <p:cNvSpPr/>
          <p:nvPr/>
        </p:nvSpPr>
        <p:spPr>
          <a:xfrm>
            <a:off x="-55315" y="5268964"/>
            <a:ext cx="2362456" cy="1699464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87" name="Google Shape;887;p30"/>
          <p:cNvSpPr/>
          <p:nvPr/>
        </p:nvSpPr>
        <p:spPr>
          <a:xfrm>
            <a:off x="7697194" y="3902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88" name="Google Shape;888;p30"/>
          <p:cNvSpPr/>
          <p:nvPr/>
        </p:nvSpPr>
        <p:spPr>
          <a:xfrm flipH="1">
            <a:off x="6001168" y="390205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89" name="Google Shape;889;p30"/>
          <p:cNvSpPr/>
          <p:nvPr/>
        </p:nvSpPr>
        <p:spPr>
          <a:xfrm flipH="1">
            <a:off x="6774399" y="5503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0" name="Google Shape;890;p30"/>
          <p:cNvSpPr/>
          <p:nvPr/>
        </p:nvSpPr>
        <p:spPr>
          <a:xfrm rot="-2516804">
            <a:off x="4230466" y="511085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1" name="Google Shape;891;p30"/>
          <p:cNvSpPr/>
          <p:nvPr/>
        </p:nvSpPr>
        <p:spPr>
          <a:xfrm flipH="1">
            <a:off x="5570884" y="7821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7692006" y="1106035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11738229" y="11002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4" name="Google Shape;894;p30"/>
          <p:cNvSpPr/>
          <p:nvPr/>
        </p:nvSpPr>
        <p:spPr>
          <a:xfrm flipH="1">
            <a:off x="5996930" y="13196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5" name="Google Shape;895;p30"/>
          <p:cNvSpPr/>
          <p:nvPr/>
        </p:nvSpPr>
        <p:spPr>
          <a:xfrm flipH="1">
            <a:off x="8970589" y="14182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6" name="Google Shape;896;p30"/>
          <p:cNvSpPr/>
          <p:nvPr/>
        </p:nvSpPr>
        <p:spPr>
          <a:xfrm rot="-2517313">
            <a:off x="2520085" y="14137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7" name="Google Shape;897;p30"/>
          <p:cNvSpPr/>
          <p:nvPr/>
        </p:nvSpPr>
        <p:spPr>
          <a:xfrm flipH="1">
            <a:off x="1524087" y="15801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8" name="Google Shape;898;p30"/>
          <p:cNvSpPr/>
          <p:nvPr/>
        </p:nvSpPr>
        <p:spPr>
          <a:xfrm flipH="1">
            <a:off x="873813" y="1974982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899" name="Google Shape;899;p30"/>
          <p:cNvSpPr/>
          <p:nvPr/>
        </p:nvSpPr>
        <p:spPr>
          <a:xfrm flipH="1">
            <a:off x="539663" y="20050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00" name="Google Shape;900;p30"/>
          <p:cNvSpPr/>
          <p:nvPr/>
        </p:nvSpPr>
        <p:spPr>
          <a:xfrm flipH="1">
            <a:off x="10243994" y="20894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84201" y="24624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02" name="Google Shape;902;p30"/>
          <p:cNvSpPr/>
          <p:nvPr/>
        </p:nvSpPr>
        <p:spPr>
          <a:xfrm flipH="1">
            <a:off x="11493559" y="2777567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03" name="Google Shape;903;p30"/>
          <p:cNvSpPr/>
          <p:nvPr/>
        </p:nvSpPr>
        <p:spPr>
          <a:xfrm flipH="1">
            <a:off x="324695" y="32057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11558174" y="3648676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05" name="Google Shape;905;p30"/>
          <p:cNvSpPr/>
          <p:nvPr/>
        </p:nvSpPr>
        <p:spPr>
          <a:xfrm flipH="1">
            <a:off x="346492" y="3995400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06" name="Google Shape;906;p30"/>
          <p:cNvSpPr/>
          <p:nvPr/>
        </p:nvSpPr>
        <p:spPr>
          <a:xfrm flipH="1">
            <a:off x="11377849" y="42103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330201" y="4091897"/>
            <a:ext cx="9501436" cy="2802933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6385968" y="2424543"/>
            <a:ext cx="1196110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51" name="Google Shape;951;p30"/>
          <p:cNvSpPr/>
          <p:nvPr/>
        </p:nvSpPr>
        <p:spPr>
          <a:xfrm>
            <a:off x="3577601" y="2169443"/>
            <a:ext cx="1196110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52" name="Google Shape;952;p30"/>
          <p:cNvSpPr/>
          <p:nvPr/>
        </p:nvSpPr>
        <p:spPr>
          <a:xfrm>
            <a:off x="8891176" y="1784538"/>
            <a:ext cx="1895459" cy="10432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53" name="Google Shape;953;p30"/>
          <p:cNvSpPr/>
          <p:nvPr/>
        </p:nvSpPr>
        <p:spPr>
          <a:xfrm>
            <a:off x="8891182" y="1277809"/>
            <a:ext cx="682565" cy="3756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54" name="Google Shape;954;p30"/>
          <p:cNvSpPr/>
          <p:nvPr/>
        </p:nvSpPr>
        <p:spPr>
          <a:xfrm>
            <a:off x="9929265" y="5529646"/>
            <a:ext cx="1514307" cy="879243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grpSp>
        <p:nvGrpSpPr>
          <p:cNvPr id="955" name="Google Shape;955;p30"/>
          <p:cNvGrpSpPr/>
          <p:nvPr/>
        </p:nvGrpSpPr>
        <p:grpSpPr>
          <a:xfrm>
            <a:off x="10042501" y="4608313"/>
            <a:ext cx="1514398" cy="1415764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404299" y="4249912"/>
            <a:ext cx="2111265" cy="1940467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002D38"/>
                </a:solidFill>
                <a:ea typeface="+mn-ea"/>
              </a:endParaRPr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788143" y="4910915"/>
            <a:ext cx="1123999" cy="61864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8214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234" y="2424467"/>
            <a:ext cx="12161753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89" name="Google Shape;989;p31"/>
          <p:cNvSpPr/>
          <p:nvPr/>
        </p:nvSpPr>
        <p:spPr>
          <a:xfrm flipH="1">
            <a:off x="4433971" y="85400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0" name="Google Shape;990;p31"/>
          <p:cNvSpPr/>
          <p:nvPr/>
        </p:nvSpPr>
        <p:spPr>
          <a:xfrm>
            <a:off x="6145999" y="85480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1" name="Google Shape;991;p31"/>
          <p:cNvSpPr/>
          <p:nvPr/>
        </p:nvSpPr>
        <p:spPr>
          <a:xfrm>
            <a:off x="5456740" y="2455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7791965" y="206285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3" name="Google Shape;993;p31"/>
          <p:cNvSpPr/>
          <p:nvPr/>
        </p:nvSpPr>
        <p:spPr>
          <a:xfrm>
            <a:off x="6660256" y="477300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4" name="Google Shape;994;p31"/>
          <p:cNvSpPr/>
          <p:nvPr/>
        </p:nvSpPr>
        <p:spPr>
          <a:xfrm rot="2417287">
            <a:off x="4428796" y="801159"/>
            <a:ext cx="19414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84201" y="795341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6" name="Google Shape;996;p31"/>
          <p:cNvSpPr/>
          <p:nvPr/>
        </p:nvSpPr>
        <p:spPr>
          <a:xfrm>
            <a:off x="6150056" y="10148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7" name="Google Shape;997;p31"/>
          <p:cNvSpPr/>
          <p:nvPr/>
        </p:nvSpPr>
        <p:spPr>
          <a:xfrm>
            <a:off x="3176425" y="1113467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9657819" y="1108938"/>
            <a:ext cx="13709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999" name="Google Shape;999;p31"/>
          <p:cNvSpPr/>
          <p:nvPr/>
        </p:nvSpPr>
        <p:spPr>
          <a:xfrm>
            <a:off x="10707053" y="12753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0" name="Google Shape;1000;p31"/>
          <p:cNvSpPr/>
          <p:nvPr/>
        </p:nvSpPr>
        <p:spPr>
          <a:xfrm>
            <a:off x="11273351" y="1670182"/>
            <a:ext cx="167837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1" name="Google Shape;1001;p31"/>
          <p:cNvSpPr/>
          <p:nvPr/>
        </p:nvSpPr>
        <p:spPr>
          <a:xfrm>
            <a:off x="11607320" y="1700233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2" name="Google Shape;1002;p31"/>
          <p:cNvSpPr/>
          <p:nvPr/>
        </p:nvSpPr>
        <p:spPr>
          <a:xfrm>
            <a:off x="1987145" y="17846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11738229" y="2157619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4" name="Google Shape;1004;p31"/>
          <p:cNvSpPr/>
          <p:nvPr/>
        </p:nvSpPr>
        <p:spPr>
          <a:xfrm>
            <a:off x="637601" y="2472767"/>
            <a:ext cx="183855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5" name="Google Shape;1005;p31"/>
          <p:cNvSpPr/>
          <p:nvPr/>
        </p:nvSpPr>
        <p:spPr>
          <a:xfrm>
            <a:off x="11906443" y="29009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464254" y="3343880"/>
            <a:ext cx="292573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7" name="Google Shape;1007;p31"/>
          <p:cNvSpPr/>
          <p:nvPr/>
        </p:nvSpPr>
        <p:spPr>
          <a:xfrm>
            <a:off x="11800493" y="3690600"/>
            <a:ext cx="167983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8" name="Google Shape;1008;p31"/>
          <p:cNvSpPr/>
          <p:nvPr/>
        </p:nvSpPr>
        <p:spPr>
          <a:xfrm>
            <a:off x="853291" y="3905533"/>
            <a:ext cx="83792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09" name="Google Shape;1009;p31"/>
          <p:cNvSpPr/>
          <p:nvPr/>
        </p:nvSpPr>
        <p:spPr>
          <a:xfrm>
            <a:off x="573268" y="1590769"/>
            <a:ext cx="1196110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sp>
        <p:nvSpPr>
          <p:cNvPr id="1010" name="Google Shape;1010;p31"/>
          <p:cNvSpPr/>
          <p:nvPr/>
        </p:nvSpPr>
        <p:spPr>
          <a:xfrm>
            <a:off x="2703465" y="544065"/>
            <a:ext cx="637161" cy="3506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002D38"/>
              </a:solidFill>
              <a:ea typeface="+mn-ea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9364705" y="-28989867"/>
            <a:ext cx="6841034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26035" y="-32418867"/>
            <a:ext cx="6841034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82747" y="23528867"/>
            <a:ext cx="6841034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743127" y="23528867"/>
            <a:ext cx="6841034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04324" y="76047600"/>
            <a:ext cx="6841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8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09953" y="757737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4" y="219521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7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8" y="906827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31" y="98942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2" y="9475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7" y="917947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20" y="1520705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4" y="160330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4" y="15614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8" y="1531826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6" y="210993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2" y="2134585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6" y="217528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20" y="2145704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8" y="272381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7" y="283106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7" y="278916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2" y="2759584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5" y="3362343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9" y="344494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50" y="34030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4" y="3373463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8" y="3976221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91" y="405881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2" y="40169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5" y="3987341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80" y="4590101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2" y="467269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4" y="463079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8" y="4601220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6" y="517933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2" y="5203980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5" y="528657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5" y="524467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80" y="5215100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3" y="5817859"/>
            <a:ext cx="44826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7" y="590045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7" y="58585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2" y="5828979"/>
            <a:ext cx="44661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/>
          </a:p>
        </p:txBody>
      </p:sp>
    </p:spTree>
    <p:extLst>
      <p:ext uri="{BB962C8B-B14F-4D97-AF65-F5344CB8AC3E}">
        <p14:creationId xmlns:p14="http://schemas.microsoft.com/office/powerpoint/2010/main" val="237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51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51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8895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4724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91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516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1768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2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3847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8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8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91359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61838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7456" y="188843"/>
            <a:ext cx="11431090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3" tIns="45598" rIns="91183" bIns="45598" rtlCol="0" anchor="ctr"/>
          <a:lstStyle/>
          <a:p>
            <a:pPr algn="ctr" defTabSz="911782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0131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63033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52777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78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0115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78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151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14341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2026/2/2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12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017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44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44" y="3602076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9497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368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96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50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1413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47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178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64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64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94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7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28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28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4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4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156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6862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2240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7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8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27" y="2057403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9286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7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8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27" y="2057403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7579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5008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7" y="365182"/>
            <a:ext cx="2622396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31" y="365182"/>
            <a:ext cx="771516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1324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9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9" y="3602066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584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1156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7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9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2770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244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40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61838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5270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0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21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2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49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49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0141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696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1931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0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65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20" y="2057403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0780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0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65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20" y="2057403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8505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5108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7" y="365164"/>
            <a:ext cx="2622396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31" y="365164"/>
            <a:ext cx="771516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2214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5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5" y="3602054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4330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545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817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542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10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57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81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2243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5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6382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5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6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6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4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4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470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7802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5477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5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4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5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8773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5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4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5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5711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65429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43"/>
            <a:ext cx="2622396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43"/>
            <a:ext cx="771516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8065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6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57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3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51271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100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69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9271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38920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09953" y="757737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5288" y="836511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6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12161838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3" y="5230854"/>
            <a:ext cx="12161838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41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45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45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70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70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96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4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2/2/2026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1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2994" y="1865432"/>
            <a:ext cx="699585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38808" y="4558768"/>
            <a:ext cx="6684223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39192" y="5173791"/>
            <a:ext cx="5122565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39283" y="15003"/>
            <a:ext cx="5122565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69954" y="5173801"/>
            <a:ext cx="957293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5724" y="2286185"/>
            <a:ext cx="587635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4226" y="-1398475"/>
            <a:ext cx="2021151" cy="411200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43" name="Google Shape;43;p2"/>
          <p:cNvGrpSpPr/>
          <p:nvPr/>
        </p:nvGrpSpPr>
        <p:grpSpPr>
          <a:xfrm>
            <a:off x="5716011" y="258472"/>
            <a:ext cx="72982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30857" y="2896041"/>
            <a:ext cx="764774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45887" y="4548756"/>
            <a:ext cx="1061534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35795" y="5770672"/>
            <a:ext cx="229025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891743" y="2079389"/>
            <a:ext cx="642983" cy="666027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6615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36414" y="3549389"/>
            <a:ext cx="6689011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39582" y="4566429"/>
            <a:ext cx="4082675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20892" y="2105971"/>
            <a:ext cx="1187056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7616" y="3462605"/>
            <a:ext cx="5135269" cy="1680008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39277" y="-14"/>
            <a:ext cx="5122565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70239" y="-1978894"/>
            <a:ext cx="2021367" cy="411244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49144" y="5270893"/>
            <a:ext cx="728195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3633" y="305489"/>
            <a:ext cx="1061534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6622" y="2367223"/>
            <a:ext cx="595556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2451" y="5369325"/>
            <a:ext cx="683913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16011" y="5733505"/>
            <a:ext cx="72982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51335" y="305489"/>
            <a:ext cx="1323784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931560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48617" y="731520"/>
            <a:ext cx="10264543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48617" y="1362200"/>
            <a:ext cx="10264543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296" y="2446924"/>
            <a:ext cx="803475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4660" y="5391291"/>
            <a:ext cx="723491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51316" y="-1233460"/>
            <a:ext cx="2021083" cy="411187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01403" y="2623527"/>
            <a:ext cx="728195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48299" y="5733505"/>
            <a:ext cx="72982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19639" y="6118486"/>
            <a:ext cx="5122565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7746" y="252556"/>
            <a:ext cx="1323784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93339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48617" y="731520"/>
            <a:ext cx="10264543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0038" y="3843919"/>
            <a:ext cx="3429495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34302" y="3843919"/>
            <a:ext cx="3425505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2033" y="4366385"/>
            <a:ext cx="3425505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32307" y="4369552"/>
            <a:ext cx="3429495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42005" y="64220"/>
            <a:ext cx="5122565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13143" y="4564300"/>
            <a:ext cx="787480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59764" y="3142206"/>
            <a:ext cx="738090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1067" y="5243823"/>
            <a:ext cx="803523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22653" y="4527200"/>
            <a:ext cx="2366249" cy="481410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7831" y="400089"/>
            <a:ext cx="1061534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18224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48617" y="731520"/>
            <a:ext cx="10264543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294290" y="2303"/>
            <a:ext cx="5122565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79057" y="4477864"/>
            <a:ext cx="2016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862388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48626" y="731520"/>
            <a:ext cx="10264543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04440" y="3002200"/>
            <a:ext cx="5037906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1" y="5173824"/>
            <a:ext cx="5122565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04011" y="4165236"/>
            <a:ext cx="2021377" cy="4112470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Tx/>
              <a:buFontTx/>
              <a:buNone/>
            </a:pPr>
            <a:endParaRPr sz="2400" kern="1200">
              <a:solidFill>
                <a:srgbClr val="313131"/>
              </a:solidFill>
              <a:ea typeface="+mn-ea"/>
              <a:cs typeface="+mn-cs"/>
            </a:endParaRPr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51790" y="356415"/>
            <a:ext cx="811926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695311" y="1725356"/>
            <a:ext cx="1323784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79739" y="318181"/>
            <a:ext cx="587635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3887" y="1604670"/>
            <a:ext cx="72982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400" kern="1200">
                <a:solidFill>
                  <a:srgbClr val="313131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68546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75BF2E6-8C10-3339-42DE-B721B84025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926" y="0"/>
            <a:ext cx="1197182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>
    <p:fade/>
  </p:transition>
  <p:txStyles>
    <p:titleStyle>
      <a:lvl1pPr algn="l" defTabSz="9117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7942" indent="-227942" algn="l" defTabSz="91178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ea"/>
          <a:ea typeface="+mn-ea"/>
          <a:cs typeface="+mn-cs"/>
        </a:defRPr>
      </a:lvl1pPr>
      <a:lvl2pPr marL="683833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39722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595607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1494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07388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72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168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054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85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82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68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59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46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28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16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07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C07F2A-E35B-F45F-F2A5-B2DC92792BE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09" y="171455"/>
            <a:ext cx="1244688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17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  <p:sldLayoutId id="2147484233" r:id="rId1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5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61838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658" y="609600"/>
            <a:ext cx="85754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8" y="2160590"/>
            <a:ext cx="85754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87309" y="6041363"/>
            <a:ext cx="909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1BEF0D-F0BB-DE4B-95CE-6DB70DBA9567}" type="datetimeFigureOut">
              <a:rPr lang="en-US" kern="1200" dirty="0">
                <a:solidFill>
                  <a:prstClr val="black">
                    <a:tint val="75000"/>
                  </a:prstClr>
                </a:solidFill>
                <a:latin typeface="Trebuchet MS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2/2/2026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5658" y="6041363"/>
            <a:ext cx="6282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9411" y="6041363"/>
            <a:ext cx="68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00000000-1234-1234-1234-123412341234}" type="slidenum">
              <a:rPr lang="en-US" kern="1200" smtClean="0">
                <a:solidFill>
                  <a:srgbClr val="90C226"/>
                </a:solidFill>
                <a:latin typeface="Trebuchet MS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srgbClr val="90C226"/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  <p:sldLayoutId id="2147484261" r:id="rId13"/>
    <p:sldLayoutId id="2147484262" r:id="rId14"/>
    <p:sldLayoutId id="2147484263" r:id="rId15"/>
    <p:sldLayoutId id="214748426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389" y="171057"/>
            <a:ext cx="1239889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4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ea typeface="+mn-ea"/>
              </a:rPr>
              <a:t>www.9slide.vn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9364705" y="-28989867"/>
            <a:ext cx="6841034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226035" y="-32418867"/>
            <a:ext cx="6841034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6982747" y="23528867"/>
            <a:ext cx="68410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7743127" y="23528867"/>
            <a:ext cx="6841034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8604324" y="76047600"/>
            <a:ext cx="6841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60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8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246" r:id="rId13"/>
    <p:sldLayoutId id="214748424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67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91"/>
            <a:ext cx="2736414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914082">
                <a:buClrTx/>
                <a:buFontTx/>
                <a:buNone/>
              </a:pPr>
              <a:t>2026/2/2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91"/>
            <a:ext cx="410462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91"/>
            <a:ext cx="2736414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914082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0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 spd="slow">
    <p:fade/>
  </p:transition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81"/>
            <a:ext cx="2736414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914218">
                <a:buClrTx/>
                <a:buFontTx/>
                <a:buNone/>
              </a:pPr>
              <a:t>2026/2/2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81"/>
            <a:ext cx="410462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81"/>
            <a:ext cx="2736414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914218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5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ransition spd="slow">
    <p:fade/>
  </p:transition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68"/>
            <a:ext cx="273641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914377">
                <a:buClrTx/>
                <a:buFontTx/>
                <a:buNone/>
              </a:pPr>
              <a:t>2026/2/2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68"/>
            <a:ext cx="410462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68"/>
            <a:ext cx="273641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914377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34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6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E4F555F-DB5F-4BCB-8BD6-15A557D0E09F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latin typeface="Calibri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9068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gif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slide" Target="slide4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6" Type="http://schemas.openxmlformats.org/officeDocument/2006/relationships/slide" Target="slide47.xml"/><Relationship Id="rId5" Type="http://schemas.openxmlformats.org/officeDocument/2006/relationships/image" Target="../media/image26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slide" Target="slide4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Relationship Id="rId6" Type="http://schemas.openxmlformats.org/officeDocument/2006/relationships/slide" Target="slide47.xml"/><Relationship Id="rId5" Type="http://schemas.openxmlformats.org/officeDocument/2006/relationships/image" Target="../media/image26.png"/><Relationship Id="rId4" Type="http://schemas.openxmlformats.org/officeDocument/2006/relationships/slide" Target="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26.png"/><Relationship Id="rId4" Type="http://schemas.openxmlformats.org/officeDocument/2006/relationships/slide" Target="slide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26.png"/><Relationship Id="rId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1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71.xml"/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5" Type="http://schemas.openxmlformats.org/officeDocument/2006/relationships/slide" Target="slide71.xml"/><Relationship Id="rId4" Type="http://schemas.openxmlformats.org/officeDocument/2006/relationships/image" Target="../media/image5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5" Type="http://schemas.openxmlformats.org/officeDocument/2006/relationships/slide" Target="slide71.xml"/><Relationship Id="rId4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2" y="4082654"/>
            <a:ext cx="152023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69077" y="2998216"/>
            <a:ext cx="8776790" cy="135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04" tIns="53752" rIns="107504" bIns="537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7"/>
              </a:spcBef>
              <a:spcAft>
                <a:spcPct val="0"/>
              </a:spcAft>
              <a:buClrTx/>
              <a:defRPr/>
            </a:pPr>
            <a:r>
              <a:rPr lang="en-US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lang="en-US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lang="en-US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algn="ctr" eaLnBrk="1" fontAlgn="base" hangingPunct="1">
              <a:spcBef>
                <a:spcPts val="1347"/>
              </a:spcBef>
              <a:spcAft>
                <a:spcPct val="0"/>
              </a:spcAft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GV </a:t>
            </a:r>
            <a:r>
              <a:rPr lang="en-US" sz="4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Đoàn Thị </a:t>
            </a:r>
            <a:r>
              <a:rPr lang="en-US" sz="4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Giỏi</a:t>
            </a:r>
            <a:endParaRPr lang="en-US" sz="4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3234" y="1543060"/>
            <a:ext cx="8571200" cy="149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504" tIns="53752" rIns="107504" bIns="537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ĐẾN DỰ GIỜ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14" y="4672491"/>
            <a:ext cx="4196317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28457" y="252370"/>
            <a:ext cx="1560910" cy="199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02115" y="313367"/>
            <a:ext cx="1566863" cy="18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11557" y="738267"/>
            <a:ext cx="1101563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5114" y="4473259"/>
            <a:ext cx="1058128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57" y="4147564"/>
            <a:ext cx="32389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19711" y="626572"/>
            <a:ext cx="73261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7628">
              <a:buClrTx/>
            </a:pPr>
            <a:r>
              <a:rPr lang="vi-VN" sz="3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3000" b="1" kern="1200" dirty="0">
                <a:solidFill>
                  <a:srgbClr val="FF0000"/>
                </a:solidFill>
                <a:latin typeface="Cambria" panose="02040503050406030204" pitchFamily="18" charset="0"/>
              </a:rPr>
              <a:t> TIỂU HỌC </a:t>
            </a:r>
            <a:r>
              <a:rPr lang="en-US" sz="3000" b="1" kern="1200" dirty="0">
                <a:solidFill>
                  <a:srgbClr val="FF0000"/>
                </a:solidFill>
                <a:latin typeface="Cambria" panose="02040503050406030204" pitchFamily="18" charset="0"/>
              </a:rPr>
              <a:t>NGUYỄN VĂN CỪ</a:t>
            </a:r>
            <a:endParaRPr lang="vi-VN" sz="3000" kern="1200" dirty="0">
              <a:solidFill>
                <a:srgbClr val="FF0000"/>
              </a:solidFill>
              <a:latin typeface="阿里巴巴普惠体"/>
            </a:endParaRPr>
          </a:p>
        </p:txBody>
      </p:sp>
    </p:spTree>
    <p:extLst>
      <p:ext uri="{BB962C8B-B14F-4D97-AF65-F5344CB8AC3E}">
        <p14:creationId xmlns:p14="http://schemas.microsoft.com/office/powerpoint/2010/main" val="39834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72722-88D2-D946-8EBA-12096EE3B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ABCF84-9C44-2B9D-E454-6C2173B2F397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B8E3350-4000-BC4D-E83B-25A5BBE89DD3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Mai Tiến Đạt</a:t>
            </a:r>
          </a:p>
        </p:txBody>
      </p:sp>
    </p:spTree>
    <p:extLst>
      <p:ext uri="{BB962C8B-B14F-4D97-AF65-F5344CB8AC3E}">
        <p14:creationId xmlns:p14="http://schemas.microsoft.com/office/powerpoint/2010/main" val="74021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7117-77C1-18E4-B17C-445E6F55D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6729DE-8379-6D15-5CDF-3B7FDFA1A1B9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2EF8570-95FD-A0CE-C49A-0C0BC44E321A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326799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Phi Khanh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Tuấn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Khôi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1741787" y="4255809"/>
            <a:ext cx="7703002" cy="866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Khả</a:t>
            </a: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 Ngân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7787E-4E39-0DF7-7E73-7544EC0B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475A3B-E5C1-AEB0-A3C2-B2F13ACBD0DF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E4D9729-9E84-9AEB-BC4E-A1E83CFC7106}"/>
              </a:ext>
            </a:extLst>
          </p:cNvPr>
          <p:cNvSpPr txBox="1"/>
          <p:nvPr/>
        </p:nvSpPr>
        <p:spPr>
          <a:xfrm>
            <a:off x="1741787" y="4255809"/>
            <a:ext cx="7703002" cy="866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Khả</a:t>
            </a: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 Ngân</a:t>
            </a:r>
          </a:p>
        </p:txBody>
      </p:sp>
    </p:spTree>
    <p:extLst>
      <p:ext uri="{BB962C8B-B14F-4D97-AF65-F5344CB8AC3E}">
        <p14:creationId xmlns:p14="http://schemas.microsoft.com/office/powerpoint/2010/main" val="305928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1597409" y="4219714"/>
            <a:ext cx="8424896" cy="866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Thành Phúc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Hồ</a:t>
            </a: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 Võ Thảo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Nhiên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Phan Xuân Tài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119808"/>
            <a:ext cx="12161838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19572" y="960120"/>
            <a:ext cx="8383508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en-US" altLang="zh-CN" sz="2400" kern="1200" dirty="0">
                  <a:solidFill>
                    <a:prstClr val="white"/>
                  </a:solidFill>
                  <a:latin typeface="阿里妈妈刀隶体" pitchFamily="2" charset="-122"/>
                  <a:ea typeface="阿里妈妈刀隶体" pitchFamily="2" charset="-122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en-US" altLang="zh-CN" sz="3600" kern="1200" dirty="0">
                  <a:solidFill>
                    <a:prstClr val="white"/>
                  </a:solidFill>
                  <a:latin typeface="阿里妈妈刀隶体" pitchFamily="2" charset="-122"/>
                  <a:ea typeface="阿里妈妈刀隶体" pitchFamily="2" charset="-122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33" y="2839480"/>
            <a:ext cx="5224616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11" y="4411212"/>
            <a:ext cx="412956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724" y="2107955"/>
            <a:ext cx="10095201" cy="4432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694" y="228624"/>
            <a:ext cx="8209241" cy="523044"/>
          </a:xfrm>
          <a:prstGeom prst="rect">
            <a:avLst/>
          </a:prstGeom>
        </p:spPr>
        <p:txBody>
          <a:bodyPr wrap="square" lIns="60786" tIns="30393" rIns="60786" bIns="30393">
            <a:spAutoFit/>
          </a:bodyPr>
          <a:lstStyle/>
          <a:p>
            <a:pPr defTabSz="607628">
              <a:buClrTx/>
            </a:pPr>
            <a:r>
              <a: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         Thứ </a:t>
            </a:r>
            <a:r>
              <a:rPr lang="en-US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s</a:t>
            </a:r>
            <a:r>
              <a: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áu ngày </a:t>
            </a:r>
            <a:r>
              <a:rPr lang="en-US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06</a:t>
            </a:r>
            <a:r>
              <a: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 tháng 02 năm 202</a:t>
            </a:r>
            <a:r>
              <a:rPr lang="en-US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6</a:t>
            </a:r>
            <a:endParaRPr lang="vi-VN" sz="3000" kern="1200" dirty="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06542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Ngọc Mai Thy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Hồ</a:t>
            </a: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 Trương Nhất Trung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Võ Quang Vũ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1768642" y="4195651"/>
            <a:ext cx="8013364" cy="866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Ngọc Khánh Vy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05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Lê Thiên 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BB8B6-FB94-08F5-17AB-DD9F1557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CA842C-8673-3231-6ED0-BE133595EE40}"/>
              </a:ext>
            </a:extLst>
          </p:cNvPr>
          <p:cNvSpPr/>
          <p:nvPr/>
        </p:nvSpPr>
        <p:spPr>
          <a:xfrm>
            <a:off x="8605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0D574F9-DC1F-A120-65F2-18064B64D1BB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Lê Thiên Ý</a:t>
            </a:r>
          </a:p>
        </p:txBody>
      </p:sp>
    </p:spTree>
    <p:extLst>
      <p:ext uri="{BB962C8B-B14F-4D97-AF65-F5344CB8AC3E}">
        <p14:creationId xmlns:p14="http://schemas.microsoft.com/office/powerpoint/2010/main" val="3991235096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2AFD20C9-76B7-4D27-5297-BD7D07EC6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>
            <a:hlinkClick r:id="rId4" action="ppaction://hlinksldjump"/>
            <a:extLst>
              <a:ext uri="{FF2B5EF4-FFF2-40B4-BE49-F238E27FC236}">
                <a16:creationId xmlns:a16="http://schemas.microsoft.com/office/drawing/2014/main" id="{BAD2C409-24BF-CAAC-82F6-AA98DBF55C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41772">
            <a:off x="6113241" y="2711831"/>
            <a:ext cx="1445863" cy="308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>
            <a:hlinkClick r:id="rId4" action="ppaction://hlinksldjump"/>
            <a:extLst>
              <a:ext uri="{FF2B5EF4-FFF2-40B4-BE49-F238E27FC236}">
                <a16:creationId xmlns:a16="http://schemas.microsoft.com/office/drawing/2014/main" id="{B6AC509C-C453-4F1F-DF32-E9C84278E8C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7120" y="4812632"/>
            <a:ext cx="2497102" cy="2454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;p2">
            <a:extLst>
              <a:ext uri="{FF2B5EF4-FFF2-40B4-BE49-F238E27FC236}">
                <a16:creationId xmlns:a16="http://schemas.microsoft.com/office/drawing/2014/main" id="{EE049915-948B-959F-C927-EC565424E0E1}"/>
              </a:ext>
            </a:extLst>
          </p:cNvPr>
          <p:cNvSpPr/>
          <p:nvPr/>
        </p:nvSpPr>
        <p:spPr>
          <a:xfrm>
            <a:off x="3422435" y="-2048"/>
            <a:ext cx="5247302" cy="6125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DỌN DẸP VỆ SINH LỚP HỌC</a:t>
            </a:r>
            <a:endParaRPr sz="2800" b="1" kern="120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Google Shape;75;p2">
            <a:hlinkClick r:id="rId7" action="ppaction://hlinksldjump"/>
            <a:extLst>
              <a:ext uri="{FF2B5EF4-FFF2-40B4-BE49-F238E27FC236}">
                <a16:creationId xmlns:a16="http://schemas.microsoft.com/office/drawing/2014/main" id="{49A4EFF1-4C0B-06B6-145E-1CDF630B80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8967" y="1756610"/>
            <a:ext cx="2886182" cy="2322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171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4BAE2-D1D7-CC06-2C80-1F37FA7B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6605E47-83CF-6070-8A3D-7B7D55EB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10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30EC3762-3256-FC92-B54D-9F08D2A7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9</a:t>
            </a: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2C595611-D922-F156-F8BD-2AF2F3E1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8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97EE98F7-97D7-F07B-8BEC-15C16A11A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7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BB3A4116-08BA-8FE3-1CCE-597F4950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C61B2FEE-AC31-6D96-A6D0-5B124FE04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6FF0698-CECC-07B1-268C-043D727AA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0D89C15B-4EB3-0810-36FC-80E056794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5ABAC2C-BFF2-F132-4DF3-AFD6789E3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801F5800-0AD8-075E-041B-B1FB44850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9E0258B7-564F-13B8-6E5B-3A73CEA9B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0</a:t>
            </a:r>
          </a:p>
        </p:txBody>
      </p:sp>
      <p:pic>
        <p:nvPicPr>
          <p:cNvPr id="29" name="School Bell Ringing Sound Effect 1">
            <a:hlinkClick r:id="" action="ppaction://media"/>
            <a:extLst>
              <a:ext uri="{FF2B5EF4-FFF2-40B4-BE49-F238E27FC236}">
                <a16:creationId xmlns:a16="http://schemas.microsoft.com/office/drawing/2014/main" id="{E3009D41-F83C-B004-0CC0-6229AD48D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532" y="-639336"/>
            <a:ext cx="486157" cy="48736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20A359A5-3B30-93FC-B956-0BA2CC4CA594}"/>
              </a:ext>
            </a:extLst>
          </p:cNvPr>
          <p:cNvSpPr/>
          <p:nvPr/>
        </p:nvSpPr>
        <p:spPr>
          <a:xfrm>
            <a:off x="10172069" y="551011"/>
            <a:ext cx="372478" cy="4212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7" name="Google Shape;107;p5">
            <a:extLst>
              <a:ext uri="{FF2B5EF4-FFF2-40B4-BE49-F238E27FC236}">
                <a16:creationId xmlns:a16="http://schemas.microsoft.com/office/drawing/2014/main" id="{A591EE8D-17F3-A293-5265-7020AA025AE0}"/>
              </a:ext>
            </a:extLst>
          </p:cNvPr>
          <p:cNvSpPr txBox="1"/>
          <p:nvPr/>
        </p:nvSpPr>
        <p:spPr>
          <a:xfrm>
            <a:off x="290919" y="3703782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A. 14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68DBC518-9065-C43B-4E8E-64325371E9BA}"/>
              </a:ext>
            </a:extLst>
          </p:cNvPr>
          <p:cNvSpPr txBox="1"/>
          <p:nvPr/>
        </p:nvSpPr>
        <p:spPr>
          <a:xfrm>
            <a:off x="3955816" y="1372201"/>
            <a:ext cx="4687596" cy="10156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60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x 7 = ?</a:t>
            </a:r>
            <a:endParaRPr sz="6000" b="1" kern="1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08;p5">
            <a:extLst>
              <a:ext uri="{FF2B5EF4-FFF2-40B4-BE49-F238E27FC236}">
                <a16:creationId xmlns:a16="http://schemas.microsoft.com/office/drawing/2014/main" id="{DA9CE2A3-2D07-3E76-0496-A58DCE11459A}"/>
              </a:ext>
            </a:extLst>
          </p:cNvPr>
          <p:cNvSpPr txBox="1"/>
          <p:nvPr/>
        </p:nvSpPr>
        <p:spPr>
          <a:xfrm>
            <a:off x="29091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C. 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9;p5">
            <a:extLst>
              <a:ext uri="{FF2B5EF4-FFF2-40B4-BE49-F238E27FC236}">
                <a16:creationId xmlns:a16="http://schemas.microsoft.com/office/drawing/2014/main" id="{68E8E68F-727C-DA09-75AE-1A040D0225D9}"/>
              </a:ext>
            </a:extLst>
          </p:cNvPr>
          <p:cNvSpPr txBox="1"/>
          <p:nvPr/>
        </p:nvSpPr>
        <p:spPr>
          <a:xfrm>
            <a:off x="6815457" y="3703782"/>
            <a:ext cx="5002936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25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0;p5">
            <a:extLst>
              <a:ext uri="{FF2B5EF4-FFF2-40B4-BE49-F238E27FC236}">
                <a16:creationId xmlns:a16="http://schemas.microsoft.com/office/drawing/2014/main" id="{295B6B86-2346-3D4F-805E-7EDBE18A9C4E}"/>
              </a:ext>
            </a:extLst>
          </p:cNvPr>
          <p:cNvSpPr txBox="1"/>
          <p:nvPr/>
        </p:nvSpPr>
        <p:spPr>
          <a:xfrm>
            <a:off x="681545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D. 15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19578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4BAE2-D1D7-CC06-2C80-1F37FA7B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6605E47-83CF-6070-8A3D-7B7D55EB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10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30EC3762-3256-FC92-B54D-9F08D2A7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9</a:t>
            </a: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2C595611-D922-F156-F8BD-2AF2F3E1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8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97EE98F7-97D7-F07B-8BEC-15C16A11A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7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BB3A4116-08BA-8FE3-1CCE-597F4950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C61B2FEE-AC31-6D96-A6D0-5B124FE04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6FF0698-CECC-07B1-268C-043D727AA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0D89C15B-4EB3-0810-36FC-80E056794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5ABAC2C-BFF2-F132-4DF3-AFD6789E3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801F5800-0AD8-075E-041B-B1FB44850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9E0258B7-564F-13B8-6E5B-3A73CEA9B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0</a:t>
            </a:r>
          </a:p>
        </p:txBody>
      </p:sp>
      <p:pic>
        <p:nvPicPr>
          <p:cNvPr id="29" name="School Bell Ringing Sound Effect 1">
            <a:hlinkClick r:id="" action="ppaction://media"/>
            <a:extLst>
              <a:ext uri="{FF2B5EF4-FFF2-40B4-BE49-F238E27FC236}">
                <a16:creationId xmlns:a16="http://schemas.microsoft.com/office/drawing/2014/main" id="{E3009D41-F83C-B004-0CC0-6229AD48D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6532" y="-639336"/>
            <a:ext cx="486157" cy="48736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20A359A5-3B30-93FC-B956-0BA2CC4CA594}"/>
              </a:ext>
            </a:extLst>
          </p:cNvPr>
          <p:cNvSpPr/>
          <p:nvPr/>
        </p:nvSpPr>
        <p:spPr>
          <a:xfrm>
            <a:off x="10172069" y="551011"/>
            <a:ext cx="372478" cy="4212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7" name="Google Shape;107;p5">
            <a:extLst>
              <a:ext uri="{FF2B5EF4-FFF2-40B4-BE49-F238E27FC236}">
                <a16:creationId xmlns:a16="http://schemas.microsoft.com/office/drawing/2014/main" id="{A591EE8D-17F3-A293-5265-7020AA025AE0}"/>
              </a:ext>
            </a:extLst>
          </p:cNvPr>
          <p:cNvSpPr txBox="1"/>
          <p:nvPr/>
        </p:nvSpPr>
        <p:spPr>
          <a:xfrm>
            <a:off x="290919" y="3703782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A. 14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68DBC518-9065-C43B-4E8E-64325371E9BA}"/>
              </a:ext>
            </a:extLst>
          </p:cNvPr>
          <p:cNvSpPr txBox="1"/>
          <p:nvPr/>
        </p:nvSpPr>
        <p:spPr>
          <a:xfrm>
            <a:off x="3955816" y="1372201"/>
            <a:ext cx="4687596" cy="10156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60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x 7 = ?</a:t>
            </a:r>
            <a:endParaRPr sz="6000" b="1" kern="1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08;p5">
            <a:extLst>
              <a:ext uri="{FF2B5EF4-FFF2-40B4-BE49-F238E27FC236}">
                <a16:creationId xmlns:a16="http://schemas.microsoft.com/office/drawing/2014/main" id="{DA9CE2A3-2D07-3E76-0496-A58DCE11459A}"/>
              </a:ext>
            </a:extLst>
          </p:cNvPr>
          <p:cNvSpPr txBox="1"/>
          <p:nvPr/>
        </p:nvSpPr>
        <p:spPr>
          <a:xfrm>
            <a:off x="29091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C. 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9;p5">
            <a:extLst>
              <a:ext uri="{FF2B5EF4-FFF2-40B4-BE49-F238E27FC236}">
                <a16:creationId xmlns:a16="http://schemas.microsoft.com/office/drawing/2014/main" id="{68E8E68F-727C-DA09-75AE-1A040D0225D9}"/>
              </a:ext>
            </a:extLst>
          </p:cNvPr>
          <p:cNvSpPr txBox="1"/>
          <p:nvPr/>
        </p:nvSpPr>
        <p:spPr>
          <a:xfrm>
            <a:off x="6815457" y="3703782"/>
            <a:ext cx="5002936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25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29FD06-1D7F-7451-A12E-FA7C5EDF86FF}"/>
              </a:ext>
            </a:extLst>
          </p:cNvPr>
          <p:cNvSpPr/>
          <p:nvPr/>
        </p:nvSpPr>
        <p:spPr>
          <a:xfrm>
            <a:off x="671435" y="3703782"/>
            <a:ext cx="924806" cy="830956"/>
          </a:xfrm>
          <a:prstGeom prst="ellipse">
            <a:avLst/>
          </a:prstGeom>
          <a:noFill/>
          <a:ln w="57150">
            <a:solidFill>
              <a:srgbClr val="C25B1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b="1" kern="120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Google Shape;110;p5">
            <a:extLst>
              <a:ext uri="{FF2B5EF4-FFF2-40B4-BE49-F238E27FC236}">
                <a16:creationId xmlns:a16="http://schemas.microsoft.com/office/drawing/2014/main" id="{295B6B86-2346-3D4F-805E-7EDBE18A9C4E}"/>
              </a:ext>
            </a:extLst>
          </p:cNvPr>
          <p:cNvSpPr txBox="1"/>
          <p:nvPr/>
        </p:nvSpPr>
        <p:spPr>
          <a:xfrm>
            <a:off x="681545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D. 15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Google Shape;115;p5" descr="Kết quả hình ảnh cho icon home">
            <a:hlinkClick r:id="rId5" action="ppaction://hlinksldjump"/>
            <a:extLst>
              <a:ext uri="{FF2B5EF4-FFF2-40B4-BE49-F238E27FC236}">
                <a16:creationId xmlns:a16="http://schemas.microsoft.com/office/drawing/2014/main" id="{ED271504-791A-B135-5F26-AC45606647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61" y="24618"/>
            <a:ext cx="752766" cy="754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3452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B071C72A-94BA-4FB9-7CE7-3D835964D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>
            <a:hlinkClick r:id="rId4" action="ppaction://hlinksldjump"/>
            <a:extLst>
              <a:ext uri="{FF2B5EF4-FFF2-40B4-BE49-F238E27FC236}">
                <a16:creationId xmlns:a16="http://schemas.microsoft.com/office/drawing/2014/main" id="{10749A49-476F-0121-E985-500DC804B9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41772">
            <a:off x="6113241" y="2711831"/>
            <a:ext cx="1445863" cy="3085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;p2">
            <a:extLst>
              <a:ext uri="{FF2B5EF4-FFF2-40B4-BE49-F238E27FC236}">
                <a16:creationId xmlns:a16="http://schemas.microsoft.com/office/drawing/2014/main" id="{6C4E5A58-FBF4-3790-16E0-C404103E501A}"/>
              </a:ext>
            </a:extLst>
          </p:cNvPr>
          <p:cNvSpPr/>
          <p:nvPr/>
        </p:nvSpPr>
        <p:spPr>
          <a:xfrm>
            <a:off x="3422435" y="-2048"/>
            <a:ext cx="5247302" cy="6125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DỌN DẸP VỆ SINH LỚP HỌC</a:t>
            </a:r>
            <a:endParaRPr sz="2800" b="1" kern="120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Google Shape;75;p2">
            <a:hlinkClick r:id="rId6" action="ppaction://hlinksldjump"/>
            <a:extLst>
              <a:ext uri="{FF2B5EF4-FFF2-40B4-BE49-F238E27FC236}">
                <a16:creationId xmlns:a16="http://schemas.microsoft.com/office/drawing/2014/main" id="{2EA7F8CA-193E-156F-9A27-3E86D435C6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58967" y="1756610"/>
            <a:ext cx="2886182" cy="2322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35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41772">
            <a:off x="6113241" y="2711831"/>
            <a:ext cx="1445863" cy="308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>
            <a:hlinkClick r:id="rId4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7120" y="4812632"/>
            <a:ext cx="2497102" cy="2454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;p2">
            <a:extLst>
              <a:ext uri="{FF2B5EF4-FFF2-40B4-BE49-F238E27FC236}">
                <a16:creationId xmlns:a16="http://schemas.microsoft.com/office/drawing/2014/main" id="{AABE06C0-8562-E544-95BD-37D087953FFF}"/>
              </a:ext>
            </a:extLst>
          </p:cNvPr>
          <p:cNvSpPr/>
          <p:nvPr/>
        </p:nvSpPr>
        <p:spPr>
          <a:xfrm>
            <a:off x="3422435" y="-2048"/>
            <a:ext cx="5247302" cy="6125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DỌN DẸP VỆ SINH LỚP HỌC</a:t>
            </a:r>
            <a:endParaRPr sz="2800" b="1" kern="120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Google Shape;75;p2">
            <a:hlinkClick r:id="rId7" action="ppaction://hlinksldjump"/>
            <a:extLst>
              <a:ext uri="{FF2B5EF4-FFF2-40B4-BE49-F238E27FC236}">
                <a16:creationId xmlns:a16="http://schemas.microsoft.com/office/drawing/2014/main" id="{2BBF0636-AFA0-C84E-9334-EF920F2C758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8967" y="1756610"/>
            <a:ext cx="2886182" cy="2322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219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4A745-EC65-A30F-D794-A39876B2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0DD0CD-D33E-16F0-B625-0E62A8B87FF0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</p:spTree>
    <p:extLst>
      <p:ext uri="{BB962C8B-B14F-4D97-AF65-F5344CB8AC3E}">
        <p14:creationId xmlns:p14="http://schemas.microsoft.com/office/powerpoint/2010/main" val="6200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7E539-EA17-745B-961B-B130CAF1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591A74-1932-7A32-F052-A61F63761535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A55F679-FB4E-CF43-90C8-53A573323602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Đặng Nguyễn Song An</a:t>
            </a:r>
          </a:p>
        </p:txBody>
      </p:sp>
    </p:spTree>
    <p:extLst>
      <p:ext uri="{BB962C8B-B14F-4D97-AF65-F5344CB8AC3E}">
        <p14:creationId xmlns:p14="http://schemas.microsoft.com/office/powerpoint/2010/main" val="14590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CF35B-315F-061D-E406-361DDA8B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60B594-9490-0034-1812-27008F7D6ED6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3995980-C993-A908-7D04-952FCCC185AC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Đặng Nguyễn Song An</a:t>
            </a:r>
          </a:p>
        </p:txBody>
      </p:sp>
    </p:spTree>
    <p:extLst>
      <p:ext uri="{BB962C8B-B14F-4D97-AF65-F5344CB8AC3E}">
        <p14:creationId xmlns:p14="http://schemas.microsoft.com/office/powerpoint/2010/main" val="115564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A9B07-B57B-D69C-EE62-CEF56C49D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7CED91-504A-741B-1500-5215369A3173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7BEECB9-23AE-6894-20A2-3A26680BBDFF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Quang Anh</a:t>
            </a:r>
          </a:p>
        </p:txBody>
      </p:sp>
    </p:spTree>
    <p:extLst>
      <p:ext uri="{BB962C8B-B14F-4D97-AF65-F5344CB8AC3E}">
        <p14:creationId xmlns:p14="http://schemas.microsoft.com/office/powerpoint/2010/main" val="39850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5AE38-9FC7-E60D-2B09-AD1DCDE65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1188AD-59D1-241F-0596-F6C1090403AD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22CF7F8-72E8-6302-8442-0655E21E744E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Quang Anh</a:t>
            </a:r>
          </a:p>
        </p:txBody>
      </p:sp>
    </p:spTree>
    <p:extLst>
      <p:ext uri="{BB962C8B-B14F-4D97-AF65-F5344CB8AC3E}">
        <p14:creationId xmlns:p14="http://schemas.microsoft.com/office/powerpoint/2010/main" val="17210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45C22-C6C5-CAE6-51ED-B57C858D3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B35639-E31D-9D0D-D050-568E5490F496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51B41F6-A691-DCC1-2FEA-0DB61D68296B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Mai Tiến Đạt</a:t>
            </a:r>
          </a:p>
        </p:txBody>
      </p:sp>
    </p:spTree>
    <p:extLst>
      <p:ext uri="{BB962C8B-B14F-4D97-AF65-F5344CB8AC3E}">
        <p14:creationId xmlns:p14="http://schemas.microsoft.com/office/powerpoint/2010/main" val="35809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0C144-D5E4-36C5-DE96-C2CD11B4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0D604A-FAD6-A9C3-BFC4-BA9C4A37A7C4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CD68AE5-0ACA-648E-CB8C-4BFE59C39C2D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Mai Tiến Đạt</a:t>
            </a:r>
          </a:p>
        </p:txBody>
      </p:sp>
    </p:spTree>
    <p:extLst>
      <p:ext uri="{BB962C8B-B14F-4D97-AF65-F5344CB8AC3E}">
        <p14:creationId xmlns:p14="http://schemas.microsoft.com/office/powerpoint/2010/main" val="168091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4D280-4001-F0AF-2988-5FCF68725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DBBCF2-E854-F1E7-FA65-328A12A397CD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3A42645-43BD-1016-4E94-A7697D5C958F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6280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601E6-28FD-101A-2911-550FF6C39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DEFEE5-7E86-31D7-DACA-6DB0589D94E7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DBA74CB-A3FD-19CD-D69F-F395734DC436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328298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B0E92-667C-C512-37F3-B564054A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E543A1-4B17-A0FE-3016-AAC4382A4A49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C906576-ABF5-5D62-ACD6-861E38DDDCDC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Phi Khanh</a:t>
            </a:r>
          </a:p>
        </p:txBody>
      </p:sp>
    </p:spTree>
    <p:extLst>
      <p:ext uri="{BB962C8B-B14F-4D97-AF65-F5344CB8AC3E}">
        <p14:creationId xmlns:p14="http://schemas.microsoft.com/office/powerpoint/2010/main" val="39680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1E7AD-8A72-500E-04DF-F52001662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6739F1-DB2B-B500-0AA4-585831585AE5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2EE136B-45B6-CE1D-B5C6-27F5211233B3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Hồ</a:t>
            </a: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 Võ Thảo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Nhiên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8667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9EEF2-43EF-C8B4-C0B5-BE27EFCDF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9EE9AD-300F-4BB4-DA40-9A6F3ECDF6FB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8F3120-F16D-AF94-EA3E-617BF8C29FBB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Phan Xuân Tài</a:t>
            </a:r>
          </a:p>
        </p:txBody>
      </p:sp>
    </p:spTree>
    <p:extLst>
      <p:ext uri="{BB962C8B-B14F-4D97-AF65-F5344CB8AC3E}">
        <p14:creationId xmlns:p14="http://schemas.microsoft.com/office/powerpoint/2010/main" val="3272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3B646-C9FC-1EB1-8629-0ABE73036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B2FF2A-093B-5875-2007-DCF87E799822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7D88FC6-2F76-A7A8-462D-38264B3493DC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Ngọc Mai Thy</a:t>
            </a:r>
          </a:p>
        </p:txBody>
      </p:sp>
    </p:spTree>
    <p:extLst>
      <p:ext uri="{BB962C8B-B14F-4D97-AF65-F5344CB8AC3E}">
        <p14:creationId xmlns:p14="http://schemas.microsoft.com/office/powerpoint/2010/main" val="9099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40D55-7929-5CB1-86E3-85629B14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73F10F-D62E-E7F5-6BD9-2CE3943B1483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C496749-BEB3-CA13-F817-1D580B76191F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Hồ</a:t>
            </a: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 Trương Nhất Trung</a:t>
            </a:r>
          </a:p>
        </p:txBody>
      </p:sp>
    </p:spTree>
    <p:extLst>
      <p:ext uri="{BB962C8B-B14F-4D97-AF65-F5344CB8AC3E}">
        <p14:creationId xmlns:p14="http://schemas.microsoft.com/office/powerpoint/2010/main" val="38493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9A2DE-7266-8974-41AA-9B674F57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EF77DD-404D-AB8C-B971-94AB3BE1844A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E07B03A-14A5-ECB6-4037-60C613390BEE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Võ Quang Vũ</a:t>
            </a:r>
          </a:p>
        </p:txBody>
      </p:sp>
    </p:spTree>
    <p:extLst>
      <p:ext uri="{BB962C8B-B14F-4D97-AF65-F5344CB8AC3E}">
        <p14:creationId xmlns:p14="http://schemas.microsoft.com/office/powerpoint/2010/main" val="406383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1AB5B-F4B3-FC92-614F-34B0959B0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64A70B-17B9-1100-7C29-D48C2D219C16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C64382D-05A2-C2E5-C467-AD35176C4863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Mai Tiến Đạt</a:t>
            </a:r>
          </a:p>
        </p:txBody>
      </p:sp>
    </p:spTree>
    <p:extLst>
      <p:ext uri="{BB962C8B-B14F-4D97-AF65-F5344CB8AC3E}">
        <p14:creationId xmlns:p14="http://schemas.microsoft.com/office/powerpoint/2010/main" val="19557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sndAc>
          <p:stSnd>
            <p:snd r:embed="rId2" name="applause.wav"/>
          </p:stSnd>
        </p:sndAc>
      </p:transition>
    </mc:Choice>
    <mc:Fallback>
      <p:transition>
        <p:sndAc>
          <p:stSnd>
            <p:snd r:embed="rId2" name="applaus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CE4822E3-D077-90F2-F59E-2A1F577E7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>
            <a:hlinkClick r:id="rId4" action="ppaction://hlinksldjump"/>
            <a:extLst>
              <a:ext uri="{FF2B5EF4-FFF2-40B4-BE49-F238E27FC236}">
                <a16:creationId xmlns:a16="http://schemas.microsoft.com/office/drawing/2014/main" id="{0B6163A5-B107-D98D-7442-E6C2038E1A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41772">
            <a:off x="6113241" y="2711831"/>
            <a:ext cx="1445863" cy="3085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;p2">
            <a:extLst>
              <a:ext uri="{FF2B5EF4-FFF2-40B4-BE49-F238E27FC236}">
                <a16:creationId xmlns:a16="http://schemas.microsoft.com/office/drawing/2014/main" id="{38B30CF0-7797-2A6E-362F-368EF7994044}"/>
              </a:ext>
            </a:extLst>
          </p:cNvPr>
          <p:cNvSpPr/>
          <p:nvPr/>
        </p:nvSpPr>
        <p:spPr>
          <a:xfrm>
            <a:off x="3422435" y="-2048"/>
            <a:ext cx="5247302" cy="6125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DỌN DẸP VỆ SINH LỚP HỌC</a:t>
            </a:r>
            <a:endParaRPr sz="2800" b="1" kern="120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Google Shape;75;p2">
            <a:hlinkClick r:id="rId6" action="ppaction://hlinksldjump"/>
            <a:extLst>
              <a:ext uri="{FF2B5EF4-FFF2-40B4-BE49-F238E27FC236}">
                <a16:creationId xmlns:a16="http://schemas.microsoft.com/office/drawing/2014/main" id="{9D2630AF-9D2F-81F8-3707-B7DAC9EF058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58967" y="1756610"/>
            <a:ext cx="2886182" cy="2322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707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7A0E-1423-0315-164C-0008DD96C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2346D7B-239B-D8E1-95D8-4A379BB08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10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D91300E4-91C6-241A-760F-48E9C9DB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9</a:t>
            </a: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0B466B8E-DD3F-D1C8-F90E-35292DD59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8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9A0DA19B-9FF1-1B6E-8C7E-C19323DC8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7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B1AA1B88-00FB-F959-1928-8763B294E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77F72436-29D3-BC52-C1C6-2CDFAFD8F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3360ECA3-CED5-269C-F8A1-9C5D8A359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F7119957-382E-7608-E947-DF882DBCC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E123E82F-8722-C80C-8175-162758146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2FB6B2EF-4253-297F-9C9A-7948FE565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BBC20AEC-5C27-09CF-E978-E7466E049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0</a:t>
            </a:r>
          </a:p>
        </p:txBody>
      </p:sp>
      <p:pic>
        <p:nvPicPr>
          <p:cNvPr id="29" name="School Bell Ringing Sound Effect 1">
            <a:hlinkClick r:id="" action="ppaction://media"/>
            <a:extLst>
              <a:ext uri="{FF2B5EF4-FFF2-40B4-BE49-F238E27FC236}">
                <a16:creationId xmlns:a16="http://schemas.microsoft.com/office/drawing/2014/main" id="{91E0CDBB-14E9-B21C-CABF-9DB81F7D7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532" y="-639336"/>
            <a:ext cx="486157" cy="48736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D184DF35-B260-19F4-D24E-83230522BAD7}"/>
              </a:ext>
            </a:extLst>
          </p:cNvPr>
          <p:cNvSpPr/>
          <p:nvPr/>
        </p:nvSpPr>
        <p:spPr>
          <a:xfrm>
            <a:off x="10172069" y="551011"/>
            <a:ext cx="372478" cy="4212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7" name="Google Shape;107;p5">
            <a:extLst>
              <a:ext uri="{FF2B5EF4-FFF2-40B4-BE49-F238E27FC236}">
                <a16:creationId xmlns:a16="http://schemas.microsoft.com/office/drawing/2014/main" id="{10BD765E-1851-D69B-BB27-B5CB76EFB751}"/>
              </a:ext>
            </a:extLst>
          </p:cNvPr>
          <p:cNvSpPr txBox="1"/>
          <p:nvPr/>
        </p:nvSpPr>
        <p:spPr>
          <a:xfrm>
            <a:off x="290919" y="3703782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A. 4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8E959790-B36C-5512-94E8-4C278E0DB130}"/>
              </a:ext>
            </a:extLst>
          </p:cNvPr>
          <p:cNvSpPr txBox="1"/>
          <p:nvPr/>
        </p:nvSpPr>
        <p:spPr>
          <a:xfrm>
            <a:off x="3955816" y="1372201"/>
            <a:ext cx="4687596" cy="10156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60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 : 5 = ?</a:t>
            </a:r>
            <a:endParaRPr sz="6000" b="1" kern="1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08;p5">
            <a:extLst>
              <a:ext uri="{FF2B5EF4-FFF2-40B4-BE49-F238E27FC236}">
                <a16:creationId xmlns:a16="http://schemas.microsoft.com/office/drawing/2014/main" id="{C0823A30-F019-0C1E-9641-F95BBF347B3B}"/>
              </a:ext>
            </a:extLst>
          </p:cNvPr>
          <p:cNvSpPr txBox="1"/>
          <p:nvPr/>
        </p:nvSpPr>
        <p:spPr>
          <a:xfrm>
            <a:off x="29091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C. 10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9;p5">
            <a:extLst>
              <a:ext uri="{FF2B5EF4-FFF2-40B4-BE49-F238E27FC236}">
                <a16:creationId xmlns:a16="http://schemas.microsoft.com/office/drawing/2014/main" id="{091D6210-E063-FE05-C897-088E42B73672}"/>
              </a:ext>
            </a:extLst>
          </p:cNvPr>
          <p:cNvSpPr txBox="1"/>
          <p:nvPr/>
        </p:nvSpPr>
        <p:spPr>
          <a:xfrm>
            <a:off x="6815457" y="3703782"/>
            <a:ext cx="5002936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3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0;p5">
            <a:extLst>
              <a:ext uri="{FF2B5EF4-FFF2-40B4-BE49-F238E27FC236}">
                <a16:creationId xmlns:a16="http://schemas.microsoft.com/office/drawing/2014/main" id="{0AE98EE7-28AB-79C5-7B7A-7C79E7FE1F23}"/>
              </a:ext>
            </a:extLst>
          </p:cNvPr>
          <p:cNvSpPr txBox="1"/>
          <p:nvPr/>
        </p:nvSpPr>
        <p:spPr>
          <a:xfrm>
            <a:off x="681545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D. 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090851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7A0E-1423-0315-164C-0008DD96C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2346D7B-239B-D8E1-95D8-4A379BB08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10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D91300E4-91C6-241A-760F-48E9C9DB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9</a:t>
            </a: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0B466B8E-DD3F-D1C8-F90E-35292DD59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8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9A0DA19B-9FF1-1B6E-8C7E-C19323DC8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7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B1AA1B88-00FB-F959-1928-8763B294E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77F72436-29D3-BC52-C1C6-2CDFAFD8F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3360ECA3-CED5-269C-F8A1-9C5D8A359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F7119957-382E-7608-E947-DF882DBCC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E123E82F-8722-C80C-8175-162758146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2FB6B2EF-4253-297F-9C9A-7948FE565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BBC20AEC-5C27-09CF-E978-E7466E049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0</a:t>
            </a:r>
          </a:p>
        </p:txBody>
      </p:sp>
      <p:pic>
        <p:nvPicPr>
          <p:cNvPr id="29" name="School Bell Ringing Sound Effect 1">
            <a:hlinkClick r:id="" action="ppaction://media"/>
            <a:extLst>
              <a:ext uri="{FF2B5EF4-FFF2-40B4-BE49-F238E27FC236}">
                <a16:creationId xmlns:a16="http://schemas.microsoft.com/office/drawing/2014/main" id="{91E0CDBB-14E9-B21C-CABF-9DB81F7D7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6532" y="-639336"/>
            <a:ext cx="486157" cy="48736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D184DF35-B260-19F4-D24E-83230522BAD7}"/>
              </a:ext>
            </a:extLst>
          </p:cNvPr>
          <p:cNvSpPr/>
          <p:nvPr/>
        </p:nvSpPr>
        <p:spPr>
          <a:xfrm>
            <a:off x="10172069" y="551011"/>
            <a:ext cx="372478" cy="4212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7" name="Google Shape;107;p5">
            <a:extLst>
              <a:ext uri="{FF2B5EF4-FFF2-40B4-BE49-F238E27FC236}">
                <a16:creationId xmlns:a16="http://schemas.microsoft.com/office/drawing/2014/main" id="{10BD765E-1851-D69B-BB27-B5CB76EFB751}"/>
              </a:ext>
            </a:extLst>
          </p:cNvPr>
          <p:cNvSpPr txBox="1"/>
          <p:nvPr/>
        </p:nvSpPr>
        <p:spPr>
          <a:xfrm>
            <a:off x="290919" y="3703782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A. 4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8E959790-B36C-5512-94E8-4C278E0DB130}"/>
              </a:ext>
            </a:extLst>
          </p:cNvPr>
          <p:cNvSpPr txBox="1"/>
          <p:nvPr/>
        </p:nvSpPr>
        <p:spPr>
          <a:xfrm>
            <a:off x="3955816" y="1372201"/>
            <a:ext cx="4687596" cy="10156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60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 : 5 = ?</a:t>
            </a:r>
            <a:endParaRPr sz="6000" b="1" kern="1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08;p5">
            <a:extLst>
              <a:ext uri="{FF2B5EF4-FFF2-40B4-BE49-F238E27FC236}">
                <a16:creationId xmlns:a16="http://schemas.microsoft.com/office/drawing/2014/main" id="{C0823A30-F019-0C1E-9641-F95BBF347B3B}"/>
              </a:ext>
            </a:extLst>
          </p:cNvPr>
          <p:cNvSpPr txBox="1"/>
          <p:nvPr/>
        </p:nvSpPr>
        <p:spPr>
          <a:xfrm>
            <a:off x="29091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C. 10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9;p5">
            <a:extLst>
              <a:ext uri="{FF2B5EF4-FFF2-40B4-BE49-F238E27FC236}">
                <a16:creationId xmlns:a16="http://schemas.microsoft.com/office/drawing/2014/main" id="{091D6210-E063-FE05-C897-088E42B73672}"/>
              </a:ext>
            </a:extLst>
          </p:cNvPr>
          <p:cNvSpPr txBox="1"/>
          <p:nvPr/>
        </p:nvSpPr>
        <p:spPr>
          <a:xfrm>
            <a:off x="6815457" y="3703782"/>
            <a:ext cx="5002936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3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10C7D1-78AD-CC08-7105-E31A165D9E09}"/>
              </a:ext>
            </a:extLst>
          </p:cNvPr>
          <p:cNvSpPr/>
          <p:nvPr/>
        </p:nvSpPr>
        <p:spPr>
          <a:xfrm>
            <a:off x="7411120" y="3703782"/>
            <a:ext cx="924806" cy="830956"/>
          </a:xfrm>
          <a:prstGeom prst="ellipse">
            <a:avLst/>
          </a:prstGeom>
          <a:noFill/>
          <a:ln w="57150">
            <a:solidFill>
              <a:srgbClr val="C25B1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b="1" kern="120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Google Shape;110;p5">
            <a:extLst>
              <a:ext uri="{FF2B5EF4-FFF2-40B4-BE49-F238E27FC236}">
                <a16:creationId xmlns:a16="http://schemas.microsoft.com/office/drawing/2014/main" id="{0AE98EE7-28AB-79C5-7B7A-7C79E7FE1F23}"/>
              </a:ext>
            </a:extLst>
          </p:cNvPr>
          <p:cNvSpPr txBox="1"/>
          <p:nvPr/>
        </p:nvSpPr>
        <p:spPr>
          <a:xfrm>
            <a:off x="681545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D. 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19599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EB6344DD-7F4B-3703-1DE7-3876922F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>
            <a:hlinkClick r:id="rId4" action="ppaction://hlinksldjump"/>
            <a:extLst>
              <a:ext uri="{FF2B5EF4-FFF2-40B4-BE49-F238E27FC236}">
                <a16:creationId xmlns:a16="http://schemas.microsoft.com/office/drawing/2014/main" id="{FAE6A2E4-D1AA-2AC7-31EE-2EFED63FCE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41772">
            <a:off x="6113241" y="2711831"/>
            <a:ext cx="1445863" cy="3085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;p2">
            <a:extLst>
              <a:ext uri="{FF2B5EF4-FFF2-40B4-BE49-F238E27FC236}">
                <a16:creationId xmlns:a16="http://schemas.microsoft.com/office/drawing/2014/main" id="{B38C00F3-1BC0-1729-B7A8-C0B6E7E22A49}"/>
              </a:ext>
            </a:extLst>
          </p:cNvPr>
          <p:cNvSpPr/>
          <p:nvPr/>
        </p:nvSpPr>
        <p:spPr>
          <a:xfrm>
            <a:off x="3422435" y="-2048"/>
            <a:ext cx="5247302" cy="6125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DỌN DẸP VỆ SINH LỚP HỌC</a:t>
            </a:r>
            <a:endParaRPr sz="2800" b="1" kern="120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72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Đặng Nguyễn Song 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69187-6827-5E61-BD2D-D1433D0AA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E91E1A-0F82-DF94-0FF8-3359B211A7EE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</p:spTree>
    <p:extLst>
      <p:ext uri="{BB962C8B-B14F-4D97-AF65-F5344CB8AC3E}">
        <p14:creationId xmlns:p14="http://schemas.microsoft.com/office/powerpoint/2010/main" val="36537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66A71-B2EF-0BCA-5939-B5B30FC8F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4E0C1F-E8DE-3984-3E0C-EE70A4BA24D9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</p:spTree>
    <p:extLst>
      <p:ext uri="{BB962C8B-B14F-4D97-AF65-F5344CB8AC3E}">
        <p14:creationId xmlns:p14="http://schemas.microsoft.com/office/powerpoint/2010/main" val="268715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C5B00-A0A4-B37F-8133-EA8BA78D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EE9571-84E5-245A-958C-18A51E9855E5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C9C86ED-1113-B5D1-E5A5-7A0B33B51405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Phan Xuân Tài</a:t>
            </a:r>
          </a:p>
        </p:txBody>
      </p:sp>
    </p:spTree>
    <p:extLst>
      <p:ext uri="{BB962C8B-B14F-4D97-AF65-F5344CB8AC3E}">
        <p14:creationId xmlns:p14="http://schemas.microsoft.com/office/powerpoint/2010/main" val="5872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A536A-9AE7-EF51-A651-7C20071F8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B2060B-2B8C-3C89-4C64-9A5B041CF242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77E2BD3-1E76-327A-C93C-1369166689BC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Đặng Nguyễn Song An</a:t>
            </a:r>
          </a:p>
        </p:txBody>
      </p:sp>
    </p:spTree>
    <p:extLst>
      <p:ext uri="{BB962C8B-B14F-4D97-AF65-F5344CB8AC3E}">
        <p14:creationId xmlns:p14="http://schemas.microsoft.com/office/powerpoint/2010/main" val="16476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CDEB5-6E2B-74C6-6AB2-E3287E0F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47886F-0AB0-D4DD-B82F-039F0079F58E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C3F8746-13DC-B064-418A-CB08D16335D9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Đặng Nguyễn Song An</a:t>
            </a:r>
          </a:p>
        </p:txBody>
      </p:sp>
    </p:spTree>
    <p:extLst>
      <p:ext uri="{BB962C8B-B14F-4D97-AF65-F5344CB8AC3E}">
        <p14:creationId xmlns:p14="http://schemas.microsoft.com/office/powerpoint/2010/main" val="33307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C2F9F-E758-D465-72D6-1D2B5BBFC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F039A5-6361-0270-1ACE-79FFE5204442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B27AAC9-41FD-5704-F117-AFE69A25E696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Quang Anh</a:t>
            </a:r>
          </a:p>
        </p:txBody>
      </p:sp>
    </p:spTree>
    <p:extLst>
      <p:ext uri="{BB962C8B-B14F-4D97-AF65-F5344CB8AC3E}">
        <p14:creationId xmlns:p14="http://schemas.microsoft.com/office/powerpoint/2010/main" val="11186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84E76-81DB-29C1-DDC7-5EDF35F89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06175A-3C38-E85F-3AD6-1BA92B37143C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DE8EDB5-B5CC-EAD4-72D8-1ED854AB71D1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Quang Anh</a:t>
            </a:r>
          </a:p>
        </p:txBody>
      </p:sp>
    </p:spTree>
    <p:extLst>
      <p:ext uri="{BB962C8B-B14F-4D97-AF65-F5344CB8AC3E}">
        <p14:creationId xmlns:p14="http://schemas.microsoft.com/office/powerpoint/2010/main" val="139485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FC62B-B4F7-E66F-F4D3-16D77EB2D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0D306D-6A18-75C2-6F36-0AEED756A12C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733B607-5F0C-F854-0357-7D46103B094D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Quang Anh</a:t>
            </a:r>
          </a:p>
        </p:txBody>
      </p:sp>
    </p:spTree>
    <p:extLst>
      <p:ext uri="{BB962C8B-B14F-4D97-AF65-F5344CB8AC3E}">
        <p14:creationId xmlns:p14="http://schemas.microsoft.com/office/powerpoint/2010/main" val="428563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571B8-42A8-6726-CB75-B6228AF63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BADDC8-41C3-C5C1-7712-F669102F2891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6A13EE4-C85D-7F1A-931B-704AC58AD795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Mai Tiến Đạt</a:t>
            </a:r>
          </a:p>
        </p:txBody>
      </p:sp>
    </p:spTree>
    <p:extLst>
      <p:ext uri="{BB962C8B-B14F-4D97-AF65-F5344CB8AC3E}">
        <p14:creationId xmlns:p14="http://schemas.microsoft.com/office/powerpoint/2010/main" val="1603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0967D-5F20-B2F6-B67C-2951609D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1B4920-C63F-E5F9-4179-DE17642083AB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2A2C29D-E866-F303-C06B-C207ED76D93D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Mai Tiến Đạt</a:t>
            </a:r>
          </a:p>
        </p:txBody>
      </p:sp>
    </p:spTree>
    <p:extLst>
      <p:ext uri="{BB962C8B-B14F-4D97-AF65-F5344CB8AC3E}">
        <p14:creationId xmlns:p14="http://schemas.microsoft.com/office/powerpoint/2010/main" val="42897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11692-31B6-6805-FB28-781D2255F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B3E8A0-ACA6-3F49-24B9-4F516A6E69CF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B85A608-8B90-8C7D-8ECD-3F9CFC2640AA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Đặng Nguyễn Song An</a:t>
            </a:r>
          </a:p>
        </p:txBody>
      </p:sp>
    </p:spTree>
    <p:extLst>
      <p:ext uri="{BB962C8B-B14F-4D97-AF65-F5344CB8AC3E}">
        <p14:creationId xmlns:p14="http://schemas.microsoft.com/office/powerpoint/2010/main" val="29659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2643-D2F4-F973-F63D-7E309956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1E4789-D196-F62C-1155-5CFCFD51A9AF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6374438-0C4A-1CB0-8541-4CE86E50EB4C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36711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622D1-0B0E-5800-03AB-67BC6658E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7531C1-34BB-7CF0-D889-475E43D9A909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2F16FA0-0F13-3C9A-8281-BF28F31C886C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94257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6AD9F-1525-A0BE-D10F-DE9D1A20E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47E953-2A23-A7D3-205E-6443FB6800F0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0C64767-D581-91E0-2113-F69FF0EF4671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Hân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405462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A6DA2-5570-8E5D-136A-15250D24A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AD367E-5C6B-F483-D630-785FCA795E81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D6816CB-BF0C-D0E7-3EDC-68FFE82CCFFE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Phi Khanh</a:t>
            </a:r>
          </a:p>
        </p:txBody>
      </p:sp>
    </p:spTree>
    <p:extLst>
      <p:ext uri="{BB962C8B-B14F-4D97-AF65-F5344CB8AC3E}">
        <p14:creationId xmlns:p14="http://schemas.microsoft.com/office/powerpoint/2010/main" val="32955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C9D07-EB68-1969-87ED-0B0216907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2E9197-DA94-6406-868A-C51C0A6FBC67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4931867-8D25-8240-0386-AEE933772970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Phi Khanh</a:t>
            </a:r>
          </a:p>
        </p:txBody>
      </p:sp>
    </p:spTree>
    <p:extLst>
      <p:ext uri="{BB962C8B-B14F-4D97-AF65-F5344CB8AC3E}">
        <p14:creationId xmlns:p14="http://schemas.microsoft.com/office/powerpoint/2010/main" val="33683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A948-F600-10B9-2F7F-77968F9DB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C030F5-9BCD-3475-B674-4110992F3A3B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96AA78D-58CE-26D2-805E-07DFB299F332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Tuấn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Khôi</a:t>
            </a:r>
            <a:endParaRPr lang="en-US" sz="5319" dirty="0">
              <a:solidFill>
                <a:srgbClr val="FFFFFF"/>
              </a:solidFill>
              <a:latin typeface="#9Slide05 Lobster"/>
              <a:ea typeface="#9Slide05 Lobster"/>
              <a:cs typeface="#9Slide05 Lobster"/>
              <a:sym typeface="#9Slide05 Lobster"/>
            </a:endParaRPr>
          </a:p>
        </p:txBody>
      </p:sp>
    </p:spTree>
    <p:extLst>
      <p:ext uri="{BB962C8B-B14F-4D97-AF65-F5344CB8AC3E}">
        <p14:creationId xmlns:p14="http://schemas.microsoft.com/office/powerpoint/2010/main" val="25819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0746E-5846-01EA-4190-82AE9898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E11DDC-29A3-74FC-3F03-41F17907F1C7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2520FA3-ADAC-013E-B85E-1163B40AF743}"/>
              </a:ext>
            </a:extLst>
          </p:cNvPr>
          <p:cNvSpPr txBox="1"/>
          <p:nvPr/>
        </p:nvSpPr>
        <p:spPr>
          <a:xfrm>
            <a:off x="1741787" y="4255809"/>
            <a:ext cx="7703002" cy="866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Nguyễn Ngọc </a:t>
            </a:r>
            <a:r>
              <a:rPr lang="en-US" sz="5319" dirty="0" err="1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Khả</a:t>
            </a: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 Ngân</a:t>
            </a:r>
          </a:p>
        </p:txBody>
      </p:sp>
    </p:spTree>
    <p:extLst>
      <p:ext uri="{BB962C8B-B14F-4D97-AF65-F5344CB8AC3E}">
        <p14:creationId xmlns:p14="http://schemas.microsoft.com/office/powerpoint/2010/main" val="3737641184"/>
      </p:ext>
    </p:extLst>
  </p:cSld>
  <p:clrMapOvr>
    <a:masterClrMapping/>
  </p:clrMapOvr>
  <p:transition spd="med">
    <p:sndAc>
      <p:stSnd>
        <p:snd r:embed="rId2" name="applaus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68184A5D-931C-AD22-DF7F-F42562C00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>
            <a:hlinkClick r:id="rId4" action="ppaction://hlinksldjump"/>
            <a:extLst>
              <a:ext uri="{FF2B5EF4-FFF2-40B4-BE49-F238E27FC236}">
                <a16:creationId xmlns:a16="http://schemas.microsoft.com/office/drawing/2014/main" id="{CD57A820-4AE0-074E-1459-39730BE51A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41772">
            <a:off x="6113241" y="2711831"/>
            <a:ext cx="1445863" cy="3085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;p2">
            <a:extLst>
              <a:ext uri="{FF2B5EF4-FFF2-40B4-BE49-F238E27FC236}">
                <a16:creationId xmlns:a16="http://schemas.microsoft.com/office/drawing/2014/main" id="{F522A6CA-287A-23CA-BA66-BC0EBAE66069}"/>
              </a:ext>
            </a:extLst>
          </p:cNvPr>
          <p:cNvSpPr/>
          <p:nvPr/>
        </p:nvSpPr>
        <p:spPr>
          <a:xfrm>
            <a:off x="3422435" y="-2048"/>
            <a:ext cx="5247302" cy="6125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DỌN DẸP VỆ SINH LỚP HỌC</a:t>
            </a:r>
            <a:endParaRPr sz="2800" b="1" kern="120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32069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814D7-2CD8-8AE4-A0D3-6FD24CEBD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AFBF982-B7C3-C616-3B25-03828F7F2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10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A5C9D30F-F8BD-13D8-8515-DF8BF9D91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9</a:t>
            </a: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ADF8CC5D-7E3B-1694-5F2D-F69EFD42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8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EEC1817F-4F07-6535-B98C-0AFF4CF70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7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C5EC0CF-58C3-D76F-485A-47487C8F2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E651F1D8-B77E-6B8F-7FD4-86130924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3809F0C1-3210-5F2C-0477-3DA2BBDEF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6BE6D2B9-39C7-59FD-0C50-B00CE1CDA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2502E9B5-9C6A-1E1C-B436-C2FFDEF07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E0233CBC-204A-2FA9-065A-8A72134D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B52DC7EE-702D-347D-2BC5-616E2077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0</a:t>
            </a:r>
          </a:p>
        </p:txBody>
      </p:sp>
      <p:pic>
        <p:nvPicPr>
          <p:cNvPr id="29" name="School Bell Ringing Sound Effect 1">
            <a:hlinkClick r:id="" action="ppaction://media"/>
            <a:extLst>
              <a:ext uri="{FF2B5EF4-FFF2-40B4-BE49-F238E27FC236}">
                <a16:creationId xmlns:a16="http://schemas.microsoft.com/office/drawing/2014/main" id="{43C6FE74-8CE9-5D9B-D5B4-6275BAA3F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532" y="-639336"/>
            <a:ext cx="486157" cy="48736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B56A753E-D970-CA1B-4E74-C39A85FB5449}"/>
              </a:ext>
            </a:extLst>
          </p:cNvPr>
          <p:cNvSpPr/>
          <p:nvPr/>
        </p:nvSpPr>
        <p:spPr>
          <a:xfrm>
            <a:off x="10172069" y="551011"/>
            <a:ext cx="372478" cy="4212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7" name="Google Shape;107;p5">
            <a:extLst>
              <a:ext uri="{FF2B5EF4-FFF2-40B4-BE49-F238E27FC236}">
                <a16:creationId xmlns:a16="http://schemas.microsoft.com/office/drawing/2014/main" id="{2F760F7D-FA31-D1FA-27B7-C4355045F054}"/>
              </a:ext>
            </a:extLst>
          </p:cNvPr>
          <p:cNvSpPr txBox="1"/>
          <p:nvPr/>
        </p:nvSpPr>
        <p:spPr>
          <a:xfrm>
            <a:off x="290919" y="3703782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A. 25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0331ED1D-E8D2-BE87-1212-EB96B846EA52}"/>
              </a:ext>
            </a:extLst>
          </p:cNvPr>
          <p:cNvSpPr txBox="1"/>
          <p:nvPr/>
        </p:nvSpPr>
        <p:spPr>
          <a:xfrm>
            <a:off x="3955816" y="1372201"/>
            <a:ext cx="4687596" cy="10156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60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x 8 = ?</a:t>
            </a:r>
            <a:endParaRPr sz="6000" b="1" kern="1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08;p5">
            <a:extLst>
              <a:ext uri="{FF2B5EF4-FFF2-40B4-BE49-F238E27FC236}">
                <a16:creationId xmlns:a16="http://schemas.microsoft.com/office/drawing/2014/main" id="{B8873CB3-553C-7BC3-FBAC-8DFC36B71BBD}"/>
              </a:ext>
            </a:extLst>
          </p:cNvPr>
          <p:cNvSpPr txBox="1"/>
          <p:nvPr/>
        </p:nvSpPr>
        <p:spPr>
          <a:xfrm>
            <a:off x="29091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C. 40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9;p5">
            <a:extLst>
              <a:ext uri="{FF2B5EF4-FFF2-40B4-BE49-F238E27FC236}">
                <a16:creationId xmlns:a16="http://schemas.microsoft.com/office/drawing/2014/main" id="{E9C466C8-46EC-4F1D-C8CF-50B8DA98ECAC}"/>
              </a:ext>
            </a:extLst>
          </p:cNvPr>
          <p:cNvSpPr txBox="1"/>
          <p:nvPr/>
        </p:nvSpPr>
        <p:spPr>
          <a:xfrm>
            <a:off x="6815457" y="3703782"/>
            <a:ext cx="5002936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20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0;p5">
            <a:extLst>
              <a:ext uri="{FF2B5EF4-FFF2-40B4-BE49-F238E27FC236}">
                <a16:creationId xmlns:a16="http://schemas.microsoft.com/office/drawing/2014/main" id="{83B2167D-46A4-5781-429D-57FCF883E5B1}"/>
              </a:ext>
            </a:extLst>
          </p:cNvPr>
          <p:cNvSpPr txBox="1"/>
          <p:nvPr/>
        </p:nvSpPr>
        <p:spPr>
          <a:xfrm>
            <a:off x="6815457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D. 30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150898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814D7-2CD8-8AE4-A0D3-6FD24CEBD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AFBF982-B7C3-C616-3B25-03828F7F2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10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A5C9D30F-F8BD-13D8-8515-DF8BF9D91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9</a:t>
            </a: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ADF8CC5D-7E3B-1694-5F2D-F69EFD42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8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EEC1817F-4F07-6535-B98C-0AFF4CF70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7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C5EC0CF-58C3-D76F-485A-47487C8F2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E651F1D8-B77E-6B8F-7FD4-86130924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3809F0C1-3210-5F2C-0477-3DA2BBDEF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6BE6D2B9-39C7-59FD-0C50-B00CE1CDA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2502E9B5-9C6A-1E1C-B436-C2FFDEF07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E0233CBC-204A-2FA9-065A-8A72134D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B52DC7EE-702D-347D-2BC5-616E2077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600" y="147538"/>
            <a:ext cx="1232020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>
              <a:buClrTx/>
              <a:buFontTx/>
              <a:buNone/>
            </a:pPr>
            <a:r>
              <a:rPr lang="en-GB" altLang="en-US" sz="44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0</a:t>
            </a:r>
          </a:p>
        </p:txBody>
      </p:sp>
      <p:pic>
        <p:nvPicPr>
          <p:cNvPr id="29" name="School Bell Ringing Sound Effect 1">
            <a:hlinkClick r:id="" action="ppaction://media"/>
            <a:extLst>
              <a:ext uri="{FF2B5EF4-FFF2-40B4-BE49-F238E27FC236}">
                <a16:creationId xmlns:a16="http://schemas.microsoft.com/office/drawing/2014/main" id="{43C6FE74-8CE9-5D9B-D5B4-6275BAA3F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6532" y="-639336"/>
            <a:ext cx="486157" cy="48736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B56A753E-D970-CA1B-4E74-C39A85FB5449}"/>
              </a:ext>
            </a:extLst>
          </p:cNvPr>
          <p:cNvSpPr/>
          <p:nvPr/>
        </p:nvSpPr>
        <p:spPr>
          <a:xfrm>
            <a:off x="10172069" y="551011"/>
            <a:ext cx="372478" cy="4212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7" name="Google Shape;107;p5">
            <a:extLst>
              <a:ext uri="{FF2B5EF4-FFF2-40B4-BE49-F238E27FC236}">
                <a16:creationId xmlns:a16="http://schemas.microsoft.com/office/drawing/2014/main" id="{2F760F7D-FA31-D1FA-27B7-C4355045F054}"/>
              </a:ext>
            </a:extLst>
          </p:cNvPr>
          <p:cNvSpPr txBox="1"/>
          <p:nvPr/>
        </p:nvSpPr>
        <p:spPr>
          <a:xfrm>
            <a:off x="290919" y="3703782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A. 25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0331ED1D-E8D2-BE87-1212-EB96B846EA52}"/>
              </a:ext>
            </a:extLst>
          </p:cNvPr>
          <p:cNvSpPr txBox="1"/>
          <p:nvPr/>
        </p:nvSpPr>
        <p:spPr>
          <a:xfrm>
            <a:off x="3955816" y="1372201"/>
            <a:ext cx="4687596" cy="10156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60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x 8 = ?</a:t>
            </a:r>
            <a:endParaRPr sz="6000" b="1" kern="1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08;p5">
            <a:extLst>
              <a:ext uri="{FF2B5EF4-FFF2-40B4-BE49-F238E27FC236}">
                <a16:creationId xmlns:a16="http://schemas.microsoft.com/office/drawing/2014/main" id="{B8873CB3-553C-7BC3-FBAC-8DFC36B71BBD}"/>
              </a:ext>
            </a:extLst>
          </p:cNvPr>
          <p:cNvSpPr txBox="1"/>
          <p:nvPr/>
        </p:nvSpPr>
        <p:spPr>
          <a:xfrm>
            <a:off x="290918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C. 40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9;p5">
            <a:extLst>
              <a:ext uri="{FF2B5EF4-FFF2-40B4-BE49-F238E27FC236}">
                <a16:creationId xmlns:a16="http://schemas.microsoft.com/office/drawing/2014/main" id="{E9C466C8-46EC-4F1D-C8CF-50B8DA98ECAC}"/>
              </a:ext>
            </a:extLst>
          </p:cNvPr>
          <p:cNvSpPr txBox="1"/>
          <p:nvPr/>
        </p:nvSpPr>
        <p:spPr>
          <a:xfrm>
            <a:off x="6815457" y="3703782"/>
            <a:ext cx="5002936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20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A00DEA-7232-01AA-4E95-4AE93FC914D5}"/>
              </a:ext>
            </a:extLst>
          </p:cNvPr>
          <p:cNvSpPr/>
          <p:nvPr/>
        </p:nvSpPr>
        <p:spPr>
          <a:xfrm>
            <a:off x="747447" y="4914584"/>
            <a:ext cx="924806" cy="830956"/>
          </a:xfrm>
          <a:prstGeom prst="ellipse">
            <a:avLst/>
          </a:prstGeom>
          <a:noFill/>
          <a:ln w="57150">
            <a:solidFill>
              <a:srgbClr val="C25B1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b="1" kern="120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Google Shape;110;p5">
            <a:extLst>
              <a:ext uri="{FF2B5EF4-FFF2-40B4-BE49-F238E27FC236}">
                <a16:creationId xmlns:a16="http://schemas.microsoft.com/office/drawing/2014/main" id="{83B2167D-46A4-5781-429D-57FCF883E5B1}"/>
              </a:ext>
            </a:extLst>
          </p:cNvPr>
          <p:cNvSpPr txBox="1"/>
          <p:nvPr/>
        </p:nvSpPr>
        <p:spPr>
          <a:xfrm>
            <a:off x="6815457" y="4913746"/>
            <a:ext cx="5002937" cy="830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4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D. 30</a:t>
            </a:r>
            <a:endParaRPr sz="4800" b="1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4450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Quang 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D8E531E2-CB01-5918-F860-A9810899F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;p2">
            <a:extLst>
              <a:ext uri="{FF2B5EF4-FFF2-40B4-BE49-F238E27FC236}">
                <a16:creationId xmlns:a16="http://schemas.microsoft.com/office/drawing/2014/main" id="{6339E82B-57CE-ADF9-2220-8FF0404C43CD}"/>
              </a:ext>
            </a:extLst>
          </p:cNvPr>
          <p:cNvSpPr/>
          <p:nvPr/>
        </p:nvSpPr>
        <p:spPr>
          <a:xfrm>
            <a:off x="3422435" y="-2048"/>
            <a:ext cx="5247302" cy="6125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DỌN DẸP VỆ SINH LỚP HỌC</a:t>
            </a:r>
            <a:endParaRPr sz="2800" b="1" kern="120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0713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830181" y="110472"/>
            <a:ext cx="10783613" cy="6334068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FontTx/>
              <a:buNone/>
              <a:defRPr/>
            </a:pPr>
            <a:endParaRPr lang="en-US" sz="1867" dirty="0">
              <a:solidFill>
                <a:srgbClr val="313131"/>
              </a:solidFill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00008" y="424582"/>
            <a:ext cx="2204412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32999" b="53695"/>
          <a:stretch>
            <a:fillRect/>
          </a:stretch>
        </p:blipFill>
        <p:spPr>
          <a:xfrm>
            <a:off x="8092524" y="3687994"/>
            <a:ext cx="1520708" cy="3512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C80A5A-72BA-45B9-A254-2A8D09624ECF}"/>
              </a:ext>
            </a:extLst>
          </p:cNvPr>
          <p:cNvSpPr txBox="1"/>
          <p:nvPr/>
        </p:nvSpPr>
        <p:spPr>
          <a:xfrm>
            <a:off x="1198016" y="2260202"/>
            <a:ext cx="966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 TẬP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4) 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4680" y="1529521"/>
            <a:ext cx="26027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40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2843" y="413460"/>
            <a:ext cx="8198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7628">
              <a:buClrTx/>
            </a:pPr>
            <a:r>
              <a:rPr lang="en-US" sz="3000" b="1" kern="1200" dirty="0" err="1">
                <a:solidFill>
                  <a:srgbClr val="0070C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kern="1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000" b="1" kern="1200" dirty="0" err="1">
                <a:solidFill>
                  <a:srgbClr val="0070C0"/>
                </a:solidFill>
                <a:latin typeface="Cambria" panose="02040503050406030204" pitchFamily="18" charset="0"/>
              </a:rPr>
              <a:t>điểm</a:t>
            </a:r>
            <a:r>
              <a:rPr lang="en-US" sz="3000" b="1" kern="1200" dirty="0">
                <a:solidFill>
                  <a:srgbClr val="0070C0"/>
                </a:solidFill>
                <a:latin typeface="Cambria" panose="02040503050406030204" pitchFamily="18" charset="0"/>
              </a:rPr>
              <a:t>: MỪNG ĐẢNG – MỪNG XUÂN</a:t>
            </a:r>
          </a:p>
          <a:p>
            <a:pPr lvl="0" defTabSz="607628">
              <a:buClrTx/>
            </a:pP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Thứ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s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áu ngày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06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 tháng 02 năm 202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  <a:endParaRPr lang="vi-VN" sz="3000" kern="1200" dirty="0">
              <a:solidFill>
                <a:schemeClr val="tx1"/>
              </a:solidFill>
              <a:latin typeface="阿里巴巴普惠体"/>
            </a:endParaRPr>
          </a:p>
        </p:txBody>
      </p:sp>
    </p:spTree>
    <p:extLst>
      <p:ext uri="{BB962C8B-B14F-4D97-AF65-F5344CB8AC3E}">
        <p14:creationId xmlns:p14="http://schemas.microsoft.com/office/powerpoint/2010/main" val="2338010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624840" y="2926995"/>
            <a:ext cx="2057400" cy="715365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ysClr val="window" lastClr="FFFFFF"/>
                </a:solidFill>
                <a:latin typeface="HP001 4 hàng" pitchFamily="34" charset="0"/>
                <a:ea typeface="+mn-ea"/>
                <a:cs typeface="+mn-cs"/>
              </a:rPr>
              <a:t>Bài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</a:t>
            </a:r>
            <a:endParaRPr kumimoji="0" lang="vi-VN" sz="3200" b="1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9289" y="3765376"/>
            <a:ext cx="8878539" cy="1838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0007" y="3021383"/>
            <a:ext cx="352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Tính nhẩm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78D5A4-3B1E-F654-72A1-FF83BD9CE9C4}"/>
              </a:ext>
            </a:extLst>
          </p:cNvPr>
          <p:cNvSpPr/>
          <p:nvPr/>
        </p:nvSpPr>
        <p:spPr>
          <a:xfrm>
            <a:off x="2868110" y="803498"/>
            <a:ext cx="8198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7628">
              <a:buClrTx/>
            </a:pPr>
            <a:r>
              <a:rPr lang="en-US" sz="3000" b="1" kern="1200" dirty="0" err="1">
                <a:solidFill>
                  <a:srgbClr val="0070C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kern="1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000" b="1" kern="1200" dirty="0" err="1">
                <a:solidFill>
                  <a:srgbClr val="0070C0"/>
                </a:solidFill>
                <a:latin typeface="Cambria" panose="02040503050406030204" pitchFamily="18" charset="0"/>
              </a:rPr>
              <a:t>điểm</a:t>
            </a:r>
            <a:r>
              <a:rPr lang="en-US" sz="3000" b="1" kern="1200" dirty="0">
                <a:solidFill>
                  <a:srgbClr val="0070C0"/>
                </a:solidFill>
                <a:latin typeface="Cambria" panose="02040503050406030204" pitchFamily="18" charset="0"/>
              </a:rPr>
              <a:t>: MỪNG ĐẢNG – MỪNG XUÂN</a:t>
            </a:r>
          </a:p>
          <a:p>
            <a:pPr lvl="0" defTabSz="607628">
              <a:buClrTx/>
            </a:pP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Thứ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s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áu ngày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06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 tháng 02 năm 202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  <a:endParaRPr lang="vi-VN" sz="3000" kern="1200" dirty="0">
              <a:solidFill>
                <a:schemeClr val="tx1"/>
              </a:solidFill>
              <a:latin typeface="阿里巴巴普惠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C368A-8F4E-9B2B-59A7-BEE377CFBBAA}"/>
              </a:ext>
            </a:extLst>
          </p:cNvPr>
          <p:cNvSpPr txBox="1"/>
          <p:nvPr/>
        </p:nvSpPr>
        <p:spPr>
          <a:xfrm>
            <a:off x="4238636" y="1715361"/>
            <a:ext cx="26027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40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FD768-9C4E-513F-7EBE-B8B41C6524C7}"/>
              </a:ext>
            </a:extLst>
          </p:cNvPr>
          <p:cNvSpPr txBox="1"/>
          <p:nvPr/>
        </p:nvSpPr>
        <p:spPr>
          <a:xfrm>
            <a:off x="1248788" y="2342220"/>
            <a:ext cx="966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 TẬP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4)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g.loigiaihay.com/picture/question_lgh/2021_51/1623984586-ur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35" y="1123862"/>
            <a:ext cx="8137088" cy="46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29740" y="1305090"/>
            <a:ext cx="714703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Rectangle 10"/>
          <p:cNvSpPr/>
          <p:nvPr/>
        </p:nvSpPr>
        <p:spPr>
          <a:xfrm>
            <a:off x="3179963" y="2048766"/>
            <a:ext cx="714703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Rectangle 11"/>
          <p:cNvSpPr/>
          <p:nvPr/>
        </p:nvSpPr>
        <p:spPr>
          <a:xfrm>
            <a:off x="3215200" y="2792442"/>
            <a:ext cx="714703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/>
          <p:cNvSpPr/>
          <p:nvPr/>
        </p:nvSpPr>
        <p:spPr>
          <a:xfrm>
            <a:off x="8589339" y="1305090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/>
          <p:cNvSpPr/>
          <p:nvPr/>
        </p:nvSpPr>
        <p:spPr>
          <a:xfrm>
            <a:off x="8589336" y="2071593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/>
          <p:cNvSpPr/>
          <p:nvPr/>
        </p:nvSpPr>
        <p:spPr>
          <a:xfrm>
            <a:off x="8589336" y="2815269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/>
          <p:cNvSpPr/>
          <p:nvPr/>
        </p:nvSpPr>
        <p:spPr>
          <a:xfrm>
            <a:off x="3179934" y="3685936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Rectangle 16"/>
          <p:cNvSpPr/>
          <p:nvPr/>
        </p:nvSpPr>
        <p:spPr>
          <a:xfrm>
            <a:off x="3129768" y="4489479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Rectangle 17"/>
          <p:cNvSpPr/>
          <p:nvPr/>
        </p:nvSpPr>
        <p:spPr>
          <a:xfrm>
            <a:off x="3153904" y="5203185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Rectangle 18"/>
          <p:cNvSpPr/>
          <p:nvPr/>
        </p:nvSpPr>
        <p:spPr>
          <a:xfrm>
            <a:off x="8298193" y="3685936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Rectangle 19"/>
          <p:cNvSpPr/>
          <p:nvPr/>
        </p:nvSpPr>
        <p:spPr>
          <a:xfrm>
            <a:off x="8347567" y="4499989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1" name="Rectangle 20"/>
          <p:cNvSpPr/>
          <p:nvPr/>
        </p:nvSpPr>
        <p:spPr>
          <a:xfrm>
            <a:off x="8298165" y="5193823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C4AA8-8755-5465-7968-FF80E91E53B0}"/>
              </a:ext>
            </a:extLst>
          </p:cNvPr>
          <p:cNvSpPr txBox="1"/>
          <p:nvPr/>
        </p:nvSpPr>
        <p:spPr>
          <a:xfrm>
            <a:off x="640438" y="166255"/>
            <a:ext cx="425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HP001 4 hàng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HP001 4 hàng" pitchFamily="34" charset="0"/>
              </a:rPr>
              <a:t> 1: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Tính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nhẩm</a:t>
            </a:r>
            <a:endParaRPr lang="en-US" sz="32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44930" y="2708663"/>
            <a:ext cx="2008414" cy="849096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</a:t>
            </a:r>
            <a:endParaRPr kumimoji="0" lang="vi-VN" sz="3200" b="1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8"/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1885161" y="3433197"/>
                <a:ext cx="7438964" cy="1846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           </a:t>
                </a: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Mẫu:</a:t>
                </a:r>
                <a:r>
                  <a:rPr kumimoji="0" lang="en-US" sz="36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 = 8 + 8 + 8 = 24</a:t>
                </a:r>
                <a:endParaRPr lang="en-US" sz="3600" noProof="0" dirty="0">
                  <a:solidFill>
                    <a:sysClr val="windowText" lastClr="000000"/>
                  </a:solidFill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  </a:t>
                </a: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 = 24</a:t>
                </a:r>
              </a:p>
            </p:txBody>
          </p:sp>
        </mc:Choice>
        <mc:Fallback xmlns="">
          <p:sp>
            <p:nvSpPr>
              <p:cNvPr id="9" name="Subtitle 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885161" y="3433197"/>
                <a:ext cx="7438964" cy="1846629"/>
              </a:xfrm>
              <a:prstGeom prst="rect">
                <a:avLst/>
              </a:prstGeom>
              <a:blipFill>
                <a:blip r:embed="rId2"/>
                <a:stretch>
                  <a:fillRect r="-1310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487088" y="2911426"/>
            <a:ext cx="827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itchFamily="34" charset="0"/>
              </a:rPr>
              <a:t>Viết tích thành tổng rồi 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26737" y="5155265"/>
                <a:ext cx="17956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a) 7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37" y="5155265"/>
                <a:ext cx="1795684" cy="646331"/>
              </a:xfrm>
              <a:prstGeom prst="rect">
                <a:avLst/>
              </a:prstGeom>
              <a:blipFill>
                <a:blip r:embed="rId3"/>
                <a:stretch>
                  <a:fillRect l="-10169" t="-15094" r="-9492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23659" y="5257952"/>
                <a:ext cx="17956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b) 8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659" y="5257952"/>
                <a:ext cx="1795684" cy="646331"/>
              </a:xfrm>
              <a:prstGeom prst="rect">
                <a:avLst/>
              </a:prstGeom>
              <a:blipFill>
                <a:blip r:embed="rId4"/>
                <a:stretch>
                  <a:fillRect l="-10544" t="-15094" r="-952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39107" y="5290309"/>
                <a:ext cx="17700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c) 6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3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5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07" y="5290309"/>
                <a:ext cx="1770036" cy="646331"/>
              </a:xfrm>
              <a:prstGeom prst="rect">
                <a:avLst/>
              </a:prstGeom>
              <a:blipFill>
                <a:blip r:embed="rId5"/>
                <a:stretch>
                  <a:fillRect l="-10309" t="-15094" r="-9622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8E453FF-C272-1B71-4EB6-06A84C6801F1}"/>
              </a:ext>
            </a:extLst>
          </p:cNvPr>
          <p:cNvSpPr/>
          <p:nvPr/>
        </p:nvSpPr>
        <p:spPr>
          <a:xfrm>
            <a:off x="2487088" y="425087"/>
            <a:ext cx="8198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7628">
              <a:buClrTx/>
            </a:pPr>
            <a:r>
              <a:rPr lang="en-US" sz="3000" b="1" kern="1200" dirty="0" err="1">
                <a:solidFill>
                  <a:srgbClr val="FF000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kern="12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kern="1200" dirty="0" err="1">
                <a:solidFill>
                  <a:srgbClr val="FF0000"/>
                </a:solidFill>
                <a:latin typeface="Cambria" panose="02040503050406030204" pitchFamily="18" charset="0"/>
              </a:rPr>
              <a:t>điểm</a:t>
            </a:r>
            <a:r>
              <a:rPr lang="en-US" sz="3000" b="1" kern="1200" dirty="0">
                <a:solidFill>
                  <a:srgbClr val="FF0000"/>
                </a:solidFill>
                <a:latin typeface="Cambria" panose="02040503050406030204" pitchFamily="18" charset="0"/>
              </a:rPr>
              <a:t>: MỪNG ĐẢNG – MỪNG XUÂN</a:t>
            </a:r>
          </a:p>
          <a:p>
            <a:pPr lvl="0" defTabSz="607628">
              <a:buClrTx/>
            </a:pP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Thứ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s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áu ngày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06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 tháng 02 năm 202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  <a:endParaRPr lang="vi-VN" sz="3000" kern="1200" dirty="0">
              <a:solidFill>
                <a:schemeClr val="tx1"/>
              </a:solidFill>
              <a:latin typeface="阿里巴巴普惠体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B7C5B-C3E9-1D82-9C4C-DA1E6DEE7F0E}"/>
              </a:ext>
            </a:extLst>
          </p:cNvPr>
          <p:cNvSpPr txBox="1"/>
          <p:nvPr/>
        </p:nvSpPr>
        <p:spPr>
          <a:xfrm>
            <a:off x="3735170" y="1299572"/>
            <a:ext cx="26027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40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CFFC5-25FB-6042-76D8-A061798B98B4}"/>
              </a:ext>
            </a:extLst>
          </p:cNvPr>
          <p:cNvSpPr txBox="1"/>
          <p:nvPr/>
        </p:nvSpPr>
        <p:spPr>
          <a:xfrm>
            <a:off x="1020895" y="1926431"/>
            <a:ext cx="966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 TẬP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4)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/>
      <p:bldP spid="8" grpId="0"/>
      <p:bldP spid="10" grpId="0"/>
      <p:bldP spid="11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f2.photo.talk.zdn.vn/8933304131175334979/6e7ac31c6fcd9193c8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58" y="811628"/>
            <a:ext cx="139303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f6-zpcloud.zdn.vn/7498831755911293558/02c368ea55c2999cc0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69" y="870654"/>
            <a:ext cx="8788725" cy="93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loigiaihay.com/picture/question_lgh/2021_51/1623984586-qe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67" y="1654585"/>
            <a:ext cx="6770743" cy="16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19890" y="3322955"/>
            <a:ext cx="551899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a) 7 × 3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7 + 7 + 7 = 21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   7 × 3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21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94419" y="3252790"/>
            <a:ext cx="4751297" cy="131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b) 8 × 4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8 + 8 + 8 + 8 = 32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8 × 4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32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68772" y="4655313"/>
            <a:ext cx="575816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c) 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6 + 6 + 6 + 6 + 6 = 30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30.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54507" y="3217545"/>
            <a:ext cx="1990822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51991" y="3242302"/>
            <a:ext cx="1233068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94399" y="4160702"/>
            <a:ext cx="1943728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79050" y="3891335"/>
            <a:ext cx="1266921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81881" y="3291714"/>
            <a:ext cx="3158724" cy="1016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779200" y="4056317"/>
            <a:ext cx="3405352" cy="440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27909" y="4805548"/>
            <a:ext cx="3861421" cy="440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93062" y="5406062"/>
            <a:ext cx="3861421" cy="440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9175" y="3248116"/>
            <a:ext cx="4781760" cy="131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b) 8 × 4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8 + 8 + 8 + 8 = 32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8 × 4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32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336478" y="3205223"/>
            <a:ext cx="2520715" cy="659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938975" y="3205223"/>
            <a:ext cx="701630" cy="7353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633772" y="4027715"/>
            <a:ext cx="1848080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466611" y="3860908"/>
            <a:ext cx="1186759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59785" y="4650638"/>
            <a:ext cx="5758163" cy="131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c) 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6 + 6 + 6 + 6 + 6 = 30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30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577870" y="4565770"/>
            <a:ext cx="3261245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792085" y="4724276"/>
            <a:ext cx="731911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491589" y="5343057"/>
            <a:ext cx="1236206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216995" y="5277675"/>
            <a:ext cx="1292532" cy="8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618033" y="2478834"/>
            <a:ext cx="1901178" cy="752980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200" b="1" i="0" u="sng" strike="noStrike" kern="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7731" y="2679736"/>
            <a:ext cx="10166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25306" y="2940167"/>
            <a:ext cx="9573542" cy="3699685"/>
            <a:chOff x="3905544" y="276786"/>
            <a:chExt cx="6667327" cy="29175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1567" y="276786"/>
              <a:ext cx="6441304" cy="14379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05545" y="811748"/>
              <a:ext cx="308787" cy="336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a)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05544" y="2336572"/>
              <a:ext cx="505267" cy="33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b)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8478" y="1674104"/>
              <a:ext cx="6127481" cy="152021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579A0F5-89AF-D2E1-F6FB-0F64B6C1B861}"/>
              </a:ext>
            </a:extLst>
          </p:cNvPr>
          <p:cNvSpPr/>
          <p:nvPr/>
        </p:nvSpPr>
        <p:spPr>
          <a:xfrm>
            <a:off x="2956613" y="641244"/>
            <a:ext cx="8198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7628">
              <a:buClrTx/>
            </a:pPr>
            <a:r>
              <a:rPr lang="en-US" sz="3000" b="1" kern="1200" dirty="0" err="1">
                <a:solidFill>
                  <a:srgbClr val="FF000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kern="12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kern="1200" dirty="0" err="1">
                <a:solidFill>
                  <a:srgbClr val="FF0000"/>
                </a:solidFill>
                <a:latin typeface="Cambria" panose="02040503050406030204" pitchFamily="18" charset="0"/>
              </a:rPr>
              <a:t>điểm</a:t>
            </a:r>
            <a:r>
              <a:rPr lang="en-US" sz="3000" b="1" kern="1200" dirty="0">
                <a:solidFill>
                  <a:srgbClr val="FF0000"/>
                </a:solidFill>
                <a:latin typeface="Cambria" panose="02040503050406030204" pitchFamily="18" charset="0"/>
              </a:rPr>
              <a:t>: MỪNG ĐẢNG – MỪNG XUÂN</a:t>
            </a:r>
          </a:p>
          <a:p>
            <a:pPr lvl="0" defTabSz="607628">
              <a:buClrTx/>
            </a:pP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Thứ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s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áu ngày 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06</a:t>
            </a:r>
            <a:r>
              <a:rPr lang="vi-VN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 tháng 02 năm 202</a:t>
            </a:r>
            <a:r>
              <a:rPr lang="en-US" sz="3000" b="1" kern="1200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  <a:endParaRPr lang="vi-VN" sz="3000" kern="1200" dirty="0">
              <a:solidFill>
                <a:schemeClr val="tx1"/>
              </a:solidFill>
              <a:latin typeface="阿里巴巴普惠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50D52-734F-3147-FFB7-AA803AB52B73}"/>
              </a:ext>
            </a:extLst>
          </p:cNvPr>
          <p:cNvSpPr txBox="1"/>
          <p:nvPr/>
        </p:nvSpPr>
        <p:spPr>
          <a:xfrm>
            <a:off x="4204695" y="1515729"/>
            <a:ext cx="26027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40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1E9A2-6959-74BB-04B7-6E66AB78D55B}"/>
              </a:ext>
            </a:extLst>
          </p:cNvPr>
          <p:cNvSpPr txBox="1"/>
          <p:nvPr/>
        </p:nvSpPr>
        <p:spPr>
          <a:xfrm>
            <a:off x="1371492" y="2085421"/>
            <a:ext cx="966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 TẬP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4)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77</a:t>
            </a:fld>
            <a:endParaRPr lang="en-US"/>
          </a:p>
        </p:txBody>
      </p:sp>
      <p:pic>
        <p:nvPicPr>
          <p:cNvPr id="4100" name="Picture 4" descr="https://img.loigiaihay.com/picture/question_lgh/2021_51/1623984586-6ss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66" y="1266001"/>
            <a:ext cx="9476671" cy="18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.loigiaihay.com/picture/question_lgh/2021_51/1623984586-zkz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66" y="4123663"/>
            <a:ext cx="8821722" cy="194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5253" y="1637476"/>
            <a:ext cx="74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253" y="4315415"/>
            <a:ext cx="74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4104" name="Picture 8" descr="https://f6-zpcloud.zdn.vn/402978644502762938/a1b04c2c0804c45a9d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423" y="4154537"/>
            <a:ext cx="2093330" cy="17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6-zpcloud.zdn.vn/1576486727424032257/3c639282d7aa1bf442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14" y="4152794"/>
            <a:ext cx="2029720" cy="19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f6-zpcloud.zdn.vn/5355609800139616941/c271cc208f0843561a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70" y="1182472"/>
            <a:ext cx="3058509" cy="19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f5-zpcloud.zdn.vn/6463967894779489192/b378459707bfcbe192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90" y="1637476"/>
            <a:ext cx="1785244" cy="150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43147-8184-BFAA-F4AA-F77F2F0FBC9D}"/>
              </a:ext>
            </a:extLst>
          </p:cNvPr>
          <p:cNvSpPr txBox="1"/>
          <p:nvPr/>
        </p:nvSpPr>
        <p:spPr>
          <a:xfrm>
            <a:off x="781957" y="213491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HP001 4 hàng" pitchFamily="34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HP001 4 hàng" pitchFamily="34" charset="0"/>
              </a:rPr>
              <a:t> 3: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Số</a:t>
            </a:r>
            <a:r>
              <a:rPr lang="en-US" sz="3600" b="1" dirty="0">
                <a:latin typeface="HP001 4 hàng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784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137784" y="119175"/>
            <a:ext cx="2342369" cy="1079235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000" b="1" i="0" u="sng" strike="noStrike" kern="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</a:t>
            </a:r>
            <a:endParaRPr kumimoji="0" lang="vi-VN" sz="4000" b="1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0153" y="275080"/>
            <a:ext cx="9681685" cy="184665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Khi chuẩn bị cho buổi sinh nhật, mỗi lọ hoa Mai cắm 5 bông hoa. Hỏi 2 lọ hoa như vậy Mai cắm tất cả bao nhiêu bông hoa?</a:t>
            </a:r>
          </a:p>
        </p:txBody>
      </p:sp>
      <p:pic>
        <p:nvPicPr>
          <p:cNvPr id="2" name="Picture 2" descr="https://img.loigiaihay.com/picture/question_lgh/2021_51/1623984586-n4n7.jpg">
            <a:extLst>
              <a:ext uri="{FF2B5EF4-FFF2-40B4-BE49-F238E27FC236}">
                <a16:creationId xmlns:a16="http://schemas.microsoft.com/office/drawing/2014/main" id="{0036F311-8A51-FC40-30DB-C3E62A2B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06" y="2149938"/>
            <a:ext cx="6813626" cy="45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8AA30-53E8-DFC0-46F2-3859766D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8615F7-28C4-1FCB-99F2-25FDC797FA4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0" y="190414"/>
            <a:ext cx="1933078" cy="730250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</a:t>
            </a:r>
            <a:endParaRPr kumimoji="0" lang="vi-VN" sz="3200" b="1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7F12B-DDD1-AC6E-F8F7-626A1B9F2F4A}"/>
              </a:ext>
            </a:extLst>
          </p:cNvPr>
          <p:cNvSpPr txBox="1"/>
          <p:nvPr/>
        </p:nvSpPr>
        <p:spPr>
          <a:xfrm>
            <a:off x="1933078" y="190414"/>
            <a:ext cx="9791700" cy="1754326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Khi chuẩn bị cho buổi sinh nhật, mỗi lọ hoa Mai cắm 5 bông hoa. Hỏi 2 lọ hoa như vậy Mai cắm tất cả bao nhiêu bông hoa?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95B5C-A86C-5737-028E-0F4A12AD6274}"/>
              </a:ext>
            </a:extLst>
          </p:cNvPr>
          <p:cNvSpPr txBox="1"/>
          <p:nvPr/>
        </p:nvSpPr>
        <p:spPr>
          <a:xfrm>
            <a:off x="129147" y="2266428"/>
            <a:ext cx="4624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Tóm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tắt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</a:p>
          <a:p>
            <a:pPr algn="ctr"/>
            <a:endParaRPr lang="en-US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r>
              <a:rPr lang="en-US" sz="4000" b="1" dirty="0" err="1">
                <a:latin typeface="HP001 4 hàng" panose="020B0603050302020204" pitchFamily="34" charset="0"/>
              </a:rPr>
              <a:t>Mỗi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lọ</a:t>
            </a:r>
            <a:r>
              <a:rPr lang="en-US" sz="4000" b="1" dirty="0">
                <a:latin typeface="HP001 4 hàng" panose="020B0603050302020204" pitchFamily="34" charset="0"/>
              </a:rPr>
              <a:t>: 5 </a:t>
            </a:r>
            <a:r>
              <a:rPr lang="en-US" sz="4000" b="1" dirty="0" err="1">
                <a:latin typeface="HP001 4 hàng" panose="020B0603050302020204" pitchFamily="34" charset="0"/>
              </a:rPr>
              <a:t>bông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hoa</a:t>
            </a:r>
            <a:endParaRPr lang="en-US" sz="4000" b="1" dirty="0">
              <a:latin typeface="HP001 4 hàng" panose="020B0603050302020204" pitchFamily="34" charset="0"/>
            </a:endParaRPr>
          </a:p>
          <a:p>
            <a:r>
              <a:rPr lang="en-US" sz="4000" b="1" dirty="0">
                <a:latin typeface="HP001 4 hàng" panose="020B0603050302020204" pitchFamily="34" charset="0"/>
              </a:rPr>
              <a:t>2 </a:t>
            </a:r>
            <a:r>
              <a:rPr lang="en-US" sz="4000" b="1" dirty="0" err="1">
                <a:latin typeface="HP001 4 hàng" panose="020B0603050302020204" pitchFamily="34" charset="0"/>
              </a:rPr>
              <a:t>lọ</a:t>
            </a:r>
            <a:r>
              <a:rPr lang="en-US" sz="4000" b="1" dirty="0">
                <a:latin typeface="HP001 4 hàng" panose="020B0603050302020204" pitchFamily="34" charset="0"/>
              </a:rPr>
              <a:t>   : …</a:t>
            </a:r>
            <a:r>
              <a:rPr lang="en-US" sz="4000" b="1" dirty="0" err="1">
                <a:latin typeface="HP001 4 hàng" panose="020B0603050302020204" pitchFamily="34" charset="0"/>
              </a:rPr>
              <a:t>bông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latin typeface="HP001 4 hàng" panose="020B0603050302020204" pitchFamily="34" charset="0"/>
              </a:rPr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34F84E-451A-9A00-3C04-3B5142F2B966}"/>
              </a:ext>
            </a:extLst>
          </p:cNvPr>
          <p:cNvCxnSpPr>
            <a:cxnSpLocks/>
          </p:cNvCxnSpPr>
          <p:nvPr/>
        </p:nvCxnSpPr>
        <p:spPr>
          <a:xfrm>
            <a:off x="4693054" y="1916556"/>
            <a:ext cx="60387" cy="48239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4" descr="https://f6-zpcloud.zdn.vn/4654401514714575944/27b43742b06a7c34257b.jpg">
            <a:extLst>
              <a:ext uri="{FF2B5EF4-FFF2-40B4-BE49-F238E27FC236}">
                <a16:creationId xmlns:a16="http://schemas.microsoft.com/office/drawing/2014/main" id="{0F120FDD-FD47-FB03-6BE3-2983AB4F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88" y="3135218"/>
            <a:ext cx="8042127" cy="10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f6-zpcloud.zdn.vn/7125553727359847787/5abfa5241d0cd152881d.jpg">
            <a:extLst>
              <a:ext uri="{FF2B5EF4-FFF2-40B4-BE49-F238E27FC236}">
                <a16:creationId xmlns:a16="http://schemas.microsoft.com/office/drawing/2014/main" id="{63C6B496-680B-4797-669C-72B9CF57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82" y="3949554"/>
            <a:ext cx="5245765" cy="103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f5-zpcloud.zdn.vn/4250043307884049366/ff95d99b62b3aeedf7a2.jpg">
            <a:extLst>
              <a:ext uri="{FF2B5EF4-FFF2-40B4-BE49-F238E27FC236}">
                <a16:creationId xmlns:a16="http://schemas.microsoft.com/office/drawing/2014/main" id="{74E27B05-7C4C-37F5-1EE8-77984D35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5" y="4820973"/>
            <a:ext cx="4636650" cy="10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304C0-50FF-0FFC-14E3-0A5108D1F160}"/>
              </a:ext>
            </a:extLst>
          </p:cNvPr>
          <p:cNvSpPr txBox="1"/>
          <p:nvPr/>
        </p:nvSpPr>
        <p:spPr>
          <a:xfrm>
            <a:off x="6749628" y="2266428"/>
            <a:ext cx="2260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HP001 4 hàng" pitchFamily="34" charset="0"/>
              </a:rPr>
              <a:t>Bài giải:</a:t>
            </a:r>
          </a:p>
        </p:txBody>
      </p:sp>
    </p:spTree>
    <p:extLst>
      <p:ext uri="{BB962C8B-B14F-4D97-AF65-F5344CB8AC3E}">
        <p14:creationId xmlns:p14="http://schemas.microsoft.com/office/powerpoint/2010/main" val="352068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DEA26-78E2-1D3F-80F8-6B1E78C5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423A55-DED6-A533-2E1B-B941FD17E601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9FC1774-2C4A-2857-7294-5D17BB18BED4}"/>
              </a:ext>
            </a:extLst>
          </p:cNvPr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Lê Quang Anh</a:t>
            </a:r>
          </a:p>
        </p:txBody>
      </p:sp>
    </p:spTree>
    <p:extLst>
      <p:ext uri="{BB962C8B-B14F-4D97-AF65-F5344CB8AC3E}">
        <p14:creationId xmlns:p14="http://schemas.microsoft.com/office/powerpoint/2010/main" val="34774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6787" y="2286000"/>
            <a:ext cx="9807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VẬN DỤNG –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499449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áo án điện tử toán 3 cánh diều bài 7: Tìm thành phần chưa biết của phép  tính (tiếp theo) | Bài giảng điện tử toán 3 cánh diều | Kenhgiaovie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70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1624" y="4498258"/>
            <a:ext cx="6238569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ĐÚNG HAY SAI ?</a:t>
            </a:r>
          </a:p>
        </p:txBody>
      </p:sp>
    </p:spTree>
    <p:extLst>
      <p:ext uri="{BB962C8B-B14F-4D97-AF65-F5344CB8AC3E}">
        <p14:creationId xmlns:p14="http://schemas.microsoft.com/office/powerpoint/2010/main" val="17073677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072" y="6"/>
            <a:ext cx="12714924" cy="71859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114799" y="2145080"/>
            <a:ext cx="4395020" cy="8029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t"/>
          <a:lstStyle/>
          <a:p>
            <a:pPr algn="ctr" defTabSz="914060">
              <a:buClrTx/>
              <a:buFontTx/>
              <a:buNone/>
              <a:defRPr/>
            </a:pPr>
            <a:r>
              <a:rPr lang="en-US" sz="4400" b="1" kern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18 : 2 = 8</a:t>
            </a:r>
            <a:endParaRPr lang="en-US" sz="4400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rrow: Left 3">
            <a:hlinkClick r:id="rId3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392579" y="5768542"/>
            <a:ext cx="1377909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algn="ctr" defTabSz="914060">
              <a:buClrTx/>
              <a:buFontTx/>
              <a:buNone/>
              <a:defRPr/>
            </a:pPr>
            <a:endParaRPr lang="en-US" sz="1867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42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85C1F-A9E8-550C-C64F-11B2E8EE7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032B6DB5-0DF3-D330-26F6-E37B7A0E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3086" y="228606"/>
            <a:ext cx="12714924" cy="71859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7080F2-970E-4278-B448-1FB0EF4BDEF8}"/>
              </a:ext>
            </a:extLst>
          </p:cNvPr>
          <p:cNvSpPr/>
          <p:nvPr/>
        </p:nvSpPr>
        <p:spPr>
          <a:xfrm>
            <a:off x="4226312" y="2800351"/>
            <a:ext cx="4549698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buClrTx/>
              <a:buFontTx/>
              <a:buNone/>
              <a:defRPr/>
            </a:pPr>
            <a:r>
              <a:rPr lang="en-US" sz="4000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18: 2 = 8 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69B1F8B8-E915-0F86-741A-9C1F33B0E98F}"/>
              </a:ext>
            </a:extLst>
          </p:cNvPr>
          <p:cNvSpPr/>
          <p:nvPr/>
        </p:nvSpPr>
        <p:spPr>
          <a:xfrm>
            <a:off x="10392571" y="5768532"/>
            <a:ext cx="1377909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algn="ctr" defTabSz="914196">
              <a:buClrTx/>
              <a:buFontTx/>
              <a:buNone/>
              <a:defRPr/>
            </a:pPr>
            <a:endParaRPr lang="en-US" sz="1867" kern="1200">
              <a:solidFill>
                <a:prstClr val="white"/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7E82BE7C-A802-9DE5-FD60-DA18A34C235B}"/>
              </a:ext>
            </a:extLst>
          </p:cNvPr>
          <p:cNvSpPr/>
          <p:nvPr/>
        </p:nvSpPr>
        <p:spPr>
          <a:xfrm>
            <a:off x="8758294" y="2800351"/>
            <a:ext cx="1157748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defTabSz="913516">
              <a:buClrTx/>
              <a:buFontTx/>
              <a:buNone/>
              <a:defRPr/>
            </a:pPr>
            <a:r>
              <a:rPr lang="en-US" sz="3733" kern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97790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079" y="-130622"/>
            <a:ext cx="12714924" cy="71859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228675" y="1459730"/>
            <a:ext cx="3723339" cy="826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t"/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4400" b="1" kern="1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5 x 6 = 30</a:t>
            </a:r>
            <a:endParaRPr lang="vi-VN" sz="4400" b="1" kern="12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392571" y="5768532"/>
            <a:ext cx="1377909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algn="ctr" defTabSz="914196">
              <a:buClrTx/>
              <a:buFontTx/>
              <a:buNone/>
              <a:defRPr/>
            </a:pPr>
            <a:endParaRPr lang="en-US" sz="1867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69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85C1F-A9E8-550C-C64F-11B2E8EE7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032B6DB5-0DF3-D330-26F6-E37B7A0E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2450" y="6"/>
            <a:ext cx="12714924" cy="71859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7080F2-970E-4278-B448-1FB0EF4BDEF8}"/>
              </a:ext>
            </a:extLst>
          </p:cNvPr>
          <p:cNvSpPr/>
          <p:nvPr/>
        </p:nvSpPr>
        <p:spPr>
          <a:xfrm>
            <a:off x="4226312" y="2800351"/>
            <a:ext cx="3399131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buClrTx/>
              <a:buFontTx/>
              <a:buNone/>
              <a:defRPr/>
            </a:pPr>
            <a:r>
              <a:rPr lang="en-US" sz="4800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x 6 = 30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69B1F8B8-E915-0F86-741A-9C1F33B0E98F}"/>
              </a:ext>
            </a:extLst>
          </p:cNvPr>
          <p:cNvSpPr/>
          <p:nvPr/>
        </p:nvSpPr>
        <p:spPr>
          <a:xfrm>
            <a:off x="10392571" y="5768532"/>
            <a:ext cx="1377909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algn="ctr" defTabSz="914196">
              <a:buClrTx/>
              <a:buFontTx/>
              <a:buNone/>
              <a:defRPr/>
            </a:pPr>
            <a:endParaRPr lang="en-US" sz="1867" kern="1200">
              <a:solidFill>
                <a:prstClr val="white"/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7E82BE7C-A802-9DE5-FD60-DA18A34C235B}"/>
              </a:ext>
            </a:extLst>
          </p:cNvPr>
          <p:cNvSpPr/>
          <p:nvPr/>
        </p:nvSpPr>
        <p:spPr>
          <a:xfrm>
            <a:off x="7625443" y="2808516"/>
            <a:ext cx="1157748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defTabSz="913516">
              <a:buClrTx/>
              <a:buFontTx/>
              <a:buNone/>
              <a:defRPr/>
            </a:pPr>
            <a:r>
              <a:rPr lang="en-US" sz="3733" kern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</a:t>
            </a:r>
            <a:endParaRPr lang="en-US" sz="3733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08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086" y="6"/>
            <a:ext cx="12714924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657600" y="1824149"/>
                <a:ext cx="4098472" cy="7884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algn="ctr" defTabSz="914354">
                  <a:buClrTx/>
                  <a:buFontTx/>
                  <a:buNone/>
                  <a:defRPr/>
                </a:pPr>
                <a:r>
                  <a:rPr lang="en-US" sz="4000" b="1" kern="1200" dirty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45</a:t>
                </a:r>
                <a:r>
                  <a:rPr lang="vi-VN" sz="4000" b="1" dirty="0">
                    <a:solidFill>
                      <a:sysClr val="windowText" lastClr="000000"/>
                    </a:solidFill>
                    <a:ea typeface="Cambria Math" panose="02040503050406030204" pitchFamily="18" charset="0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ysClr val="windowText" lastClr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4000" b="1" i="1" smtClean="0">
                        <a:solidFill>
                          <a:sysClr val="windowText" lastClr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vi-VN" sz="4000" b="1" kern="1200" dirty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= </a:t>
                </a:r>
                <a:r>
                  <a:rPr lang="en-US" sz="4000" b="1" kern="1200" dirty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9</a:t>
                </a:r>
                <a:endParaRPr lang="en-US" sz="4000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824149"/>
                <a:ext cx="4098472" cy="788421"/>
              </a:xfrm>
              <a:prstGeom prst="rect">
                <a:avLst/>
              </a:prstGeom>
              <a:blipFill rotWithShape="1">
                <a:blip r:embed="rId4"/>
                <a:stretch>
                  <a:fillRect t="-12121" b="-212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392562" y="5768520"/>
            <a:ext cx="1377909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buClrTx/>
              <a:buFontTx/>
              <a:buNone/>
              <a:defRPr/>
            </a:pPr>
            <a:endParaRPr lang="en-US" sz="1867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15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D9ADF-5CAD-E6DD-EE3C-B4BFE081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B88EA7-BD14-EAF5-ACA1-9029D6AF8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3084" y="6"/>
            <a:ext cx="12714924" cy="71859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047E85-D128-2C46-E769-CC5CF397A93E}"/>
              </a:ext>
            </a:extLst>
          </p:cNvPr>
          <p:cNvSpPr/>
          <p:nvPr/>
        </p:nvSpPr>
        <p:spPr>
          <a:xfrm>
            <a:off x="3612995" y="3554863"/>
            <a:ext cx="5341434" cy="13813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>
              <a:buClrTx/>
              <a:buFontTx/>
              <a:buNone/>
              <a:defRPr/>
            </a:pPr>
            <a:r>
              <a:rPr lang="en-US" sz="4267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 : 5 = 9</a:t>
            </a:r>
            <a:endParaRPr lang="en-US" sz="4000" kern="1200" dirty="0">
              <a:solidFill>
                <a:srgbClr val="C00000"/>
              </a:solidFill>
              <a:latin typeface="UTM Androgyne" panose="02040603050506020204" pitchFamily="18" charset="0"/>
            </a:endParaRPr>
          </a:p>
        </p:txBody>
      </p:sp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DCC2F2A-EFA7-AEBC-A54A-454663DA34E5}"/>
              </a:ext>
            </a:extLst>
          </p:cNvPr>
          <p:cNvSpPr/>
          <p:nvPr/>
        </p:nvSpPr>
        <p:spPr>
          <a:xfrm>
            <a:off x="10392562" y="5768520"/>
            <a:ext cx="1377909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buClrTx/>
              <a:buFontTx/>
              <a:buNone/>
              <a:defRPr/>
            </a:pPr>
            <a:endParaRPr lang="en-US" sz="1867" kern="1200">
              <a:solidFill>
                <a:prstClr val="white"/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7E82BE7C-A802-9DE5-FD60-DA18A34C235B}"/>
              </a:ext>
            </a:extLst>
          </p:cNvPr>
          <p:cNvSpPr/>
          <p:nvPr/>
        </p:nvSpPr>
        <p:spPr>
          <a:xfrm>
            <a:off x="7796681" y="3592967"/>
            <a:ext cx="1157748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defTabSz="913516">
              <a:buClrTx/>
              <a:buFontTx/>
              <a:buNone/>
              <a:defRPr/>
            </a:pPr>
            <a:r>
              <a:rPr lang="en-US" sz="3733" kern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733" b="1" kern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0185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506747" y="996633"/>
            <a:ext cx="10742955" cy="3040459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4788" b="1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Kính chúc</a:t>
            </a:r>
            <a:r>
              <a:rPr lang="en-US" sz="4788" b="1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quý </a:t>
            </a:r>
            <a:r>
              <a:rPr lang="vi-VN" sz="4788" b="1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 cô sức khoẻ</a:t>
            </a:r>
            <a:endParaRPr lang="en-US" sz="4788" b="1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788" b="1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</a:p>
          <a:p>
            <a:pPr algn="ctr"/>
            <a:r>
              <a:rPr lang="vi-VN" sz="4788" b="1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 thành cảm ơn</a:t>
            </a:r>
            <a:r>
              <a:rPr lang="en-US" sz="4788" b="1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19459" name="Picture 3" descr="Picture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819" y="-143540"/>
            <a:ext cx="2229670" cy="144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Picture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8" y="-143540"/>
            <a:ext cx="2229670" cy="138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5127"/>
            <a:ext cx="3952597" cy="258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41" y="4265127"/>
            <a:ext cx="3952597" cy="258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1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/>
          </a:p>
        </p:txBody>
      </p:sp>
      <p:sp>
        <p:nvSpPr>
          <p:cNvPr id="3" name="TextBox 3"/>
          <p:cNvSpPr txBox="1"/>
          <p:nvPr/>
        </p:nvSpPr>
        <p:spPr>
          <a:xfrm>
            <a:off x="2307272" y="4231745"/>
            <a:ext cx="7137850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</a:pPr>
            <a:r>
              <a:rPr lang="en-US" sz="5319" dirty="0">
                <a:solidFill>
                  <a:srgbClr val="FFFFFF"/>
                </a:solidFill>
                <a:latin typeface="#9Slide05 Lobster"/>
                <a:ea typeface="#9Slide05 Lobster"/>
                <a:cs typeface="#9Slide05 Lobster"/>
                <a:sym typeface="#9Slide05 Lobster"/>
              </a:rPr>
              <a:t>Mai Tiến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</TotalTime>
  <Words>894</Words>
  <Application>Microsoft Office PowerPoint</Application>
  <PresentationFormat>Custom</PresentationFormat>
  <Paragraphs>233</Paragraphs>
  <Slides>88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88</vt:i4>
      </vt:variant>
    </vt:vector>
  </HeadingPairs>
  <TitlesOfParts>
    <vt:vector size="122" baseType="lpstr">
      <vt:lpstr>Cambria Math</vt:lpstr>
      <vt:lpstr>Dosis</vt:lpstr>
      <vt:lpstr>Catamaran ExtraBold</vt:lpstr>
      <vt:lpstr>OpenSans</vt:lpstr>
      <vt:lpstr>Wingdings 3</vt:lpstr>
      <vt:lpstr>Catamaran Medium</vt:lpstr>
      <vt:lpstr>#9Slide05 Lobster</vt:lpstr>
      <vt:lpstr>阿里巴巴普惠体</vt:lpstr>
      <vt:lpstr>Pacifico</vt:lpstr>
      <vt:lpstr>HP001 4 hàng</vt:lpstr>
      <vt:lpstr>阿里妈妈刀隶体</vt:lpstr>
      <vt:lpstr>Times New Roman</vt:lpstr>
      <vt:lpstr>Alef</vt:lpstr>
      <vt:lpstr>Catamaran Black</vt:lpstr>
      <vt:lpstr>Calibri</vt:lpstr>
      <vt:lpstr>等线 Light</vt:lpstr>
      <vt:lpstr>Arial</vt:lpstr>
      <vt:lpstr>Cambria</vt:lpstr>
      <vt:lpstr>UTM Androgyne</vt:lpstr>
      <vt:lpstr>Trebuchet MS</vt:lpstr>
      <vt:lpstr>Roboto Condensed Light</vt:lpstr>
      <vt:lpstr>等线</vt:lpstr>
      <vt:lpstr>Office 主题</vt:lpstr>
      <vt:lpstr>Custom Design</vt:lpstr>
      <vt:lpstr>1_Cute Emojis Pack for Students by Slidesgo</vt:lpstr>
      <vt:lpstr>1_Office 主题​​</vt:lpstr>
      <vt:lpstr>5_Office 主题​​</vt:lpstr>
      <vt:lpstr>6_Office 主题​​</vt:lpstr>
      <vt:lpstr>7_Office 主题​​</vt:lpstr>
      <vt:lpstr>3_Office Theme</vt:lpstr>
      <vt:lpstr>2_Custom Design</vt:lpstr>
      <vt:lpstr>Math Subject for Elementary - 3rd Grade: Practice Standards by Slidesgo</vt:lpstr>
      <vt:lpstr>1_Custom Design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</vt:lpstr>
      <vt:lpstr>PowerPoint Presentation</vt:lpstr>
      <vt:lpstr>Bài 2</vt:lpstr>
      <vt:lpstr>PowerPoint Presentation</vt:lpstr>
      <vt:lpstr> Bài 3</vt:lpstr>
      <vt:lpstr>PowerPoint Presentation</vt:lpstr>
      <vt:lpstr>Bài 4</vt:lpstr>
      <vt:lpstr>Bài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Style Personal Organizer</dc:title>
  <dc:creator>PC</dc:creator>
  <cp:lastModifiedBy>TRAN DOAN KIM CHUNG</cp:lastModifiedBy>
  <cp:revision>262</cp:revision>
  <dcterms:modified xsi:type="dcterms:W3CDTF">2026-02-02T15:03:23Z</dcterms:modified>
</cp:coreProperties>
</file>