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gif" ContentType="image/gi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365" r:id="rId3"/>
    <p:sldId id="366" r:id="rId4"/>
    <p:sldId id="392" r:id="rId5"/>
    <p:sldId id="393" r:id="rId6"/>
    <p:sldId id="394" r:id="rId8"/>
    <p:sldId id="395" r:id="rId9"/>
    <p:sldId id="396" r:id="rId10"/>
    <p:sldId id="397" r:id="rId11"/>
    <p:sldId id="431" r:id="rId12"/>
    <p:sldId id="412" r:id="rId13"/>
    <p:sldId id="427" r:id="rId14"/>
    <p:sldId id="417" r:id="rId15"/>
    <p:sldId id="413" r:id="rId16"/>
    <p:sldId id="454" r:id="rId17"/>
    <p:sldId id="455" r:id="rId18"/>
    <p:sldId id="428" r:id="rId19"/>
    <p:sldId id="458" r:id="rId20"/>
    <p:sldId id="459" r:id="rId21"/>
    <p:sldId id="414" r:id="rId22"/>
    <p:sldId id="425" r:id="rId23"/>
    <p:sldId id="423" r:id="rId24"/>
    <p:sldId id="434" r:id="rId25"/>
    <p:sldId id="420" r:id="rId26"/>
    <p:sldId id="436" r:id="rId27"/>
    <p:sldId id="438" r:id="rId28"/>
    <p:sldId id="380" r:id="rId29"/>
    <p:sldId id="381" r:id="rId30"/>
    <p:sldId id="440" r:id="rId31"/>
    <p:sldId id="442" r:id="rId32"/>
    <p:sldId id="444" r:id="rId33"/>
    <p:sldId id="462" r:id="rId34"/>
    <p:sldId id="446" r:id="rId35"/>
    <p:sldId id="447" r:id="rId36"/>
    <p:sldId id="448" r:id="rId37"/>
    <p:sldId id="449" r:id="rId38"/>
    <p:sldId id="422" r:id="rId39"/>
  </p:sldIdLst>
  <p:sldSz cx="12192000" cy="6858000"/>
  <p:notesSz cx="6858000" cy="9144000"/>
  <p:custDataLst>
    <p:tags r:id="rId43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5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FFFF99"/>
    <a:srgbClr val="FF0066"/>
    <a:srgbClr val="C4BD97"/>
    <a:srgbClr val="9E9D96"/>
    <a:srgbClr val="B9CDE5"/>
    <a:srgbClr val="FCD5B5"/>
    <a:srgbClr val="B7DEE8"/>
    <a:srgbClr val="E6B9B8"/>
    <a:srgbClr val="9DD0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-582" y="-90"/>
      </p:cViewPr>
      <p:guideLst>
        <p:guide orient="horz" pos="2195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3" Type="http://schemas.openxmlformats.org/officeDocument/2006/relationships/tags" Target="tags/tag9.xml"/><Relationship Id="rId42" Type="http://schemas.openxmlformats.org/officeDocument/2006/relationships/tableStyles" Target="tableStyles.xml"/><Relationship Id="rId41" Type="http://schemas.openxmlformats.org/officeDocument/2006/relationships/viewProps" Target="viewProps.xml"/><Relationship Id="rId40" Type="http://schemas.openxmlformats.org/officeDocument/2006/relationships/presProps" Target="presProps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8D1334-4340-4B6B-A280-A13BD08092B3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08B92-19F3-4886-ABC7-B15EC176A9B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2 nhân 9 bằng bao nhiêu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17EC417-4AA1-4EC0-A9ED-469F0F8997E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vi-VN"/>
              <a:t>Bấm vào các đáp án. Trả lời đúng, dây co nghiêng về đội. Trả lời sai, dây co nghiêng về đội còn lại</a:t>
            </a:r>
            <a:endParaRPr lang="vi-VN"/>
          </a:p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17EC417-4AA1-4EC0-A9ED-469F0F8997E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vi-VN"/>
              <a:t>Bấm vào các đáp án. Trả lời đúng, dây co nghiêng về đội. Trả lời sai, dây co nghiêng về đội còn lại</a:t>
            </a:r>
            <a:endParaRPr lang="vi-VN"/>
          </a:p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17EC417-4AA1-4EC0-A9ED-469F0F8997E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vi-VN"/>
              <a:t>Bấm vào các đáp án. Trả lời đúng, dây co nghiêng về đội. Trả lời sai, dây co nghiêng về đội còn lại</a:t>
            </a:r>
            <a:endParaRPr lang="vi-VN"/>
          </a:p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17EC417-4AA1-4EC0-A9ED-469F0F8997E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vi-VN"/>
              <a:t>Bấm vào các đáp án. Trả lời đúng, dây co nghiêng về đội. Trả lời sai, dây co nghiêng về đội còn lại</a:t>
            </a:r>
            <a:endParaRPr lang="vi-VN"/>
          </a:p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17EC417-4AA1-4EC0-A9ED-469F0F8997E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</a:fld>
            <a:endParaRPr lang="vi-V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</a:fld>
            <a:endParaRPr lang="vi-V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</a:fld>
            <a:endParaRPr lang="vi-V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vi-VN"/>
              <a:t>Bấm vào các đáp án. Trả lời đúng, dây co nghiêng về đội. Trả lời sai, dây co nghiêng về đội còn lại</a:t>
            </a:r>
            <a:endParaRPr lang="vi-VN"/>
          </a:p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17EC417-4AA1-4EC0-A9ED-469F0F8997E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3" name="Google Shape;2356;p30"/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/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95" name="Google Shape;2358;p30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97" name="Picture 96" descr="C:\Users\TUAN\Downloads\Luyện tập 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97" name="Picture 6" descr="Không có mô tả.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B2686-DE41-4F01-A7D6-24723920F398}" type="datetime1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GVTK: Chu Thị Soa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D8208-91C4-4FFE-9ADC-6D7DAF1D625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5B95E-39A1-41B8-8BE0-1D54DA6D8D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 matchingName="Title and Content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/>
          <a:srcRect/>
          <a:stretch>
            <a:fillRect/>
          </a:stretch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97" name="Picture 96" descr="C:\Users\TUAN\Downloads\Luyện tập 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100" name="Picture 6" descr="Không có mô tả.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4" Type="http://schemas.openxmlformats.org/officeDocument/2006/relationships/theme" Target="../theme/theme1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0.xml"/><Relationship Id="rId4" Type="http://schemas.openxmlformats.org/officeDocument/2006/relationships/image" Target="../media/image10.GIF"/><Relationship Id="rId3" Type="http://schemas.microsoft.com/office/2007/relationships/hdphoto" Target="../media/image9.wdp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2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microsoft.com/office/2007/relationships/hdphoto" Target="../media/image30.wdp"/><Relationship Id="rId3" Type="http://schemas.openxmlformats.org/officeDocument/2006/relationships/image" Target="../media/image29.png"/><Relationship Id="rId2" Type="http://schemas.microsoft.com/office/2007/relationships/hdphoto" Target="../media/image28.wdp"/><Relationship Id="rId1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2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microsoft.com/office/2007/relationships/hdphoto" Target="../media/image30.wdp"/><Relationship Id="rId3" Type="http://schemas.openxmlformats.org/officeDocument/2006/relationships/image" Target="../media/image29.png"/><Relationship Id="rId2" Type="http://schemas.microsoft.com/office/2007/relationships/hdphoto" Target="../media/image28.wdp"/><Relationship Id="rId1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2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microsoft.com/office/2007/relationships/hdphoto" Target="../media/image30.wdp"/><Relationship Id="rId3" Type="http://schemas.openxmlformats.org/officeDocument/2006/relationships/image" Target="../media/image29.png"/><Relationship Id="rId2" Type="http://schemas.microsoft.com/office/2007/relationships/hdphoto" Target="../media/image28.wdp"/><Relationship Id="rId1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7" Type="http://schemas.openxmlformats.org/officeDocument/2006/relationships/image" Target="../media/image35.png"/><Relationship Id="rId6" Type="http://schemas.openxmlformats.org/officeDocument/2006/relationships/tags" Target="../tags/tag2.xml"/><Relationship Id="rId5" Type="http://schemas.openxmlformats.org/officeDocument/2006/relationships/tags" Target="../tags/tag1.xml"/><Relationship Id="rId4" Type="http://schemas.microsoft.com/office/2007/relationships/hdphoto" Target="../media/image28.wdp"/><Relationship Id="rId3" Type="http://schemas.openxmlformats.org/officeDocument/2006/relationships/image" Target="../media/image27.png"/><Relationship Id="rId2" Type="http://schemas.microsoft.com/office/2007/relationships/hdphoto" Target="../media/image34.wdp"/><Relationship Id="rId1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7" Type="http://schemas.openxmlformats.org/officeDocument/2006/relationships/image" Target="../media/image35.png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microsoft.com/office/2007/relationships/hdphoto" Target="../media/image28.wdp"/><Relationship Id="rId3" Type="http://schemas.openxmlformats.org/officeDocument/2006/relationships/image" Target="../media/image27.png"/><Relationship Id="rId2" Type="http://schemas.microsoft.com/office/2007/relationships/hdphoto" Target="../media/image34.wdp"/><Relationship Id="rId1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1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microsoft.com/office/2007/relationships/hdphoto" Target="../media/image12.wdp"/><Relationship Id="rId1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2.xml"/><Relationship Id="rId5" Type="http://schemas.openxmlformats.org/officeDocument/2006/relationships/image" Target="../media/image36.png"/><Relationship Id="rId4" Type="http://schemas.microsoft.com/office/2007/relationships/hdphoto" Target="../media/image28.wdp"/><Relationship Id="rId3" Type="http://schemas.openxmlformats.org/officeDocument/2006/relationships/image" Target="../media/image27.png"/><Relationship Id="rId2" Type="http://schemas.microsoft.com/office/2007/relationships/hdphoto" Target="../media/image34.wdp"/><Relationship Id="rId1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7" Type="http://schemas.openxmlformats.org/officeDocument/2006/relationships/image" Target="../media/image35.png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microsoft.com/office/2007/relationships/hdphoto" Target="../media/image28.wdp"/><Relationship Id="rId3" Type="http://schemas.openxmlformats.org/officeDocument/2006/relationships/image" Target="../media/image27.png"/><Relationship Id="rId2" Type="http://schemas.microsoft.com/office/2007/relationships/hdphoto" Target="../media/image34.wdp"/><Relationship Id="rId1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7" Type="http://schemas.openxmlformats.org/officeDocument/2006/relationships/image" Target="../media/image35.png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microsoft.com/office/2007/relationships/hdphoto" Target="../media/image28.wdp"/><Relationship Id="rId3" Type="http://schemas.openxmlformats.org/officeDocument/2006/relationships/image" Target="../media/image27.png"/><Relationship Id="rId2" Type="http://schemas.microsoft.com/office/2007/relationships/hdphoto" Target="../media/image34.wdp"/><Relationship Id="rId1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2.xml"/><Relationship Id="rId5" Type="http://schemas.microsoft.com/office/2007/relationships/hdphoto" Target="../media/image39.wdp"/><Relationship Id="rId4" Type="http://schemas.openxmlformats.org/officeDocument/2006/relationships/image" Target="../media/image38.png"/><Relationship Id="rId3" Type="http://schemas.openxmlformats.org/officeDocument/2006/relationships/image" Target="../media/image37.png"/><Relationship Id="rId2" Type="http://schemas.microsoft.com/office/2007/relationships/hdphoto" Target="../media/image28.wdp"/><Relationship Id="rId1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1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microsoft.com/office/2007/relationships/hdphoto" Target="../media/image12.wdp"/><Relationship Id="rId1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1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microsoft.com/office/2007/relationships/hdphoto" Target="../media/image12.wdp"/><Relationship Id="rId1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2.xml"/><Relationship Id="rId4" Type="http://schemas.microsoft.com/office/2007/relationships/hdphoto" Target="../media/image39.wdp"/><Relationship Id="rId3" Type="http://schemas.openxmlformats.org/officeDocument/2006/relationships/image" Target="../media/image38.png"/><Relationship Id="rId2" Type="http://schemas.microsoft.com/office/2007/relationships/hdphoto" Target="../media/image28.wdp"/><Relationship Id="rId1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9.xml"/><Relationship Id="rId3" Type="http://schemas.microsoft.com/office/2007/relationships/hdphoto" Target="../media/image42.wdp"/><Relationship Id="rId2" Type="http://schemas.openxmlformats.org/officeDocument/2006/relationships/image" Target="../media/image41.png"/><Relationship Id="rId1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9.xml"/><Relationship Id="rId4" Type="http://schemas.microsoft.com/office/2007/relationships/hdphoto" Target="../media/image42.wdp"/><Relationship Id="rId3" Type="http://schemas.openxmlformats.org/officeDocument/2006/relationships/image" Target="../media/image41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1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microsoft.com/office/2007/relationships/hdphoto" Target="../media/image12.wdp"/><Relationship Id="rId1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1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microsoft.com/office/2007/relationships/hdphoto" Target="../media/image12.wdp"/><Relationship Id="rId1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audio" Target="../media/audio1.wav"/><Relationship Id="rId7" Type="http://schemas.openxmlformats.org/officeDocument/2006/relationships/image" Target="../media/image21.GIF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40.jpeg"/></Relationships>
</file>

<file path=ppt/slides/_rels/slide3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19.xml"/><Relationship Id="rId5" Type="http://schemas.openxmlformats.org/officeDocument/2006/relationships/audio" Target="../media/audio1.wav"/><Relationship Id="rId4" Type="http://schemas.microsoft.com/office/2007/relationships/hdphoto" Target="../media/image23.wdp"/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hyperlink" Target="Dy_%5bcut_14sec%5d.mp3" TargetMode="External"/></Relationships>
</file>

<file path=ppt/slides/_rels/slide3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19.xml"/><Relationship Id="rId5" Type="http://schemas.openxmlformats.org/officeDocument/2006/relationships/audio" Target="../media/audio1.wav"/><Relationship Id="rId4" Type="http://schemas.microsoft.com/office/2007/relationships/hdphoto" Target="../media/image23.wdp"/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hyperlink" Target="Dy_%5bcut_14sec%5d.mp3" TargetMode="External"/></Relationships>
</file>

<file path=ppt/slides/_rels/slide3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19.xml"/><Relationship Id="rId5" Type="http://schemas.openxmlformats.org/officeDocument/2006/relationships/audio" Target="../media/audio1.wav"/><Relationship Id="rId4" Type="http://schemas.microsoft.com/office/2007/relationships/hdphoto" Target="../media/image23.wdp"/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hyperlink" Target="Dy_%5bcut_14sec%5d.mp3" TargetMode="External"/></Relationships>
</file>

<file path=ppt/slides/_rels/slide3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0.xml"/><Relationship Id="rId4" Type="http://schemas.openxmlformats.org/officeDocument/2006/relationships/image" Target="../media/image10.GIF"/><Relationship Id="rId3" Type="http://schemas.microsoft.com/office/2007/relationships/hdphoto" Target="../media/image9.wdp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9.xml"/><Relationship Id="rId3" Type="http://schemas.openxmlformats.org/officeDocument/2006/relationships/audio" Target="../media/audio1.wav"/><Relationship Id="rId2" Type="http://schemas.microsoft.com/office/2007/relationships/hdphoto" Target="../media/image23.wdp"/><Relationship Id="rId1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audio" Target="../media/audio1.wav"/><Relationship Id="rId7" Type="http://schemas.openxmlformats.org/officeDocument/2006/relationships/image" Target="../media/image21.GIF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19.xml"/><Relationship Id="rId5" Type="http://schemas.openxmlformats.org/officeDocument/2006/relationships/audio" Target="../media/audio1.wav"/><Relationship Id="rId4" Type="http://schemas.microsoft.com/office/2007/relationships/hdphoto" Target="../media/image23.wdp"/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hyperlink" Target="Di_%5bcut_18sec%5d.mp3" TargetMode="Externa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audio" Target="../media/audio1.wav"/><Relationship Id="rId7" Type="http://schemas.openxmlformats.org/officeDocument/2006/relationships/image" Target="../media/image21.GIF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19.xml"/><Relationship Id="rId5" Type="http://schemas.openxmlformats.org/officeDocument/2006/relationships/audio" Target="../media/audio1.wav"/><Relationship Id="rId4" Type="http://schemas.microsoft.com/office/2007/relationships/hdphoto" Target="../media/image23.wdp"/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hyperlink" Target="Dy_%5bcut_14sec%5d.mp3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34750" y="-28003"/>
            <a:ext cx="12182327" cy="6858000"/>
          </a:xfrm>
          <a:prstGeom prst="rect">
            <a:avLst/>
          </a:prstGeom>
        </p:spPr>
      </p:pic>
      <p:pic>
        <p:nvPicPr>
          <p:cNvPr id="12" name="图片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>
            <a:fillRect/>
          </a:stretch>
        </p:blipFill>
        <p:spPr>
          <a:xfrm rot="5400000">
            <a:off x="-3135927" y="3107924"/>
            <a:ext cx="6886002" cy="614149"/>
          </a:xfrm>
          <a:prstGeom prst="rect">
            <a:avLst/>
          </a:prstGeom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>
            <a:fillRect/>
          </a:stretch>
        </p:blipFill>
        <p:spPr>
          <a:xfrm rot="16200000">
            <a:off x="8537381" y="3110441"/>
            <a:ext cx="6699640" cy="571825"/>
          </a:xfrm>
          <a:prstGeom prst="rect">
            <a:avLst/>
          </a:prstGeom>
        </p:spPr>
      </p:pic>
      <p:sp>
        <p:nvSpPr>
          <p:cNvPr id="10" name="文本框 7"/>
          <p:cNvSpPr txBox="1">
            <a:spLocks noChangeArrowheads="1"/>
          </p:cNvSpPr>
          <p:nvPr/>
        </p:nvSpPr>
        <p:spPr bwMode="auto">
          <a:xfrm>
            <a:off x="1909981" y="-94930"/>
            <a:ext cx="79092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defTabSz="514350"/>
            <a:r>
              <a:rPr lang="en-US" altLang="zh-CN" sz="3200" b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TRƯỜNG TIỂU HỌC NGUYỄN VĂN CỪ</a:t>
            </a:r>
            <a:endParaRPr lang="en-US" altLang="zh-CN" sz="32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矩形: 圆角 10"/>
          <p:cNvSpPr/>
          <p:nvPr/>
        </p:nvSpPr>
        <p:spPr>
          <a:xfrm>
            <a:off x="2125625" y="2825308"/>
            <a:ext cx="7206018" cy="1513592"/>
          </a:xfrm>
          <a:prstGeom prst="roundRect">
            <a:avLst>
              <a:gd name="adj" fmla="val 50000"/>
            </a:avLst>
          </a:prstGeom>
          <a:solidFill>
            <a:srgbClr val="248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 err="1">
                <a:solidFill>
                  <a:schemeClr val="bg1"/>
                </a:solidFill>
                <a:latin typeface="HP001 4 hàng" panose="020B0603050302020204"/>
                <a:ea typeface="华文中宋" panose="02010600040101010101" pitchFamily="2" charset="-122"/>
                <a:cs typeface="Times New Roman" panose="02020603050405020304" pitchFamily="18" charset="0"/>
              </a:rPr>
              <a:t>Giáo</a:t>
            </a:r>
            <a:r>
              <a:rPr lang="en-US" altLang="zh-CN" sz="4000" b="1" dirty="0">
                <a:solidFill>
                  <a:schemeClr val="bg1"/>
                </a:solidFill>
                <a:latin typeface="HP001 4 hàng" panose="020B0603050302020204"/>
                <a:ea typeface="华文中宋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bg1"/>
                </a:solidFill>
                <a:latin typeface="HP001 4 hàng" panose="020B0603050302020204"/>
                <a:ea typeface="华文中宋" panose="02010600040101010101" pitchFamily="2" charset="-122"/>
                <a:cs typeface="Times New Roman" panose="02020603050405020304" pitchFamily="18" charset="0"/>
              </a:rPr>
              <a:t>viên</a:t>
            </a:r>
            <a:r>
              <a:rPr lang="en-US" altLang="zh-CN" sz="4000" b="1" dirty="0" smtClean="0">
                <a:solidFill>
                  <a:schemeClr val="bg1"/>
                </a:solidFill>
                <a:latin typeface="HP001 4 hàng" panose="020B0603050302020204"/>
                <a:ea typeface="华文中宋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bg1"/>
                </a:solidFill>
                <a:latin typeface="HP001 4 hàng" panose="020B0603050302020204"/>
                <a:ea typeface="华文中宋" panose="02010600040101010101" pitchFamily="2" charset="-122"/>
                <a:cs typeface="Times New Roman" panose="02020603050405020304" pitchFamily="18" charset="0"/>
              </a:rPr>
              <a:t>thực</a:t>
            </a:r>
            <a:r>
              <a:rPr lang="en-US" altLang="zh-CN" sz="4000" b="1" dirty="0" smtClean="0">
                <a:solidFill>
                  <a:schemeClr val="bg1"/>
                </a:solidFill>
                <a:latin typeface="HP001 4 hàng" panose="020B0603050302020204"/>
                <a:ea typeface="华文中宋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chemeClr val="bg1"/>
                </a:solidFill>
                <a:latin typeface="HP001 4 hàng" panose="020B0603050302020204"/>
                <a:ea typeface="华文中宋" panose="02010600040101010101" pitchFamily="2" charset="-122"/>
                <a:cs typeface="Times New Roman" panose="02020603050405020304" pitchFamily="18" charset="0"/>
              </a:rPr>
              <a:t>hiện</a:t>
            </a:r>
            <a:r>
              <a:rPr lang="en-US" altLang="zh-CN" sz="4000" b="1" dirty="0" smtClean="0">
                <a:solidFill>
                  <a:schemeClr val="bg1"/>
                </a:solidFill>
                <a:latin typeface="HP001 4 hàng" panose="020B0603050302020204"/>
                <a:ea typeface="华文中宋" panose="02010600040101010101" pitchFamily="2" charset="-122"/>
                <a:cs typeface="Times New Roman" panose="02020603050405020304" pitchFamily="18" charset="0"/>
              </a:rPr>
              <a:t>: </a:t>
            </a:r>
            <a:endParaRPr lang="en-US" altLang="zh-CN" sz="4000" b="1" dirty="0" smtClean="0">
              <a:solidFill>
                <a:schemeClr val="bg1"/>
              </a:solidFill>
              <a:latin typeface="HP001 4 hàng" panose="020B0603050302020204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vi-VN" altLang="zh-CN" sz="4000" b="1" smtClean="0">
                <a:solidFill>
                  <a:srgbClr val="FF0000"/>
                </a:solidFill>
                <a:latin typeface="HP001 4 hàng" panose="020B0603050302020204"/>
                <a:ea typeface="华文中宋" panose="02010600040101010101" pitchFamily="2" charset="-122"/>
                <a:cs typeface="Times New Roman" panose="02020603050405020304" pitchFamily="18" charset="0"/>
              </a:rPr>
              <a:t>Đỗ</a:t>
            </a:r>
            <a:r>
              <a:rPr lang="en-US" altLang="zh-CN" sz="4000" b="1" smtClean="0">
                <a:solidFill>
                  <a:srgbClr val="FF0000"/>
                </a:solidFill>
                <a:latin typeface="HP001 4 hàng" panose="020B0603050302020204"/>
                <a:ea typeface="华文中宋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err="1" smtClean="0">
                <a:solidFill>
                  <a:srgbClr val="FF0000"/>
                </a:solidFill>
                <a:latin typeface="HP001 4 hàng" panose="020B0603050302020204"/>
                <a:ea typeface="华文中宋" panose="02010600040101010101" pitchFamily="2" charset="-122"/>
                <a:cs typeface="Times New Roman" panose="02020603050405020304" pitchFamily="18" charset="0"/>
              </a:rPr>
              <a:t>Thị</a:t>
            </a:r>
            <a:r>
              <a:rPr lang="en-US" altLang="zh-CN" sz="4000" b="1" smtClean="0">
                <a:solidFill>
                  <a:srgbClr val="FF0000"/>
                </a:solidFill>
                <a:latin typeface="HP001 4 hàng" panose="020B0603050302020204"/>
                <a:ea typeface="华文中宋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vi-VN" altLang="zh-CN" sz="4000" b="1" smtClean="0">
                <a:solidFill>
                  <a:srgbClr val="FF0000"/>
                </a:solidFill>
                <a:latin typeface="HP001 4 hàng" panose="020B0603050302020204"/>
                <a:ea typeface="华文中宋" panose="02010600040101010101" pitchFamily="2" charset="-122"/>
                <a:cs typeface="Times New Roman" panose="02020603050405020304" pitchFamily="18" charset="0"/>
              </a:rPr>
              <a:t>Mỹ Lệ</a:t>
            </a:r>
            <a:endParaRPr lang="zh-CN" altLang="en-US" sz="4000" b="1" dirty="0">
              <a:solidFill>
                <a:srgbClr val="FF0000"/>
              </a:solidFill>
              <a:latin typeface="HP001 4 hàng" panose="020B0603050302020204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WordArt 6"/>
          <p:cNvSpPr>
            <a:spLocks noChangeArrowheads="1" noChangeShapeType="1" noTextEdit="1"/>
          </p:cNvSpPr>
          <p:nvPr/>
        </p:nvSpPr>
        <p:spPr bwMode="auto">
          <a:xfrm>
            <a:off x="792354" y="1577680"/>
            <a:ext cx="10862834" cy="652563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129780"/>
              </a:avLst>
            </a:prstTxWarp>
          </a:bodyPr>
          <a:lstStyle/>
          <a:p>
            <a:pPr algn="ctr"/>
            <a:r>
              <a:rPr lang="en-US" sz="6600" b="1" kern="10" smtClean="0">
                <a:ln w="9525">
                  <a:solidFill>
                    <a:srgbClr val="FF0000"/>
                  </a:solidFill>
                  <a:round/>
                </a:ln>
                <a:latin typeface="Times New Roman" panose="02020603050405020304"/>
                <a:cs typeface="Times New Roman" panose="02020603050405020304"/>
              </a:rPr>
              <a:t> CHÀO MỪNG </a:t>
            </a:r>
            <a:r>
              <a:rPr lang="vi-VN" sz="6600" b="1" kern="10" smtClean="0">
                <a:ln w="9525">
                  <a:solidFill>
                    <a:srgbClr val="FF0000"/>
                  </a:solidFill>
                  <a:round/>
                </a:ln>
                <a:latin typeface="Times New Roman" panose="02020603050405020304"/>
                <a:cs typeface="Times New Roman" panose="02020603050405020304"/>
              </a:rPr>
              <a:t>QUÝ THẦY CÔ </a:t>
            </a:r>
            <a:r>
              <a:rPr lang="en-US" sz="6600" b="1" kern="10" smtClean="0">
                <a:ln w="9525">
                  <a:solidFill>
                    <a:srgbClr val="FF0000"/>
                  </a:solidFill>
                  <a:round/>
                </a:ln>
                <a:latin typeface="Times New Roman" panose="02020603050405020304"/>
                <a:cs typeface="Times New Roman" panose="02020603050405020304"/>
              </a:rPr>
              <a:t>ĐẾN THĂM LỚ</a:t>
            </a:r>
            <a:r>
              <a:rPr lang="vi-VN" sz="6600" b="1" kern="10" smtClean="0">
                <a:ln w="9525">
                  <a:solidFill>
                    <a:srgbClr val="FF0000"/>
                  </a:solidFill>
                  <a:round/>
                </a:ln>
                <a:latin typeface="Times New Roman" panose="02020603050405020304"/>
                <a:cs typeface="Times New Roman" panose="02020603050405020304"/>
              </a:rPr>
              <a:t>P DỰ GIỜ</a:t>
            </a:r>
            <a:r>
              <a:rPr lang="en-US" sz="6600" b="1" kern="10" smtClean="0">
                <a:ln w="9525">
                  <a:solidFill>
                    <a:srgbClr val="FF0000"/>
                  </a:solidFill>
                  <a:round/>
                </a:ln>
                <a:latin typeface="Times New Roman" panose="02020603050405020304"/>
                <a:cs typeface="Times New Roman" panose="02020603050405020304"/>
              </a:rPr>
              <a:t> L</a:t>
            </a:r>
            <a:r>
              <a:rPr lang="vi-VN" sz="6600" b="1" kern="10" smtClean="0">
                <a:ln w="9525">
                  <a:solidFill>
                    <a:srgbClr val="FF0000"/>
                  </a:solidFill>
                  <a:round/>
                </a:ln>
                <a:latin typeface="Times New Roman" panose="02020603050405020304"/>
                <a:cs typeface="Times New Roman" panose="02020603050405020304"/>
              </a:rPr>
              <a:t>ỚP </a:t>
            </a:r>
            <a:r>
              <a:rPr lang="en-US" sz="6600" b="1" kern="10" smtClean="0">
                <a:ln w="9525">
                  <a:solidFill>
                    <a:srgbClr val="FF0000"/>
                  </a:solidFill>
                  <a:round/>
                </a:ln>
                <a:latin typeface="Times New Roman" panose="02020603050405020304"/>
                <a:cs typeface="Times New Roman" panose="02020603050405020304"/>
              </a:rPr>
              <a:t>2</a:t>
            </a:r>
            <a:r>
              <a:rPr lang="vi-VN" sz="6600" b="1" kern="10" smtClean="0">
                <a:ln w="9525">
                  <a:solidFill>
                    <a:srgbClr val="FF0000"/>
                  </a:solidFill>
                  <a:round/>
                </a:ln>
                <a:latin typeface="Times New Roman" panose="02020603050405020304"/>
                <a:cs typeface="Times New Roman" panose="02020603050405020304"/>
              </a:rPr>
              <a:t>B</a:t>
            </a:r>
            <a:endParaRPr lang="en-US" sz="6600" b="1" kern="10" dirty="0">
              <a:ln w="9525">
                <a:solidFill>
                  <a:srgbClr val="FF0000"/>
                </a:solidFill>
                <a:round/>
              </a:ln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33897" y="1969986"/>
            <a:ext cx="2984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3561977" y="5282918"/>
            <a:ext cx="5127874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/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NĂM HỌC</a:t>
            </a:r>
            <a:r>
              <a:rPr lang="en-US" altLang="en-US" sz="3600" b="1">
                <a:solidFill>
                  <a:srgbClr val="0033CC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600" b="1" smtClean="0">
                <a:solidFill>
                  <a:srgbClr val="0033CC"/>
                </a:solidFill>
                <a:latin typeface="Times New Roman" panose="02020603050405020304" pitchFamily="18" charset="0"/>
              </a:rPr>
              <a:t>202</a:t>
            </a:r>
            <a:r>
              <a:rPr lang="vi-VN" altLang="en-US" sz="3600" b="1" smtClean="0">
                <a:solidFill>
                  <a:srgbClr val="0033CC"/>
                </a:solidFill>
                <a:latin typeface="Times New Roman" panose="02020603050405020304" pitchFamily="18" charset="0"/>
              </a:rPr>
              <a:t>5</a:t>
            </a:r>
            <a:r>
              <a:rPr lang="en-US" altLang="en-US" sz="3600" b="1" smtClean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0033CC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3600" b="1" smtClean="0">
                <a:solidFill>
                  <a:srgbClr val="0033CC"/>
                </a:solidFill>
                <a:latin typeface="Times New Roman" panose="02020603050405020304" pitchFamily="18" charset="0"/>
              </a:rPr>
              <a:t>202</a:t>
            </a:r>
            <a:r>
              <a:rPr lang="vi-VN" altLang="en-US" sz="3600" b="1" smtClean="0">
                <a:solidFill>
                  <a:srgbClr val="0033CC"/>
                </a:solidFill>
                <a:latin typeface="Times New Roman" panose="02020603050405020304" pitchFamily="18" charset="0"/>
              </a:rPr>
              <a:t>6</a:t>
            </a:r>
            <a:endParaRPr lang="vi-VN" altLang="en-US" sz="3600" b="1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6" descr="DSTARS-P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87678" y="261978"/>
            <a:ext cx="1194937" cy="701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 descr="DSTARS-P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73" y="43901"/>
            <a:ext cx="1194937" cy="701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 descr="DSTARS-P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05665" y="544451"/>
            <a:ext cx="1194937" cy="701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 descr="DSTARS-P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18843" y="804327"/>
            <a:ext cx="1194937" cy="701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 descr="DSTARS-P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769" y="1422703"/>
            <a:ext cx="1194937" cy="701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 descr="DSTARS-P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31280" y="1421160"/>
            <a:ext cx="1194937" cy="701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" descr="DSTARS-P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655188" y="3427875"/>
            <a:ext cx="1194937" cy="701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 descr="DSTARS-P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7380" y="2776735"/>
            <a:ext cx="1194937" cy="701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/>
          <p:cNvPicPr>
            <a:picLocks noChangeAspect="1" noChangeArrowheads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>
            <a:fillRect/>
          </a:stretch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97712" y="161852"/>
            <a:ext cx="4945485" cy="4656919"/>
          </a:xfrm>
          <a:prstGeom prst="rect">
            <a:avLst/>
          </a:prstGeom>
        </p:spPr>
      </p:pic>
      <p:grpSp>
        <p:nvGrpSpPr>
          <p:cNvPr id="71" name="Group 70"/>
          <p:cNvGrpSpPr/>
          <p:nvPr/>
        </p:nvGrpSpPr>
        <p:grpSpPr>
          <a:xfrm>
            <a:off x="1674828" y="2818360"/>
            <a:ext cx="4002776" cy="925941"/>
            <a:chOff x="1087786" y="2487203"/>
            <a:chExt cx="4002776" cy="925941"/>
          </a:xfrm>
        </p:grpSpPr>
        <p:sp>
          <p:nvSpPr>
            <p:cNvPr id="75" name="Parallelogram 74"/>
            <p:cNvSpPr/>
            <p:nvPr/>
          </p:nvSpPr>
          <p:spPr>
            <a:xfrm>
              <a:off x="1087786" y="2487203"/>
              <a:ext cx="4002776" cy="925941"/>
            </a:xfrm>
            <a:prstGeom prst="parallelogram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1491329" y="2626323"/>
              <a:ext cx="1450975" cy="647701"/>
              <a:chOff x="5511800" y="323849"/>
              <a:chExt cx="1450975" cy="647701"/>
            </a:xfrm>
          </p:grpSpPr>
          <p:sp>
            <p:nvSpPr>
              <p:cNvPr id="85" name="Oval 84"/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77" name="Group 76"/>
            <p:cNvGrpSpPr/>
            <p:nvPr/>
          </p:nvGrpSpPr>
          <p:grpSpPr>
            <a:xfrm>
              <a:off x="3187037" y="2626367"/>
              <a:ext cx="1450975" cy="647701"/>
              <a:chOff x="5511800" y="323849"/>
              <a:chExt cx="1450975" cy="647701"/>
            </a:xfrm>
          </p:grpSpPr>
          <p:sp>
            <p:nvSpPr>
              <p:cNvPr id="82" name="Oval 81"/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pic>
        <p:nvPicPr>
          <p:cNvPr id="88" name="Picture 2" descr="Florida Orange Stock Illustrations – 673 Florida Orange Stock  Illustrations, Vectors &amp;amp; Clipart - Dreamstim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295" y="269092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Florida Orange Stock Illustrations – 673 Florida Orange Stock  Illustrations, Vectors &amp;amp; Clipart - Dreamstim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955" y="269060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Florida Orange Stock Illustrations – 673 Florida Orange Stock  Illustrations, Vectors &amp;amp; Clipart - Dreamstim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723" y="272692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Florida Orange Stock Illustrations – 673 Florida Orange Stock  Illustrations, Vectors &amp;amp; Clipart - Dreamstim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213" y="2884216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Florida Orange Stock Illustrations – 673 Florida Orange Stock  Illustrations, Vectors &amp;amp; Clipart - Dreamstim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358" y="2861286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" descr="Florida Orange Stock Illustrations – 673 Florida Orange Stock  Illustrations, Vectors &amp;amp; Clipart - Dreamstim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875" y="269060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TextBox 93"/>
          <p:cNvSpPr txBox="1"/>
          <p:nvPr/>
        </p:nvSpPr>
        <p:spPr>
          <a:xfrm>
            <a:off x="873810" y="1350455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  <a:endParaRPr lang="vi-VN" sz="2800" dirty="0"/>
          </a:p>
        </p:txBody>
      </p:sp>
      <p:pic>
        <p:nvPicPr>
          <p:cNvPr id="100" name="Picture 2" descr="Florida Orange Stock Illustrations – 673 Florida Orange Stock  Illustrations, Vectors &amp;amp; Clipart - Dreamstim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723" y="2688679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" descr="Florida Orange Stock Illustrations – 673 Florida Orange Stock  Illustrations, Vectors &amp;amp; Clipart - Dreamstim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82" y="269683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TextBox 120"/>
          <p:cNvSpPr txBox="1"/>
          <p:nvPr/>
        </p:nvSpPr>
        <p:spPr>
          <a:xfrm>
            <a:off x="6279716" y="789588"/>
            <a:ext cx="4424796" cy="1153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vi-VN" sz="2300" i="1" dirty="0"/>
              <a:t>Mỗi đĩa có 5 quả cam, </a:t>
            </a:r>
            <a:endParaRPr lang="vi-VN" sz="2300" i="1" dirty="0"/>
          </a:p>
          <a:p>
            <a:pPr algn="ctr"/>
            <a:r>
              <a:rPr lang="vi-VN" sz="2300" i="1" dirty="0"/>
              <a:t>2 đĩa có 10 quả cam.</a:t>
            </a:r>
            <a:endParaRPr lang="vi-VN" sz="2300" i="1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vi-VN" sz="2300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: Rounded Corners 3"/>
              <p:cNvSpPr/>
              <p:nvPr/>
            </p:nvSpPr>
            <p:spPr>
              <a:xfrm>
                <a:off x="1286209" y="4547942"/>
                <a:ext cx="2520550" cy="746892"/>
              </a:xfrm>
              <a:prstGeom prst="round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/>
                  <a:t>5 </a:t>
                </a:r>
                <a14:m>
                  <m:oMath xmlns:m="http://schemas.openxmlformats.org/officeDocument/2006/math">
                    <m:r>
                      <a:rPr lang="vi-VN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/>
                  <a:t> 2 = 10</a:t>
                </a:r>
                <a:endParaRPr lang="vi-VN" sz="3600" dirty="0"/>
              </a:p>
            </p:txBody>
          </p:sp>
        </mc:Choice>
        <mc:Fallback>
          <p:sp>
            <p:nvSpPr>
              <p:cNvPr id="4" name="Rectangle: Rounded Corners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209" y="4547942"/>
                <a:ext cx="2520550" cy="746892"/>
              </a:xfrm>
              <a:prstGeom prst="roundRect">
                <a:avLst/>
              </a:prstGeom>
              <a:blipFill rotWithShape="1">
                <a:blip r:embed="rId6"/>
                <a:stretch>
                  <a:fillRect l="-769" t="-2560" r="-733" b="-2523"/>
                </a:stretch>
              </a:blipFill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" name="Picture 2" descr="Florida Orange Stock Illustrations – 673 Florida Orange Stock  Illustrations, Vectors &amp;amp; Clipart - Dreamstim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272" y="282778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Florida Orange Stock Illustrations – 673 Florida Orange Stock  Illustrations, Vectors &amp;amp; Clipart - Dreamstim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417" y="280485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" name="Parallelogram 123"/>
          <p:cNvSpPr/>
          <p:nvPr/>
        </p:nvSpPr>
        <p:spPr>
          <a:xfrm>
            <a:off x="1681170" y="2818360"/>
            <a:ext cx="3921320" cy="925941"/>
          </a:xfrm>
          <a:prstGeom prst="parallelogram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2" name="Group 11"/>
          <p:cNvGrpSpPr/>
          <p:nvPr/>
        </p:nvGrpSpPr>
        <p:grpSpPr>
          <a:xfrm>
            <a:off x="2084713" y="2957480"/>
            <a:ext cx="1450975" cy="647701"/>
            <a:chOff x="4210303" y="5351786"/>
            <a:chExt cx="1450975" cy="647701"/>
          </a:xfrm>
        </p:grpSpPr>
        <p:sp>
          <p:nvSpPr>
            <p:cNvPr id="137" name="Oval 136"/>
            <p:cNvSpPr/>
            <p:nvPr/>
          </p:nvSpPr>
          <p:spPr>
            <a:xfrm>
              <a:off x="4210303" y="5351786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8" name="Oval 137"/>
            <p:cNvSpPr/>
            <p:nvPr/>
          </p:nvSpPr>
          <p:spPr>
            <a:xfrm>
              <a:off x="4210303" y="5351787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9" name="Oval 138"/>
            <p:cNvSpPr/>
            <p:nvPr/>
          </p:nvSpPr>
          <p:spPr>
            <a:xfrm>
              <a:off x="4438902" y="5482295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780421" y="2957524"/>
            <a:ext cx="1450975" cy="647701"/>
            <a:chOff x="5906011" y="5351830"/>
            <a:chExt cx="1450975" cy="647701"/>
          </a:xfrm>
        </p:grpSpPr>
        <p:sp>
          <p:nvSpPr>
            <p:cNvPr id="134" name="Oval 133"/>
            <p:cNvSpPr/>
            <p:nvPr/>
          </p:nvSpPr>
          <p:spPr>
            <a:xfrm>
              <a:off x="5906011" y="5351830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5" name="Oval 134"/>
            <p:cNvSpPr/>
            <p:nvPr/>
          </p:nvSpPr>
          <p:spPr>
            <a:xfrm>
              <a:off x="5906011" y="5351831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6" name="Oval 135"/>
            <p:cNvSpPr/>
            <p:nvPr/>
          </p:nvSpPr>
          <p:spPr>
            <a:xfrm>
              <a:off x="6134610" y="5482339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142" name="Picture 2" descr="Florida Orange Stock Illustrations – 673 Florida Orange Stock  Illustrations, Vectors &amp;amp; Clipart - Dreamstim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95" y="136676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Picture 2" descr="Florida Orange Stock Illustrations – 673 Florida Orange Stock  Illustrations, Vectors &amp;amp; Clipart - Dreamstim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955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Picture 2" descr="Florida Orange Stock Illustrations – 673 Florida Orange Stock  Illustrations, Vectors &amp;amp; Clipart - Dreamstim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797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row: Right 12"/>
          <p:cNvSpPr/>
          <p:nvPr/>
        </p:nvSpPr>
        <p:spPr>
          <a:xfrm>
            <a:off x="4073321" y="4819229"/>
            <a:ext cx="776183" cy="20431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9" name="Rectangle: Rounded Corners 148"/>
          <p:cNvSpPr/>
          <p:nvPr/>
        </p:nvSpPr>
        <p:spPr>
          <a:xfrm>
            <a:off x="5181953" y="4547941"/>
            <a:ext cx="2520550" cy="74689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/>
              <a:t>10 : 5 = 2</a:t>
            </a:r>
            <a:endParaRPr lang="vi-VN" sz="3600" dirty="0"/>
          </a:p>
        </p:txBody>
      </p:sp>
      <p:pic>
        <p:nvPicPr>
          <p:cNvPr id="61" name="Picture 2" descr="Florida Orange Stock Illustrations – 673 Florida Orange Stock  Illustrations, Vectors &amp;amp; Clipart - Dreamstim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327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Florida Orange Stock Illustrations – 673 Florida Orange Stock  Illustrations, Vectors &amp;amp; Clipart - Dreamstim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857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Florida Orange Stock Illustrations – 673 Florida Orange Stock  Illustrations, Vectors &amp;amp; Clipart - Dreamstim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387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2" descr="Florida Orange Stock Illustrations – 673 Florida Orange Stock  Illustrations, Vectors &amp;amp; Clipart - Dreamstim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851" y="135175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2" descr="Florida Orange Stock Illustrations – 673 Florida Orange Stock  Illustrations, Vectors &amp;amp; Clipart - Dreamstim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573" y="1359259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" name="Picture 2" descr="Florida Orange Stock Illustrations – 673 Florida Orange Stock  Illustrations, Vectors &amp;amp; Clipart - Dreamstim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017" y="1374261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" name="Picture 2" descr="Florida Orange Stock Illustrations – 673 Florida Orange Stock  Illustrations, Vectors &amp;amp; Clipart - Dreamstim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739" y="1381762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20"/>
          <p:cNvSpPr txBox="1"/>
          <p:nvPr/>
        </p:nvSpPr>
        <p:spPr>
          <a:xfrm>
            <a:off x="6279716" y="789588"/>
            <a:ext cx="4424796" cy="1153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vi-VN" sz="2300" i="1" dirty="0"/>
              <a:t>Mỗi đĩa có 5 quả cam, </a:t>
            </a:r>
            <a:endParaRPr lang="vi-VN" sz="2300" i="1" dirty="0"/>
          </a:p>
          <a:p>
            <a:pPr algn="ctr"/>
            <a:r>
              <a:rPr lang="vi-VN" sz="2300" i="1" dirty="0"/>
              <a:t>2 đĩa có 10 quả cam.</a:t>
            </a:r>
            <a:endParaRPr lang="vi-VN" sz="2300" i="1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vi-VN" sz="23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-0.06146 -0.20092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-10046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59259E-6 L 0.07396 -0.20069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8" y="-1004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33333E-6 L 0.09935 -0.2062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1" y="-10324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33333E-6 L -0.0224 -0.22893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0" y="-11458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59259E-6 L 0.00469 -0.22569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-11296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59259E-6 L -0.12357 -0.1078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85" y="-5394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-0.04375 -0.10301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" y="-5162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48148E-6 L 0.03386 -0.10417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3" y="-5208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48148E-6 L -0.07995 -0.12199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7" y="-6111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-0.00261 -0.1199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"/>
                            </p:stCondLst>
                            <p:childTnLst>
                              <p:par>
                                <p:cTn id="1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6 L 0.04987 0.22338 " pathEditMode="relative" rAng="0" ptsTypes="AA">
                                      <p:cBhvr>
                                        <p:cTn id="198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1" y="11412"/>
                                    </p:animMotion>
                                  </p:childTnLst>
                                </p:cTn>
                              </p:par>
                              <p:par>
                                <p:cTn id="19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0.02994 0.21898 " pathEditMode="relative" rAng="0" ptsTypes="AA">
                                      <p:cBhvr>
                                        <p:cTn id="200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7" y="10949"/>
                                    </p:animMotion>
                                  </p:childTnLst>
                                </p:cTn>
                              </p:par>
                              <p:par>
                                <p:cTn id="20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-0.00065 0.19838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9907"/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5.55112E-17 L -4.16667E-6 0.09884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31"/>
                                    </p:animMotion>
                                  </p:childTnLst>
                                </p:cTn>
                              </p:par>
                              <p:par>
                                <p:cTn id="2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5.55112E-17 L -0.08177 0.09907 " pathEditMode="relative" rAng="0" ptsTypes="AA">
                                      <p:cBhvr>
                                        <p:cTn id="206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89" y="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000"/>
                            </p:stCondLst>
                            <p:childTnLst>
                              <p:par>
                                <p:cTn id="20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4000"/>
                            </p:stCondLst>
                            <p:childTnLst>
                              <p:par>
                                <p:cTn id="2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44444E-6 L 0.04258 0.21204 " pathEditMode="relative" rAng="0" ptsTypes="AA">
                                      <p:cBhvr>
                                        <p:cTn id="215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5" y="11204"/>
                                    </p:animMotion>
                                  </p:childTnLst>
                                </p:cTn>
                              </p:par>
                              <p:par>
                                <p:cTn id="2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0.02253 0.20741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" y="10370"/>
                                    </p:animMotion>
                                  </p:childTnLst>
                                </p:cTn>
                              </p:par>
                              <p:par>
                                <p:cTn id="2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5.55112E-17 L 0.00508 0.09884 " pathEditMode="relative" rAng="0" ptsTypes="AA">
                                      <p:cBhvr>
                                        <p:cTn id="21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4931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5.55112E-17 L -0.01914 0.09861 " pathEditMode="relative" rAng="0" ptsTypes="AA">
                                      <p:cBhvr>
                                        <p:cTn id="22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4" y="4931"/>
                                    </p:animMotion>
                                  </p:childTnLst>
                                </p:cTn>
                              </p:par>
                              <p:par>
                                <p:cTn id="2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5.55112E-17 L -0.04206 0.09977 " pathEditMode="relative" rAng="0" ptsTypes="AA">
                                      <p:cBhvr>
                                        <p:cTn id="22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9" y="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500"/>
                            </p:stCondLst>
                            <p:childTnLst>
                              <p:par>
                                <p:cTn id="2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000"/>
                            </p:stCondLst>
                            <p:childTnLst>
                              <p:par>
                                <p:cTn id="2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121" grpId="0" uiExpand="1" build="p"/>
      <p:bldP spid="4" grpId="0" bldLvl="0" animBg="1"/>
      <p:bldP spid="124" grpId="0" bldLvl="0" animBg="1"/>
      <p:bldP spid="13" grpId="0" bldLvl="0" animBg="1"/>
      <p:bldP spid="149" grpId="0" bldLvl="0" animBg="1"/>
      <p:bldP spid="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/>
          <p:cNvPicPr>
            <a:picLocks noChangeAspect="1" noChangeArrowheads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>
            <a:fillRect/>
          </a:stretch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90615" y="1210310"/>
            <a:ext cx="4945380" cy="3813175"/>
          </a:xfrm>
          <a:prstGeom prst="rect">
            <a:avLst/>
          </a:prstGeom>
        </p:spPr>
      </p:pic>
      <p:grpSp>
        <p:nvGrpSpPr>
          <p:cNvPr id="71" name="Group 70"/>
          <p:cNvGrpSpPr/>
          <p:nvPr/>
        </p:nvGrpSpPr>
        <p:grpSpPr>
          <a:xfrm>
            <a:off x="1674828" y="2818360"/>
            <a:ext cx="4002776" cy="925941"/>
            <a:chOff x="1087786" y="2487203"/>
            <a:chExt cx="4002776" cy="925941"/>
          </a:xfrm>
        </p:grpSpPr>
        <p:sp>
          <p:nvSpPr>
            <p:cNvPr id="75" name="Parallelogram 74"/>
            <p:cNvSpPr/>
            <p:nvPr/>
          </p:nvSpPr>
          <p:spPr>
            <a:xfrm>
              <a:off x="1087786" y="2487203"/>
              <a:ext cx="4002776" cy="925941"/>
            </a:xfrm>
            <a:prstGeom prst="parallelogram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1491329" y="2626323"/>
              <a:ext cx="1450975" cy="647701"/>
              <a:chOff x="5511800" y="323849"/>
              <a:chExt cx="1450975" cy="647701"/>
            </a:xfrm>
          </p:grpSpPr>
          <p:sp>
            <p:nvSpPr>
              <p:cNvPr id="85" name="Oval 84"/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77" name="Group 76"/>
            <p:cNvGrpSpPr/>
            <p:nvPr/>
          </p:nvGrpSpPr>
          <p:grpSpPr>
            <a:xfrm>
              <a:off x="3187037" y="2626367"/>
              <a:ext cx="1450975" cy="647701"/>
              <a:chOff x="5511800" y="323849"/>
              <a:chExt cx="1450975" cy="647701"/>
            </a:xfrm>
          </p:grpSpPr>
          <p:sp>
            <p:nvSpPr>
              <p:cNvPr id="82" name="Oval 81"/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pic>
        <p:nvPicPr>
          <p:cNvPr id="88" name="Picture 2" descr="Florida Orange Stock Illustrations – 673 Florida Orange Stock  Illustrations, Vectors &amp;amp; Clipart - Dreamstim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295" y="269092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Florida Orange Stock Illustrations – 673 Florida Orange Stock  Illustrations, Vectors &amp;amp; Clipart - Dreamstim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955" y="269060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Florida Orange Stock Illustrations – 673 Florida Orange Stock  Illustrations, Vectors &amp;amp; Clipart - Dreamstim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723" y="272692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Florida Orange Stock Illustrations – 673 Florida Orange Stock  Illustrations, Vectors &amp;amp; Clipart - Dreamstim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213" y="2884216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Florida Orange Stock Illustrations – 673 Florida Orange Stock  Illustrations, Vectors &amp;amp; Clipart - Dreamstim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358" y="2861286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" descr="Florida Orange Stock Illustrations – 673 Florida Orange Stock  Illustrations, Vectors &amp;amp; Clipart - Dreamstim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875" y="269060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TextBox 93"/>
          <p:cNvSpPr txBox="1"/>
          <p:nvPr/>
        </p:nvSpPr>
        <p:spPr>
          <a:xfrm>
            <a:off x="873810" y="1350455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  <a:endParaRPr lang="vi-VN" sz="2800" dirty="0"/>
          </a:p>
        </p:txBody>
      </p:sp>
      <p:pic>
        <p:nvPicPr>
          <p:cNvPr id="100" name="Picture 2" descr="Florida Orange Stock Illustrations – 673 Florida Orange Stock  Illustrations, Vectors &amp;amp; Clipart - Dreamstim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723" y="2688679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" descr="Florida Orange Stock Illustrations – 673 Florida Orange Stock  Illustrations, Vectors &amp;amp; Clipart - Dreamstim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82" y="269683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TextBox 120"/>
          <p:cNvSpPr txBox="1"/>
          <p:nvPr/>
        </p:nvSpPr>
        <p:spPr>
          <a:xfrm>
            <a:off x="6293686" y="1610008"/>
            <a:ext cx="4424796" cy="798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>
              <a:buFont typeface="Arial" panose="020B0604020202020204" pitchFamily="34" charset="0"/>
              <a:buNone/>
            </a:pPr>
            <a:r>
              <a:rPr lang="vi-VN" sz="2300" i="1" dirty="0"/>
              <a:t> </a:t>
            </a:r>
            <a:endParaRPr lang="vi-VN" sz="2300" i="1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vi-VN" sz="2300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: Rounded Corners 3"/>
              <p:cNvSpPr/>
              <p:nvPr/>
            </p:nvSpPr>
            <p:spPr>
              <a:xfrm>
                <a:off x="1286209" y="4547942"/>
                <a:ext cx="2520550" cy="746892"/>
              </a:xfrm>
              <a:prstGeom prst="round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/>
                  <a:t>5 </a:t>
                </a:r>
                <a14:m>
                  <m:oMath xmlns:m="http://schemas.openxmlformats.org/officeDocument/2006/math">
                    <m:r>
                      <a:rPr lang="vi-VN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/>
                  <a:t> 2 = 10</a:t>
                </a:r>
                <a:endParaRPr lang="vi-VN" sz="3600" dirty="0"/>
              </a:p>
            </p:txBody>
          </p:sp>
        </mc:Choice>
        <mc:Fallback>
          <p:sp>
            <p:nvSpPr>
              <p:cNvPr id="4" name="Rectangle: Rounded Corners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209" y="4547942"/>
                <a:ext cx="2520550" cy="746892"/>
              </a:xfrm>
              <a:prstGeom prst="roundRect">
                <a:avLst/>
              </a:prstGeom>
              <a:blipFill rotWithShape="1">
                <a:blip r:embed="rId6"/>
                <a:stretch>
                  <a:fillRect l="-769" t="-2560" r="-733" b="-2523"/>
                </a:stretch>
              </a:blipFill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" name="Picture 2" descr="Florida Orange Stock Illustrations – 673 Florida Orange Stock  Illustrations, Vectors &amp;amp; Clipart - Dreamstim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272" y="282778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Florida Orange Stock Illustrations – 673 Florida Orange Stock  Illustrations, Vectors &amp;amp; Clipart - Dreamstim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417" y="280485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row: Right 12"/>
          <p:cNvSpPr/>
          <p:nvPr/>
        </p:nvSpPr>
        <p:spPr>
          <a:xfrm>
            <a:off x="4073321" y="4819229"/>
            <a:ext cx="776183" cy="20431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9" name="Rectangle: Rounded Corners 148"/>
          <p:cNvSpPr/>
          <p:nvPr/>
        </p:nvSpPr>
        <p:spPr>
          <a:xfrm>
            <a:off x="5181953" y="4547941"/>
            <a:ext cx="2520550" cy="74689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/>
              <a:t>10 : 5 = 2</a:t>
            </a:r>
            <a:endParaRPr lang="vi-VN" sz="3600" dirty="0"/>
          </a:p>
        </p:txBody>
      </p:sp>
      <p:sp>
        <p:nvSpPr>
          <p:cNvPr id="5" name="TextBox 120"/>
          <p:cNvSpPr txBox="1"/>
          <p:nvPr/>
        </p:nvSpPr>
        <p:spPr>
          <a:xfrm>
            <a:off x="6116320" y="1475740"/>
            <a:ext cx="4498340" cy="2268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 algn="ctr">
              <a:buFont typeface="Arial" panose="020B0604020202020204" pitchFamily="34" charset="0"/>
              <a:buNone/>
            </a:pPr>
            <a:r>
              <a:rPr lang="vi-VN" sz="2400" i="1" dirty="0"/>
              <a:t> </a:t>
            </a:r>
            <a:endParaRPr lang="vi-VN" sz="2400" i="1" dirty="0"/>
          </a:p>
          <a:p>
            <a:pPr indent="0" algn="ctr">
              <a:buFont typeface="Arial" panose="020B0604020202020204" pitchFamily="34" charset="0"/>
              <a:buNone/>
            </a:pPr>
            <a:r>
              <a:rPr lang="vi-VN" sz="2400" i="1" dirty="0"/>
              <a:t>10 quả cam chia vào các đĩa, mỗi đĩa 5 quả. Được 2 đĩa cam như vậy.</a:t>
            </a:r>
            <a:endParaRPr lang="vi-VN" sz="2400" i="1" dirty="0"/>
          </a:p>
          <a:p>
            <a:pPr indent="0" algn="ctr">
              <a:buFont typeface="Arial" panose="020B0604020202020204" pitchFamily="34" charset="0"/>
              <a:buNone/>
            </a:pPr>
            <a:endParaRPr lang="vi-VN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/>
          <p:cNvPicPr>
            <a:picLocks noChangeAspect="1" noChangeArrowheads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>
            <a:fillRect/>
          </a:stretch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52160" y="1481455"/>
            <a:ext cx="4945380" cy="3813175"/>
          </a:xfrm>
          <a:prstGeom prst="rect">
            <a:avLst/>
          </a:prstGeom>
        </p:spPr>
      </p:pic>
      <p:grpSp>
        <p:nvGrpSpPr>
          <p:cNvPr id="71" name="Group 70"/>
          <p:cNvGrpSpPr/>
          <p:nvPr/>
        </p:nvGrpSpPr>
        <p:grpSpPr>
          <a:xfrm>
            <a:off x="1674828" y="2818360"/>
            <a:ext cx="4002776" cy="925941"/>
            <a:chOff x="1087786" y="2487203"/>
            <a:chExt cx="4002776" cy="925941"/>
          </a:xfrm>
        </p:grpSpPr>
        <p:sp>
          <p:nvSpPr>
            <p:cNvPr id="75" name="Parallelogram 74"/>
            <p:cNvSpPr/>
            <p:nvPr/>
          </p:nvSpPr>
          <p:spPr>
            <a:xfrm>
              <a:off x="1087786" y="2487203"/>
              <a:ext cx="4002776" cy="925941"/>
            </a:xfrm>
            <a:prstGeom prst="parallelogram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1491329" y="2626323"/>
              <a:ext cx="1450975" cy="647701"/>
              <a:chOff x="5511800" y="323849"/>
              <a:chExt cx="1450975" cy="647701"/>
            </a:xfrm>
          </p:grpSpPr>
          <p:sp>
            <p:nvSpPr>
              <p:cNvPr id="85" name="Oval 84"/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77" name="Group 76"/>
            <p:cNvGrpSpPr/>
            <p:nvPr/>
          </p:nvGrpSpPr>
          <p:grpSpPr>
            <a:xfrm>
              <a:off x="3187037" y="2626367"/>
              <a:ext cx="1450975" cy="647701"/>
              <a:chOff x="5511800" y="323849"/>
              <a:chExt cx="1450975" cy="647701"/>
            </a:xfrm>
          </p:grpSpPr>
          <p:sp>
            <p:nvSpPr>
              <p:cNvPr id="82" name="Oval 81"/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pic>
        <p:nvPicPr>
          <p:cNvPr id="88" name="Picture 2" descr="Florida Orange Stock Illustrations – 673 Florida Orange Stock  Illustrations, Vectors &amp;amp; Clipart - Dreamstim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295" y="269092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Florida Orange Stock Illustrations – 673 Florida Orange Stock  Illustrations, Vectors &amp;amp; Clipart - Dreamstim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955" y="269060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Florida Orange Stock Illustrations – 673 Florida Orange Stock  Illustrations, Vectors &amp;amp; Clipart - Dreamstim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723" y="272692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Florida Orange Stock Illustrations – 673 Florida Orange Stock  Illustrations, Vectors &amp;amp; Clipart - Dreamstim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213" y="2884216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Florida Orange Stock Illustrations – 673 Florida Orange Stock  Illustrations, Vectors &amp;amp; Clipart - Dreamstim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358" y="2861286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" descr="Florida Orange Stock Illustrations – 673 Florida Orange Stock  Illustrations, Vectors &amp;amp; Clipart - Dreamstim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875" y="269060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TextBox 93"/>
          <p:cNvSpPr txBox="1"/>
          <p:nvPr/>
        </p:nvSpPr>
        <p:spPr>
          <a:xfrm>
            <a:off x="873810" y="1350455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  <a:endParaRPr lang="vi-VN" sz="2800" dirty="0"/>
          </a:p>
        </p:txBody>
      </p:sp>
      <p:pic>
        <p:nvPicPr>
          <p:cNvPr id="100" name="Picture 2" descr="Florida Orange Stock Illustrations – 673 Florida Orange Stock  Illustrations, Vectors &amp;amp; Clipart - Dreamstim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723" y="2688679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" descr="Florida Orange Stock Illustrations – 673 Florida Orange Stock  Illustrations, Vectors &amp;amp; Clipart - Dreamstim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82" y="269683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TextBox 120"/>
          <p:cNvSpPr txBox="1"/>
          <p:nvPr/>
        </p:nvSpPr>
        <p:spPr>
          <a:xfrm>
            <a:off x="6293686" y="1610008"/>
            <a:ext cx="4424796" cy="798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>
              <a:buFont typeface="Arial" panose="020B0604020202020204" pitchFamily="34" charset="0"/>
              <a:buNone/>
            </a:pPr>
            <a:r>
              <a:rPr lang="vi-VN" sz="2300" i="1" dirty="0"/>
              <a:t> </a:t>
            </a:r>
            <a:endParaRPr lang="vi-VN" sz="2300" i="1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vi-VN" sz="2300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: Rounded Corners 3"/>
              <p:cNvSpPr/>
              <p:nvPr/>
            </p:nvSpPr>
            <p:spPr>
              <a:xfrm>
                <a:off x="1286209" y="4547942"/>
                <a:ext cx="2520550" cy="746892"/>
              </a:xfrm>
              <a:prstGeom prst="round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/>
                  <a:t>5 </a:t>
                </a:r>
                <a14:m>
                  <m:oMath xmlns:m="http://schemas.openxmlformats.org/officeDocument/2006/math">
                    <m:r>
                      <a:rPr lang="vi-VN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/>
                  <a:t> 2 = 10</a:t>
                </a:r>
                <a:endParaRPr lang="vi-VN" sz="3600" dirty="0"/>
              </a:p>
            </p:txBody>
          </p:sp>
        </mc:Choice>
        <mc:Fallback>
          <p:sp>
            <p:nvSpPr>
              <p:cNvPr id="4" name="Rectangle: Rounded Corners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209" y="4547942"/>
                <a:ext cx="2520550" cy="746892"/>
              </a:xfrm>
              <a:prstGeom prst="roundRect">
                <a:avLst/>
              </a:prstGeom>
              <a:blipFill rotWithShape="1">
                <a:blip r:embed="rId6"/>
                <a:stretch>
                  <a:fillRect l="-769" t="-2560" r="-733" b="-2523"/>
                </a:stretch>
              </a:blipFill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" name="Picture 2" descr="Florida Orange Stock Illustrations – 673 Florida Orange Stock  Illustrations, Vectors &amp;amp; Clipart - Dreamstim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272" y="282778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Florida Orange Stock Illustrations – 673 Florida Orange Stock  Illustrations, Vectors &amp;amp; Clipart - Dreamstim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417" y="280485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row: Right 12"/>
          <p:cNvSpPr/>
          <p:nvPr/>
        </p:nvSpPr>
        <p:spPr>
          <a:xfrm>
            <a:off x="4073321" y="4819229"/>
            <a:ext cx="776183" cy="20431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9" name="Rectangle: Rounded Corners 148"/>
          <p:cNvSpPr/>
          <p:nvPr/>
        </p:nvSpPr>
        <p:spPr>
          <a:xfrm>
            <a:off x="5181953" y="4547941"/>
            <a:ext cx="2520550" cy="74689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/>
              <a:t>10 : 5 = 2</a:t>
            </a:r>
            <a:endParaRPr lang="vi-VN" sz="3600" dirty="0"/>
          </a:p>
        </p:txBody>
      </p:sp>
      <p:sp>
        <p:nvSpPr>
          <p:cNvPr id="5" name="TextBox 120"/>
          <p:cNvSpPr txBox="1"/>
          <p:nvPr/>
        </p:nvSpPr>
        <p:spPr>
          <a:xfrm>
            <a:off x="5909945" y="1757680"/>
            <a:ext cx="4498340" cy="2268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vi-VN" sz="2200" i="1" dirty="0">
                <a:sym typeface="+mn-ea"/>
              </a:rPr>
              <a:t>Mỗi đĩa có 5 quả cam, </a:t>
            </a:r>
            <a:endParaRPr lang="vi-VN" sz="2200" i="1" dirty="0"/>
          </a:p>
          <a:p>
            <a:pPr algn="ctr"/>
            <a:r>
              <a:rPr lang="vi-VN" sz="2200" i="1" dirty="0">
                <a:sym typeface="+mn-ea"/>
              </a:rPr>
              <a:t>2 đĩa có 10 quả cam.</a:t>
            </a:r>
            <a:r>
              <a:rPr lang="vi-VN" sz="2200" i="1" dirty="0"/>
              <a:t>   </a:t>
            </a:r>
            <a:endParaRPr lang="vi-VN" sz="2200" i="1" dirty="0"/>
          </a:p>
          <a:p>
            <a:pPr indent="0" algn="ctr">
              <a:buFont typeface="Arial" panose="020B0604020202020204" pitchFamily="34" charset="0"/>
              <a:buNone/>
            </a:pPr>
            <a:r>
              <a:rPr lang="vi-VN" sz="2200" i="1" dirty="0"/>
              <a:t>10 quả cam chia vào các đĩa, mỗi đĩa 5 quả. Được 2 đĩa cam như vậy.</a:t>
            </a:r>
            <a:endParaRPr lang="vi-VN" sz="2200" i="1" dirty="0"/>
          </a:p>
          <a:p>
            <a:pPr indent="0" algn="ctr">
              <a:buFont typeface="Arial" panose="020B0604020202020204" pitchFamily="34" charset="0"/>
              <a:buNone/>
            </a:pPr>
            <a:endParaRPr lang="vi-VN" sz="2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77115" y="1706149"/>
            <a:ext cx="3781425" cy="4772025"/>
            <a:chOff x="336500" y="1706149"/>
            <a:chExt cx="3781425" cy="477202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336500" y="1706149"/>
              <a:ext cx="3781425" cy="4772025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1033250" y="2153897"/>
              <a:ext cx="26933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/>
                <a:t>Lập bảng chia 5 từ bảng nhân 5.</a:t>
              </a:r>
              <a:endParaRPr lang="vi-VN" sz="2400" i="1" dirty="0"/>
            </a:p>
          </p:txBody>
        </p:sp>
      </p:grpSp>
      <p:pic>
        <p:nvPicPr>
          <p:cNvPr id="2" name="Picture 4" descr="Không có mô tả.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>
            <a:fillRect/>
          </a:stretch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73810" y="1350455"/>
            <a:ext cx="4426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 Hoàn thành bảng chia 5</a:t>
            </a:r>
            <a:endParaRPr lang="vi-VN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8"/>
              <p:cNvGraphicFramePr>
                <a:graphicFrameLocks noGrp="1"/>
              </p:cNvGraphicFramePr>
              <p:nvPr>
                <p:custDataLst>
                  <p:tags r:id="rId5"/>
                </p:custDataLst>
              </p:nvPr>
            </p:nvGraphicFramePr>
            <p:xfrm>
              <a:off x="5299710" y="231775"/>
              <a:ext cx="2909570" cy="624649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09570"/>
                  </a:tblGrid>
                  <a:tr h="4724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</a:t>
                          </a:r>
                          <a:r>
                            <a:rPr lang="en-US" altLang="vi-VN" sz="2400" dirty="0"/>
                            <a:t>5</a:t>
                          </a:r>
                          <a:endParaRPr lang="en-US" altLang="vi-VN" sz="24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577215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5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721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2    =  10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721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3    =  15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721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4    =  20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785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5    =  25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785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6    =  30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785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7    =  35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65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8    =  40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785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9    =  45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721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10  =  50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8"/>
              <p:cNvGraphicFramePr>
                <a:graphicFrameLocks noGrp="1"/>
              </p:cNvGraphicFramePr>
              <p:nvPr>
                <p:custDataLst>
                  <p:tags r:id="rId6"/>
                </p:custDataLst>
              </p:nvPr>
            </p:nvGraphicFramePr>
            <p:xfrm>
              <a:off x="5299710" y="231775"/>
              <a:ext cx="2909570" cy="624649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09570"/>
                  </a:tblGrid>
                  <a:tr h="4724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</a:t>
                          </a:r>
                          <a:r>
                            <a:rPr lang="en-US" altLang="vi-VN" sz="2400" dirty="0"/>
                            <a:t>5</a:t>
                          </a:r>
                          <a:endParaRPr lang="en-US" altLang="vi-VN" sz="24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5772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</a:blipFill>
                      </a:tcPr>
                    </a:tc>
                  </a:tr>
                  <a:tr h="5772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</a:blipFill>
                      </a:tcPr>
                    </a:tc>
                  </a:tr>
                  <a:tr h="5772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</a:blipFill>
                      </a:tcPr>
                    </a:tc>
                  </a:tr>
                  <a:tr h="5772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</a:blipFill>
                      </a:tcPr>
                    </a:tc>
                  </a:tr>
                  <a:tr h="5778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</a:blipFill>
                      </a:tcPr>
                    </a:tc>
                  </a:tr>
                  <a:tr h="5778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</a:blipFill>
                      </a:tcPr>
                    </a:tc>
                  </a:tr>
                  <a:tr h="5778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</a:blipFill>
                      </a:tcPr>
                    </a:tc>
                  </a:tr>
                  <a:tr h="5765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</a:blipFill>
                      </a:tcPr>
                    </a:tc>
                  </a:tr>
                  <a:tr h="5778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</a:blipFill>
                      </a:tcPr>
                    </a:tc>
                  </a:tr>
                  <a:tr h="5772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Text Box 6"/>
          <p:cNvSpPr txBox="1"/>
          <p:nvPr/>
        </p:nvSpPr>
        <p:spPr>
          <a:xfrm>
            <a:off x="6610350" y="231775"/>
            <a:ext cx="6096000" cy="61855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vi-VN" sz="3600" dirty="0">
                <a:sym typeface="+mn-ea"/>
              </a:rPr>
              <a:t>Bảng chia </a:t>
            </a:r>
            <a:r>
              <a:rPr lang="en-US" altLang="vi-VN" sz="3600" dirty="0">
                <a:sym typeface="+mn-ea"/>
              </a:rPr>
              <a:t>5</a:t>
            </a:r>
            <a:endParaRPr lang="en-US" altLang="vi-VN" sz="3600" dirty="0">
              <a:sym typeface="+mn-ea"/>
            </a:endParaRPr>
          </a:p>
          <a:p>
            <a:pPr algn="ctr"/>
            <a:r>
              <a:rPr lang="vi-VN" altLang="en-US" sz="3600" dirty="0">
                <a:sym typeface="+mn-ea"/>
              </a:rPr>
              <a:t>   5 : 5 = ...  </a:t>
            </a:r>
            <a:endParaRPr lang="vi-VN" altLang="en-US" sz="3600" dirty="0">
              <a:sym typeface="+mn-ea"/>
            </a:endParaRPr>
          </a:p>
          <a:p>
            <a:pPr algn="ctr"/>
            <a:r>
              <a:rPr lang="vi-VN" altLang="en-US" sz="3600" dirty="0">
                <a:sym typeface="+mn-ea"/>
              </a:rPr>
              <a:t> 10 : 5 = ...  </a:t>
            </a:r>
            <a:endParaRPr lang="vi-VN" altLang="en-US" sz="3600" dirty="0">
              <a:sym typeface="+mn-ea"/>
            </a:endParaRPr>
          </a:p>
          <a:p>
            <a:pPr algn="ctr"/>
            <a:r>
              <a:rPr lang="vi-VN" altLang="en-US" sz="3600" dirty="0">
                <a:sym typeface="+mn-ea"/>
              </a:rPr>
              <a:t> 15 : 5 = ... </a:t>
            </a:r>
            <a:endParaRPr lang="vi-VN" altLang="en-US" sz="3600" dirty="0">
              <a:sym typeface="+mn-ea"/>
            </a:endParaRPr>
          </a:p>
          <a:p>
            <a:pPr algn="ctr"/>
            <a:r>
              <a:rPr lang="vi-VN" altLang="en-US" sz="3600" dirty="0">
                <a:sym typeface="+mn-ea"/>
              </a:rPr>
              <a:t>  20 : 5 = ...</a:t>
            </a:r>
            <a:endParaRPr lang="vi-VN" altLang="en-US" sz="3600" dirty="0">
              <a:sym typeface="+mn-ea"/>
            </a:endParaRPr>
          </a:p>
          <a:p>
            <a:pPr algn="ctr"/>
            <a:r>
              <a:rPr lang="vi-VN" altLang="en-US" sz="3600" dirty="0">
                <a:sym typeface="+mn-ea"/>
              </a:rPr>
              <a:t>  25 : 5 = ...</a:t>
            </a:r>
            <a:endParaRPr lang="vi-VN" altLang="en-US" sz="3600" dirty="0">
              <a:sym typeface="+mn-ea"/>
            </a:endParaRPr>
          </a:p>
          <a:p>
            <a:pPr algn="ctr"/>
            <a:r>
              <a:rPr lang="vi-VN" altLang="en-US" sz="3600" dirty="0">
                <a:sym typeface="+mn-ea"/>
              </a:rPr>
              <a:t>  30 : 5 = ...</a:t>
            </a:r>
            <a:endParaRPr lang="vi-VN" altLang="en-US" sz="3600" dirty="0">
              <a:sym typeface="+mn-ea"/>
            </a:endParaRPr>
          </a:p>
          <a:p>
            <a:pPr algn="ctr"/>
            <a:r>
              <a:rPr lang="vi-VN" altLang="en-US" sz="3600" dirty="0">
                <a:sym typeface="+mn-ea"/>
              </a:rPr>
              <a:t>  35 : 5 = ...</a:t>
            </a:r>
            <a:endParaRPr lang="vi-VN" altLang="en-US" sz="3600" dirty="0">
              <a:sym typeface="+mn-ea"/>
            </a:endParaRPr>
          </a:p>
          <a:p>
            <a:pPr algn="ctr"/>
            <a:r>
              <a:rPr lang="vi-VN" altLang="en-US" sz="3600" dirty="0">
                <a:sym typeface="+mn-ea"/>
              </a:rPr>
              <a:t>   40 : 5 =  ...</a:t>
            </a:r>
            <a:endParaRPr lang="vi-VN" altLang="en-US" sz="3600" dirty="0">
              <a:sym typeface="+mn-ea"/>
            </a:endParaRPr>
          </a:p>
          <a:p>
            <a:pPr algn="ctr"/>
            <a:r>
              <a:rPr lang="vi-VN" altLang="en-US" sz="3600" dirty="0">
                <a:sym typeface="+mn-ea"/>
              </a:rPr>
              <a:t>   45 : 5 =  ...</a:t>
            </a:r>
            <a:endParaRPr lang="vi-VN" altLang="en-US" sz="3600" dirty="0">
              <a:sym typeface="+mn-ea"/>
            </a:endParaRPr>
          </a:p>
          <a:p>
            <a:pPr algn="ctr"/>
            <a:r>
              <a:rPr lang="vi-VN" altLang="en-US" sz="3600" dirty="0">
                <a:sym typeface="+mn-ea"/>
              </a:rPr>
              <a:t>  50 : 5 = ... </a:t>
            </a:r>
            <a:endParaRPr lang="vi-VN" altLang="en-US" sz="3600" dirty="0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77115" y="1706149"/>
            <a:ext cx="3781425" cy="4772025"/>
            <a:chOff x="336500" y="1706149"/>
            <a:chExt cx="3781425" cy="477202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336500" y="1706149"/>
              <a:ext cx="3781425" cy="4772025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1033250" y="2153897"/>
              <a:ext cx="26933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/>
                <a:t>Lập bảng chia 5 từ bảng nhân 5.</a:t>
              </a:r>
              <a:endParaRPr lang="vi-VN" sz="2400" i="1" dirty="0"/>
            </a:p>
          </p:txBody>
        </p:sp>
      </p:grpSp>
      <p:pic>
        <p:nvPicPr>
          <p:cNvPr id="2" name="Picture 4" descr="Không có mô tả.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>
            <a:fillRect/>
          </a:stretch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73810" y="1350455"/>
            <a:ext cx="4426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 Hoàn thành bảng chia 5</a:t>
            </a:r>
            <a:endParaRPr lang="vi-VN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8"/>
              <p:cNvGraphicFramePr>
                <a:graphicFrameLocks noGrp="1"/>
              </p:cNvGraphicFramePr>
              <p:nvPr>
                <p:custDataLst>
                  <p:tags r:id="rId5"/>
                </p:custDataLst>
              </p:nvPr>
            </p:nvGraphicFramePr>
            <p:xfrm>
              <a:off x="5299710" y="231775"/>
              <a:ext cx="2909570" cy="624649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09570"/>
                  </a:tblGrid>
                  <a:tr h="4724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</a:t>
                          </a:r>
                          <a:r>
                            <a:rPr lang="en-US" altLang="vi-VN" sz="2400" dirty="0"/>
                            <a:t>5</a:t>
                          </a:r>
                          <a:endParaRPr lang="en-US" altLang="vi-VN" sz="24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577215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5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721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2    =  10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721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3    =  15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721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4    =  20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785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5    =  25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785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6    =  30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785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7    =  35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65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8    =  40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785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9    =  45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721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10  =  50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8"/>
              <p:cNvGraphicFramePr>
                <a:graphicFrameLocks noGrp="1"/>
              </p:cNvGraphicFramePr>
              <p:nvPr>
                <p:custDataLst>
                  <p:tags r:id="rId6"/>
                </p:custDataLst>
              </p:nvPr>
            </p:nvGraphicFramePr>
            <p:xfrm>
              <a:off x="5299710" y="231775"/>
              <a:ext cx="2909570" cy="624649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09570"/>
                  </a:tblGrid>
                  <a:tr h="4724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</a:t>
                          </a:r>
                          <a:r>
                            <a:rPr lang="en-US" altLang="vi-VN" sz="2400" dirty="0"/>
                            <a:t>5</a:t>
                          </a:r>
                          <a:endParaRPr lang="en-US" altLang="vi-VN" sz="24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5772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</a:blipFill>
                      </a:tcPr>
                    </a:tc>
                  </a:tr>
                  <a:tr h="5772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</a:blipFill>
                      </a:tcPr>
                    </a:tc>
                  </a:tr>
                  <a:tr h="5772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</a:blipFill>
                      </a:tcPr>
                    </a:tc>
                  </a:tr>
                  <a:tr h="5772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</a:blipFill>
                      </a:tcPr>
                    </a:tc>
                  </a:tr>
                  <a:tr h="5778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</a:blipFill>
                      </a:tcPr>
                    </a:tc>
                  </a:tr>
                  <a:tr h="5778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</a:blipFill>
                      </a:tcPr>
                    </a:tc>
                  </a:tr>
                  <a:tr h="5778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</a:blipFill>
                      </a:tcPr>
                    </a:tc>
                  </a:tr>
                  <a:tr h="5765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</a:blipFill>
                      </a:tcPr>
                    </a:tc>
                  </a:tr>
                  <a:tr h="5778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</a:blipFill>
                      </a:tcPr>
                    </a:tc>
                  </a:tr>
                  <a:tr h="5772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Text Box 6"/>
          <p:cNvSpPr txBox="1"/>
          <p:nvPr/>
        </p:nvSpPr>
        <p:spPr>
          <a:xfrm>
            <a:off x="6610350" y="231775"/>
            <a:ext cx="6096000" cy="61855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vi-VN" sz="3600" dirty="0">
                <a:sym typeface="+mn-ea"/>
              </a:rPr>
              <a:t>Bảng chia </a:t>
            </a:r>
            <a:r>
              <a:rPr lang="en-US" altLang="vi-VN" sz="3600" dirty="0">
                <a:sym typeface="+mn-ea"/>
              </a:rPr>
              <a:t>5</a:t>
            </a:r>
            <a:endParaRPr lang="en-US" altLang="vi-VN" sz="3600" dirty="0">
              <a:sym typeface="+mn-ea"/>
            </a:endParaRPr>
          </a:p>
          <a:p>
            <a:pPr algn="ctr"/>
            <a:r>
              <a:rPr lang="vi-VN" altLang="en-US" sz="3600" dirty="0">
                <a:sym typeface="+mn-ea"/>
              </a:rPr>
              <a:t>   5 : 5 =  1  </a:t>
            </a:r>
            <a:endParaRPr lang="vi-VN" altLang="en-US" sz="3600" dirty="0">
              <a:sym typeface="+mn-ea"/>
            </a:endParaRPr>
          </a:p>
          <a:p>
            <a:pPr algn="ctr"/>
            <a:r>
              <a:rPr lang="vi-VN" altLang="en-US" sz="3600" dirty="0">
                <a:sym typeface="+mn-ea"/>
              </a:rPr>
              <a:t> </a:t>
            </a:r>
            <a:r>
              <a:rPr lang="en-US" altLang="vi-VN" sz="3600" dirty="0">
                <a:sym typeface="+mn-ea"/>
              </a:rPr>
              <a:t> </a:t>
            </a:r>
            <a:r>
              <a:rPr lang="vi-VN" altLang="en-US" sz="3600" dirty="0">
                <a:sym typeface="+mn-ea"/>
              </a:rPr>
              <a:t>10 : 5 =  2  </a:t>
            </a:r>
            <a:endParaRPr lang="vi-VN" altLang="en-US" sz="3600" dirty="0">
              <a:sym typeface="+mn-ea"/>
            </a:endParaRPr>
          </a:p>
          <a:p>
            <a:pPr algn="ctr"/>
            <a:r>
              <a:rPr lang="vi-VN" altLang="en-US" sz="3600" dirty="0">
                <a:sym typeface="+mn-ea"/>
              </a:rPr>
              <a:t> </a:t>
            </a:r>
            <a:r>
              <a:rPr lang="en-US" altLang="vi-VN" sz="3600" dirty="0">
                <a:sym typeface="+mn-ea"/>
              </a:rPr>
              <a:t> </a:t>
            </a:r>
            <a:r>
              <a:rPr lang="vi-VN" altLang="en-US" sz="3600" dirty="0">
                <a:sym typeface="+mn-ea"/>
              </a:rPr>
              <a:t>15 : 5 =  3  </a:t>
            </a:r>
            <a:endParaRPr lang="vi-VN" altLang="en-US" sz="3600" dirty="0">
              <a:sym typeface="+mn-ea"/>
            </a:endParaRPr>
          </a:p>
          <a:p>
            <a:pPr algn="ctr"/>
            <a:r>
              <a:rPr lang="vi-VN" altLang="en-US" sz="3600" dirty="0">
                <a:sym typeface="+mn-ea"/>
              </a:rPr>
              <a:t>  20 : 5 = ?</a:t>
            </a:r>
            <a:endParaRPr lang="vi-VN" altLang="en-US" sz="3600" dirty="0">
              <a:sym typeface="+mn-ea"/>
            </a:endParaRPr>
          </a:p>
          <a:p>
            <a:pPr algn="ctr"/>
            <a:r>
              <a:rPr lang="vi-VN" altLang="en-US" sz="3600" dirty="0">
                <a:sym typeface="+mn-ea"/>
              </a:rPr>
              <a:t>  25 : 5 = </a:t>
            </a:r>
            <a:r>
              <a:rPr lang="vi-VN" altLang="en-US" sz="3600" dirty="0">
                <a:sym typeface="+mn-ea"/>
              </a:rPr>
              <a:t>?</a:t>
            </a:r>
            <a:endParaRPr lang="vi-VN" altLang="en-US" sz="3600" dirty="0">
              <a:sym typeface="+mn-ea"/>
            </a:endParaRPr>
          </a:p>
          <a:p>
            <a:pPr algn="ctr"/>
            <a:r>
              <a:rPr lang="vi-VN" altLang="en-US" sz="3600" dirty="0">
                <a:sym typeface="+mn-ea"/>
              </a:rPr>
              <a:t>  30 : 5 = </a:t>
            </a:r>
            <a:r>
              <a:rPr lang="vi-VN" altLang="en-US" sz="3600" dirty="0">
                <a:sym typeface="+mn-ea"/>
              </a:rPr>
              <a:t>?</a:t>
            </a:r>
            <a:endParaRPr lang="vi-VN" altLang="en-US" sz="3600" dirty="0">
              <a:sym typeface="+mn-ea"/>
            </a:endParaRPr>
          </a:p>
          <a:p>
            <a:pPr algn="ctr"/>
            <a:r>
              <a:rPr lang="vi-VN" altLang="en-US" sz="3600" dirty="0">
                <a:sym typeface="+mn-ea"/>
              </a:rPr>
              <a:t>  35 : 5 = </a:t>
            </a:r>
            <a:r>
              <a:rPr lang="vi-VN" altLang="en-US" sz="3600" dirty="0">
                <a:sym typeface="+mn-ea"/>
              </a:rPr>
              <a:t>?</a:t>
            </a:r>
            <a:endParaRPr lang="vi-VN" altLang="en-US" sz="3600" dirty="0">
              <a:sym typeface="+mn-ea"/>
            </a:endParaRPr>
          </a:p>
          <a:p>
            <a:pPr algn="ctr"/>
            <a:r>
              <a:rPr lang="vi-VN" altLang="en-US" sz="3600" dirty="0">
                <a:sym typeface="+mn-ea"/>
              </a:rPr>
              <a:t>  40 : 5 = </a:t>
            </a:r>
            <a:r>
              <a:rPr lang="vi-VN" altLang="en-US" sz="3600" dirty="0">
                <a:sym typeface="+mn-ea"/>
              </a:rPr>
              <a:t>?</a:t>
            </a:r>
            <a:endParaRPr lang="vi-VN" altLang="en-US" sz="3600" dirty="0">
              <a:sym typeface="+mn-ea"/>
            </a:endParaRPr>
          </a:p>
          <a:p>
            <a:pPr algn="ctr"/>
            <a:r>
              <a:rPr lang="vi-VN" altLang="en-US" sz="3600" dirty="0">
                <a:sym typeface="+mn-ea"/>
              </a:rPr>
              <a:t>  45 : 5 = </a:t>
            </a:r>
            <a:r>
              <a:rPr lang="vi-VN" altLang="en-US" sz="3600" dirty="0">
                <a:sym typeface="+mn-ea"/>
              </a:rPr>
              <a:t>?</a:t>
            </a:r>
            <a:endParaRPr lang="vi-VN" altLang="en-US" sz="3600" dirty="0">
              <a:sym typeface="+mn-ea"/>
            </a:endParaRPr>
          </a:p>
          <a:p>
            <a:pPr algn="ctr"/>
            <a:r>
              <a:rPr lang="vi-VN" altLang="en-US" sz="3600" dirty="0">
                <a:sym typeface="+mn-ea"/>
              </a:rPr>
              <a:t>    50 : 5 = 10 </a:t>
            </a:r>
            <a:endParaRPr lang="vi-VN" altLang="en-US" sz="3600" dirty="0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>
                        <a14:foregroundMark x1="24000" y1="11917" x2="7200" y2="24093"/>
                        <a14:foregroundMark x1="10600" y1="41192" x2="11000" y2="75648"/>
                        <a14:foregroundMark x1="10800" y1="79016" x2="14800" y2="84456"/>
                        <a14:foregroundMark x1="19200" y1="86010" x2="74800" y2="85233"/>
                        <a14:foregroundMark x1="69000" y1="80052" x2="71600" y2="76684"/>
                        <a14:foregroundMark x1="88600" y1="27720" x2="88600" y2="86269"/>
                        <a14:foregroundMark x1="69000" y1="76684" x2="84400" y2="82383"/>
                        <a14:foregroundMark x1="82000" y1="87565" x2="47000" y2="86788"/>
                        <a14:foregroundMark x1="16800" y1="13472" x2="10600" y2="18394"/>
                        <a14:foregroundMark x1="35800" y1="14249" x2="84800" y2="13731"/>
                        <a14:foregroundMark x1="34800" y1="12694" x2="83400" y2="12435"/>
                        <a14:foregroundMark x1="27400" y1="14249" x2="34200" y2="13212"/>
                        <a14:foregroundMark x1="87600" y1="18912" x2="89400" y2="24870"/>
                        <a14:foregroundMark x1="89800" y1="40933" x2="89800" y2="56477"/>
                        <a14:foregroundMark x1="92000" y1="54145" x2="94400" y2="56218"/>
                        <a14:foregroundMark x1="92200" y1="68912" x2="93200" y2="75907"/>
                        <a14:foregroundMark x1="94200" y1="69430" x2="94800" y2="73057"/>
                        <a14:foregroundMark x1="86000" y1="88083" x2="86000" y2="85492"/>
                        <a14:backgroundMark x1="5800" y1="51036" x2="5800" y2="51036"/>
                        <a14:backgroundMark x1="5000" y1="39119" x2="3800" y2="83679"/>
                        <a14:backgroundMark x1="6000" y1="84456" x2="22600" y2="97409"/>
                        <a14:backgroundMark x1="22400" y1="94041" x2="94000" y2="95337"/>
                        <a14:backgroundMark x1="99000" y1="67876" x2="96200" y2="98446"/>
                        <a14:backgroundMark x1="94400" y1="11140" x2="98200" y2="68135"/>
                        <a14:backgroundMark x1="3800" y1="10881" x2="17000" y2="1554"/>
                        <a14:backgroundMark x1="18800" y1="2850" x2="99800" y2="62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47" y="-418490"/>
            <a:ext cx="11526592" cy="727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:\Users\ADMIN\Desktop\present-1417611_64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550" y="5413455"/>
            <a:ext cx="1162050" cy="122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ADMIN\Desktop\christmas-presen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410200"/>
            <a:ext cx="1447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27605" y="1820545"/>
            <a:ext cx="6980555" cy="27984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defRPr/>
            </a:pPr>
            <a:r>
              <a:rPr lang="vi-VN" sz="7200" b="1" smtClean="0">
                <a:solidFill>
                  <a:srgbClr val="008000"/>
                </a:solidFill>
                <a:cs typeface="Arial" panose="020B0604020202020204" pitchFamily="34" charset="0"/>
              </a:rPr>
              <a:t>Thảo luận nhóm đôi</a:t>
            </a:r>
            <a:endParaRPr lang="en-US" sz="72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36500" y="1587404"/>
            <a:ext cx="3781425" cy="4772025"/>
            <a:chOff x="336500" y="1706149"/>
            <a:chExt cx="3781425" cy="477202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336500" y="1706149"/>
              <a:ext cx="3781425" cy="4772025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1033250" y="2153897"/>
              <a:ext cx="26933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/>
                <a:t>Lập bảng chia 5 từ bảng nhân 5.</a:t>
              </a:r>
              <a:endParaRPr lang="vi-VN" sz="2400" i="1" dirty="0"/>
            </a:p>
          </p:txBody>
        </p:sp>
      </p:grpSp>
      <p:pic>
        <p:nvPicPr>
          <p:cNvPr id="2" name="Picture 4" descr="Không có mô tả.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>
            <a:fillRect/>
          </a:stretch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73810" y="1350455"/>
            <a:ext cx="4426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 Hoàn thành bảng chia 5</a:t>
            </a:r>
            <a:endParaRPr lang="vi-VN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/>
              <p:cNvGraphicFramePr>
                <a:graphicFrameLocks noGrp="1"/>
              </p:cNvGraphicFramePr>
              <p:nvPr/>
            </p:nvGraphicFramePr>
            <p:xfrm>
              <a:off x="5837332" y="292741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/>
                    <a:gridCol w="2647950"/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5</a:t>
                          </a:r>
                          <a:endParaRPr lang="vi-VN" sz="24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chia 5</a:t>
                          </a:r>
                          <a:endParaRPr lang="vi-VN" sz="24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5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5 : 5 = 1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2    =  10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vi-VN" sz="2800" dirty="0"/>
                            <a:t>   10 : 5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3    =  15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vi-VN" sz="2800" dirty="0"/>
                            <a:t>   15 : 5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4    =  20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20 : 5 = 4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5    =  25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vi-VN" sz="2800" dirty="0"/>
                            <a:t>   25 : 5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6    =  30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  30 : 5 = 6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7    =  35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  35 : 5 = 7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8    =  40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  40 : 5 = 8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9    =  45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  45 : 5 = 9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10  =  50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  50 : 5 = 10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/>
              <p:cNvGraphicFramePr>
                <a:graphicFrameLocks noGrp="1"/>
              </p:cNvGraphicFramePr>
              <p:nvPr/>
            </p:nvGraphicFramePr>
            <p:xfrm>
              <a:off x="5837332" y="292741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/>
                    <a:gridCol w="2647950"/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5</a:t>
                          </a:r>
                          <a:endParaRPr lang="vi-VN" sz="24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chia 5</a:t>
                          </a:r>
                          <a:endParaRPr lang="vi-VN" sz="24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5594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5 : 5 = 1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58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vi-VN" sz="2800" dirty="0"/>
                            <a:t>   10 : 5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594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vi-VN" sz="2800" dirty="0"/>
                            <a:t>   15 : 5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594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20 : 5 = 4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594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vi-VN" sz="2800" dirty="0"/>
                            <a:t>   25 : 5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594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  30 : 5 = 6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58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  35 : 5 = 7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594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  40 : 5 = 8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594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  45 : 5 = 9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594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  50 : 5 = 10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3" name="Rectangle: Rounded Corners 22"/>
          <p:cNvSpPr/>
          <p:nvPr/>
        </p:nvSpPr>
        <p:spPr>
          <a:xfrm>
            <a:off x="10181169" y="249075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  <a:endParaRPr lang="vi-VN" sz="3600" dirty="0">
              <a:solidFill>
                <a:schemeClr val="tx1"/>
              </a:solidFill>
            </a:endParaRPr>
          </a:p>
        </p:txBody>
      </p:sp>
      <p:sp>
        <p:nvSpPr>
          <p:cNvPr id="24" name="Rectangle: Rounded Corners 23"/>
          <p:cNvSpPr/>
          <p:nvPr/>
        </p:nvSpPr>
        <p:spPr>
          <a:xfrm>
            <a:off x="10181169" y="3076515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  <a:endParaRPr lang="vi-VN" sz="3600" dirty="0">
              <a:solidFill>
                <a:schemeClr val="tx1"/>
              </a:solidFill>
            </a:endParaRPr>
          </a:p>
        </p:txBody>
      </p:sp>
      <p:sp>
        <p:nvSpPr>
          <p:cNvPr id="26" name="Rectangle: Rounded Corners 25"/>
          <p:cNvSpPr/>
          <p:nvPr/>
        </p:nvSpPr>
        <p:spPr>
          <a:xfrm>
            <a:off x="10181169" y="361856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  <a:endParaRPr lang="vi-VN" sz="3600" dirty="0">
              <a:solidFill>
                <a:schemeClr val="tx1"/>
              </a:solidFill>
            </a:endParaRPr>
          </a:p>
        </p:txBody>
      </p:sp>
      <p:sp>
        <p:nvSpPr>
          <p:cNvPr id="28" name="Rectangle: Rounded Corners 27"/>
          <p:cNvSpPr/>
          <p:nvPr/>
        </p:nvSpPr>
        <p:spPr>
          <a:xfrm>
            <a:off x="10181169" y="419708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  <a:endParaRPr lang="vi-VN" sz="3600" dirty="0">
              <a:solidFill>
                <a:schemeClr val="tx1"/>
              </a:solidFill>
            </a:endParaRPr>
          </a:p>
        </p:txBody>
      </p:sp>
      <p:sp>
        <p:nvSpPr>
          <p:cNvPr id="29" name="Rectangle: Rounded Corners 28"/>
          <p:cNvSpPr/>
          <p:nvPr/>
        </p:nvSpPr>
        <p:spPr>
          <a:xfrm>
            <a:off x="10181169" y="475354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  <a:endParaRPr lang="vi-VN" sz="3600" dirty="0">
              <a:solidFill>
                <a:schemeClr val="tx1"/>
              </a:solidFill>
            </a:endParaRPr>
          </a:p>
        </p:txBody>
      </p:sp>
      <p:sp>
        <p:nvSpPr>
          <p:cNvPr id="31" name="Rectangle: Rounded Corners 30"/>
          <p:cNvSpPr/>
          <p:nvPr/>
        </p:nvSpPr>
        <p:spPr>
          <a:xfrm>
            <a:off x="10181169" y="531000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  <a:endParaRPr lang="vi-VN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23" grpId="1" bldLvl="0" animBg="1"/>
      <p:bldP spid="24" grpId="0" bldLvl="0" animBg="1"/>
      <p:bldP spid="24" grpId="1" bldLvl="0" animBg="1"/>
      <p:bldP spid="26" grpId="0" bldLvl="0" animBg="1"/>
      <p:bldP spid="26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1" grpId="0" bldLvl="0" animBg="1"/>
      <p:bldP spid="31" grpId="1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77115" y="1706149"/>
            <a:ext cx="3781425" cy="4772025"/>
            <a:chOff x="336500" y="1706149"/>
            <a:chExt cx="3781425" cy="477202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336500" y="1706149"/>
              <a:ext cx="3781425" cy="4772025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1033250" y="2153897"/>
              <a:ext cx="26933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/>
                <a:t>Lập bảng chia 5 từ bảng nhân 5.</a:t>
              </a:r>
              <a:endParaRPr lang="vi-VN" sz="2400" i="1" dirty="0"/>
            </a:p>
          </p:txBody>
        </p:sp>
      </p:grpSp>
      <p:pic>
        <p:nvPicPr>
          <p:cNvPr id="2" name="Picture 4" descr="Không có mô tả.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>
            <a:fillRect/>
          </a:stretch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73810" y="1350455"/>
            <a:ext cx="4426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 Hoàn thành bảng chia 5</a:t>
            </a:r>
            <a:endParaRPr lang="vi-VN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8"/>
              <p:cNvGraphicFramePr>
                <a:graphicFrameLocks noGrp="1"/>
              </p:cNvGraphicFramePr>
              <p:nvPr>
                <p:custDataLst>
                  <p:tags r:id="rId5"/>
                </p:custDataLst>
              </p:nvPr>
            </p:nvGraphicFramePr>
            <p:xfrm>
              <a:off x="5299710" y="231775"/>
              <a:ext cx="2909570" cy="624649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09570"/>
                  </a:tblGrid>
                  <a:tr h="4724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</a:t>
                          </a:r>
                          <a:r>
                            <a:rPr lang="en-US" altLang="vi-VN" sz="2400" dirty="0"/>
                            <a:t>5</a:t>
                          </a:r>
                          <a:endParaRPr lang="en-US" altLang="vi-VN" sz="24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577215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5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721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2    =  10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721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3    =  15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721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4    =  20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785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5    =  25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785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6    =  30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785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7    =  35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65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8    =  40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785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9    =  45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721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10  =  50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8"/>
              <p:cNvGraphicFramePr>
                <a:graphicFrameLocks noGrp="1"/>
              </p:cNvGraphicFramePr>
              <p:nvPr>
                <p:custDataLst>
                  <p:tags r:id="rId6"/>
                </p:custDataLst>
              </p:nvPr>
            </p:nvGraphicFramePr>
            <p:xfrm>
              <a:off x="5299710" y="231775"/>
              <a:ext cx="2909570" cy="624649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09570"/>
                  </a:tblGrid>
                  <a:tr h="4724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</a:t>
                          </a:r>
                          <a:r>
                            <a:rPr lang="en-US" altLang="vi-VN" sz="2400" dirty="0"/>
                            <a:t>5</a:t>
                          </a:r>
                          <a:endParaRPr lang="en-US" altLang="vi-VN" sz="24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5772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</a:blipFill>
                      </a:tcPr>
                    </a:tc>
                  </a:tr>
                  <a:tr h="5772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</a:blipFill>
                      </a:tcPr>
                    </a:tc>
                  </a:tr>
                  <a:tr h="5772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</a:blipFill>
                      </a:tcPr>
                    </a:tc>
                  </a:tr>
                  <a:tr h="5772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</a:blipFill>
                      </a:tcPr>
                    </a:tc>
                  </a:tr>
                  <a:tr h="5778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</a:blipFill>
                      </a:tcPr>
                    </a:tc>
                  </a:tr>
                  <a:tr h="5778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</a:blipFill>
                      </a:tcPr>
                    </a:tc>
                  </a:tr>
                  <a:tr h="5778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</a:blipFill>
                      </a:tcPr>
                    </a:tc>
                  </a:tr>
                  <a:tr h="5765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</a:blipFill>
                      </a:tcPr>
                    </a:tc>
                  </a:tr>
                  <a:tr h="5778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</a:blipFill>
                      </a:tcPr>
                    </a:tc>
                  </a:tr>
                  <a:tr h="5772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Text Box 6"/>
          <p:cNvSpPr txBox="1"/>
          <p:nvPr/>
        </p:nvSpPr>
        <p:spPr>
          <a:xfrm>
            <a:off x="6610350" y="231775"/>
            <a:ext cx="6096000" cy="61855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vi-VN" sz="3600" dirty="0">
                <a:sym typeface="+mn-ea"/>
              </a:rPr>
              <a:t>Bảng chia </a:t>
            </a:r>
            <a:r>
              <a:rPr lang="en-US" altLang="vi-VN" sz="3600" dirty="0">
                <a:sym typeface="+mn-ea"/>
              </a:rPr>
              <a:t>5</a:t>
            </a:r>
            <a:endParaRPr lang="en-US" altLang="vi-VN" sz="3600" dirty="0">
              <a:sym typeface="+mn-ea"/>
            </a:endParaRPr>
          </a:p>
          <a:p>
            <a:pPr algn="ctr"/>
            <a:r>
              <a:rPr lang="vi-VN" altLang="en-US" sz="3600" dirty="0">
                <a:sym typeface="+mn-ea"/>
              </a:rPr>
              <a:t>   </a:t>
            </a:r>
            <a:r>
              <a:rPr lang="vi-VN" altLang="en-US" sz="3600" dirty="0">
                <a:solidFill>
                  <a:srgbClr val="FF0000"/>
                </a:solidFill>
                <a:sym typeface="+mn-ea"/>
              </a:rPr>
              <a:t>5</a:t>
            </a:r>
            <a:r>
              <a:rPr lang="vi-VN" altLang="en-US" sz="3600" dirty="0">
                <a:sym typeface="+mn-ea"/>
              </a:rPr>
              <a:t> : 5 = 1  </a:t>
            </a:r>
            <a:endParaRPr lang="vi-VN" altLang="en-US" sz="3600" dirty="0">
              <a:sym typeface="+mn-ea"/>
            </a:endParaRPr>
          </a:p>
          <a:p>
            <a:pPr algn="ctr"/>
            <a:r>
              <a:rPr lang="vi-VN" altLang="en-US" sz="3600" dirty="0">
                <a:sym typeface="+mn-ea"/>
              </a:rPr>
              <a:t> </a:t>
            </a:r>
            <a:r>
              <a:rPr lang="vi-VN" altLang="en-US" sz="3600" dirty="0">
                <a:solidFill>
                  <a:srgbClr val="FF0000"/>
                </a:solidFill>
                <a:sym typeface="+mn-ea"/>
              </a:rPr>
              <a:t>10</a:t>
            </a:r>
            <a:r>
              <a:rPr lang="vi-VN" altLang="en-US" sz="3600" dirty="0">
                <a:sym typeface="+mn-ea"/>
              </a:rPr>
              <a:t> : 5 = 2  </a:t>
            </a:r>
            <a:endParaRPr lang="vi-VN" altLang="en-US" sz="3600" dirty="0">
              <a:sym typeface="+mn-ea"/>
            </a:endParaRPr>
          </a:p>
          <a:p>
            <a:pPr algn="ctr"/>
            <a:r>
              <a:rPr lang="vi-VN" altLang="en-US" sz="3600" dirty="0">
                <a:solidFill>
                  <a:srgbClr val="FF0000"/>
                </a:solidFill>
                <a:sym typeface="+mn-ea"/>
              </a:rPr>
              <a:t>15</a:t>
            </a:r>
            <a:r>
              <a:rPr lang="vi-VN" altLang="en-US" sz="3600" dirty="0">
                <a:sym typeface="+mn-ea"/>
              </a:rPr>
              <a:t> : 5 = 3  </a:t>
            </a:r>
            <a:endParaRPr lang="vi-VN" altLang="en-US" sz="3600" dirty="0">
              <a:sym typeface="+mn-ea"/>
            </a:endParaRPr>
          </a:p>
          <a:p>
            <a:pPr algn="ctr"/>
            <a:r>
              <a:rPr lang="vi-VN" altLang="en-US" sz="3600" dirty="0">
                <a:sym typeface="+mn-ea"/>
              </a:rPr>
              <a:t> </a:t>
            </a:r>
            <a:r>
              <a:rPr lang="vi-VN" altLang="en-US" sz="3600" dirty="0">
                <a:solidFill>
                  <a:srgbClr val="FF0000"/>
                </a:solidFill>
                <a:sym typeface="+mn-ea"/>
              </a:rPr>
              <a:t>20 </a:t>
            </a:r>
            <a:r>
              <a:rPr lang="vi-VN" altLang="en-US" sz="3600" dirty="0">
                <a:sym typeface="+mn-ea"/>
              </a:rPr>
              <a:t>: 5 = 4</a:t>
            </a:r>
            <a:endParaRPr lang="vi-VN" altLang="en-US" sz="3600" dirty="0">
              <a:sym typeface="+mn-ea"/>
            </a:endParaRPr>
          </a:p>
          <a:p>
            <a:pPr algn="ctr"/>
            <a:r>
              <a:rPr lang="vi-VN" altLang="en-US" sz="3600" dirty="0">
                <a:sym typeface="+mn-ea"/>
              </a:rPr>
              <a:t> </a:t>
            </a:r>
            <a:r>
              <a:rPr lang="vi-VN" altLang="en-US" sz="3600" dirty="0">
                <a:solidFill>
                  <a:srgbClr val="FF0000"/>
                </a:solidFill>
                <a:sym typeface="+mn-ea"/>
              </a:rPr>
              <a:t>25</a:t>
            </a:r>
            <a:r>
              <a:rPr lang="vi-VN" altLang="en-US" sz="3600" dirty="0">
                <a:sym typeface="+mn-ea"/>
              </a:rPr>
              <a:t> : 5 = 5</a:t>
            </a:r>
            <a:endParaRPr lang="vi-VN" altLang="en-US" sz="3600" dirty="0">
              <a:sym typeface="+mn-ea"/>
            </a:endParaRPr>
          </a:p>
          <a:p>
            <a:pPr algn="ctr"/>
            <a:r>
              <a:rPr lang="vi-VN" altLang="en-US" sz="3600" dirty="0">
                <a:sym typeface="+mn-ea"/>
              </a:rPr>
              <a:t> </a:t>
            </a:r>
            <a:r>
              <a:rPr lang="vi-VN" altLang="en-US" sz="3600" dirty="0">
                <a:solidFill>
                  <a:srgbClr val="FF0000"/>
                </a:solidFill>
                <a:sym typeface="+mn-ea"/>
              </a:rPr>
              <a:t>30</a:t>
            </a:r>
            <a:r>
              <a:rPr lang="vi-VN" altLang="en-US" sz="3600" dirty="0">
                <a:sym typeface="+mn-ea"/>
              </a:rPr>
              <a:t> : 5 = 6</a:t>
            </a:r>
            <a:endParaRPr lang="vi-VN" altLang="en-US" sz="3600" dirty="0">
              <a:sym typeface="+mn-ea"/>
            </a:endParaRPr>
          </a:p>
          <a:p>
            <a:pPr algn="ctr"/>
            <a:r>
              <a:rPr lang="vi-VN" altLang="en-US" sz="3600" dirty="0">
                <a:sym typeface="+mn-ea"/>
              </a:rPr>
              <a:t> </a:t>
            </a:r>
            <a:r>
              <a:rPr lang="vi-VN" altLang="en-US" sz="3600" dirty="0">
                <a:solidFill>
                  <a:srgbClr val="FF0000"/>
                </a:solidFill>
                <a:sym typeface="+mn-ea"/>
              </a:rPr>
              <a:t>35</a:t>
            </a:r>
            <a:r>
              <a:rPr lang="vi-VN" altLang="en-US" sz="3600" dirty="0">
                <a:sym typeface="+mn-ea"/>
              </a:rPr>
              <a:t> : 5 = 7</a:t>
            </a:r>
            <a:endParaRPr lang="vi-VN" altLang="en-US" sz="3600" dirty="0">
              <a:sym typeface="+mn-ea"/>
            </a:endParaRPr>
          </a:p>
          <a:p>
            <a:pPr algn="ctr"/>
            <a:r>
              <a:rPr lang="vi-VN" altLang="en-US" sz="3600" dirty="0">
                <a:sym typeface="+mn-ea"/>
              </a:rPr>
              <a:t> </a:t>
            </a:r>
            <a:r>
              <a:rPr lang="vi-VN" altLang="en-US" sz="3600" dirty="0">
                <a:solidFill>
                  <a:srgbClr val="FF0000"/>
                </a:solidFill>
                <a:sym typeface="+mn-ea"/>
              </a:rPr>
              <a:t>40</a:t>
            </a:r>
            <a:r>
              <a:rPr lang="vi-VN" altLang="en-US" sz="3600" dirty="0">
                <a:sym typeface="+mn-ea"/>
              </a:rPr>
              <a:t> : 5 = 8</a:t>
            </a:r>
            <a:endParaRPr lang="vi-VN" altLang="en-US" sz="3600" dirty="0">
              <a:sym typeface="+mn-ea"/>
            </a:endParaRPr>
          </a:p>
          <a:p>
            <a:pPr algn="ctr"/>
            <a:r>
              <a:rPr lang="vi-VN" altLang="en-US" sz="3600" dirty="0">
                <a:sym typeface="+mn-ea"/>
              </a:rPr>
              <a:t> </a:t>
            </a:r>
            <a:r>
              <a:rPr lang="vi-VN" altLang="en-US" sz="3600" dirty="0">
                <a:solidFill>
                  <a:srgbClr val="FF0000"/>
                </a:solidFill>
                <a:sym typeface="+mn-ea"/>
              </a:rPr>
              <a:t>45 </a:t>
            </a:r>
            <a:r>
              <a:rPr lang="vi-VN" altLang="en-US" sz="3600" dirty="0">
                <a:sym typeface="+mn-ea"/>
              </a:rPr>
              <a:t>: 5 = 9</a:t>
            </a:r>
            <a:endParaRPr lang="vi-VN" altLang="en-US" sz="3600" dirty="0">
              <a:sym typeface="+mn-ea"/>
            </a:endParaRPr>
          </a:p>
          <a:p>
            <a:pPr algn="ctr"/>
            <a:r>
              <a:rPr lang="vi-VN" altLang="en-US" sz="3600" dirty="0">
                <a:sym typeface="+mn-ea"/>
              </a:rPr>
              <a:t>   </a:t>
            </a:r>
            <a:r>
              <a:rPr lang="vi-VN" altLang="en-US" sz="3600" dirty="0">
                <a:solidFill>
                  <a:srgbClr val="FF0000"/>
                </a:solidFill>
                <a:sym typeface="+mn-ea"/>
              </a:rPr>
              <a:t>50</a:t>
            </a:r>
            <a:r>
              <a:rPr lang="vi-VN" altLang="en-US" sz="3600" dirty="0">
                <a:sym typeface="+mn-ea"/>
              </a:rPr>
              <a:t> : 5 = 10 </a:t>
            </a:r>
            <a:endParaRPr lang="vi-VN" altLang="en-US" sz="3600" dirty="0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77115" y="1706149"/>
            <a:ext cx="3781425" cy="4772025"/>
            <a:chOff x="336500" y="1706149"/>
            <a:chExt cx="3781425" cy="477202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336500" y="1706149"/>
              <a:ext cx="3781425" cy="4772025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1033250" y="2153897"/>
              <a:ext cx="26933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/>
                <a:t>Lập bảng chia 5 từ bảng nhân 5.</a:t>
              </a:r>
              <a:endParaRPr lang="vi-VN" sz="2400" i="1" dirty="0"/>
            </a:p>
          </p:txBody>
        </p:sp>
      </p:grpSp>
      <p:pic>
        <p:nvPicPr>
          <p:cNvPr id="2" name="Picture 4" descr="Không có mô tả.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>
            <a:fillRect/>
          </a:stretch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73810" y="1350455"/>
            <a:ext cx="4426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 Hoàn thành bảng chia 5</a:t>
            </a:r>
            <a:endParaRPr lang="vi-VN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8"/>
              <p:cNvGraphicFramePr>
                <a:graphicFrameLocks noGrp="1"/>
              </p:cNvGraphicFramePr>
              <p:nvPr>
                <p:custDataLst>
                  <p:tags r:id="rId5"/>
                </p:custDataLst>
              </p:nvPr>
            </p:nvGraphicFramePr>
            <p:xfrm>
              <a:off x="5299710" y="231775"/>
              <a:ext cx="2909570" cy="624649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09570"/>
                  </a:tblGrid>
                  <a:tr h="4724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</a:t>
                          </a:r>
                          <a:r>
                            <a:rPr lang="en-US" altLang="vi-VN" sz="2400" dirty="0"/>
                            <a:t>5</a:t>
                          </a:r>
                          <a:endParaRPr lang="en-US" altLang="vi-VN" sz="24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577215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5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721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2    =  10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721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3    =  15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721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4    =  20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785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5    =  25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785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6    =  30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785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7    =  35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658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8    =  40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785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9    =  45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7721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10  =  50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8"/>
              <p:cNvGraphicFramePr>
                <a:graphicFrameLocks noGrp="1"/>
              </p:cNvGraphicFramePr>
              <p:nvPr>
                <p:custDataLst>
                  <p:tags r:id="rId6"/>
                </p:custDataLst>
              </p:nvPr>
            </p:nvGraphicFramePr>
            <p:xfrm>
              <a:off x="5299710" y="231775"/>
              <a:ext cx="2909570" cy="624649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09570"/>
                  </a:tblGrid>
                  <a:tr h="4724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</a:t>
                          </a:r>
                          <a:r>
                            <a:rPr lang="en-US" altLang="vi-VN" sz="2400" dirty="0"/>
                            <a:t>5</a:t>
                          </a:r>
                          <a:endParaRPr lang="en-US" altLang="vi-VN" sz="24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5772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</a:blipFill>
                      </a:tcPr>
                    </a:tc>
                  </a:tr>
                  <a:tr h="5772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</a:blipFill>
                      </a:tcPr>
                    </a:tc>
                  </a:tr>
                  <a:tr h="5772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</a:blipFill>
                      </a:tcPr>
                    </a:tc>
                  </a:tr>
                  <a:tr h="5772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</a:blipFill>
                      </a:tcPr>
                    </a:tc>
                  </a:tr>
                  <a:tr h="5778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</a:blipFill>
                      </a:tcPr>
                    </a:tc>
                  </a:tr>
                  <a:tr h="5778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</a:blipFill>
                      </a:tcPr>
                    </a:tc>
                  </a:tr>
                  <a:tr h="5778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</a:blipFill>
                      </a:tcPr>
                    </a:tc>
                  </a:tr>
                  <a:tr h="5765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</a:blipFill>
                      </a:tcPr>
                    </a:tc>
                  </a:tr>
                  <a:tr h="5778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</a:blipFill>
                      </a:tcPr>
                    </a:tc>
                  </a:tr>
                  <a:tr h="5772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Text Box 6"/>
          <p:cNvSpPr txBox="1"/>
          <p:nvPr/>
        </p:nvSpPr>
        <p:spPr>
          <a:xfrm>
            <a:off x="6610350" y="231775"/>
            <a:ext cx="6096000" cy="61855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vi-VN" sz="3600" dirty="0">
                <a:sym typeface="+mn-ea"/>
              </a:rPr>
              <a:t>Bảng chia </a:t>
            </a:r>
            <a:r>
              <a:rPr lang="en-US" altLang="vi-VN" sz="3600" dirty="0">
                <a:sym typeface="+mn-ea"/>
              </a:rPr>
              <a:t>5</a:t>
            </a:r>
            <a:endParaRPr lang="en-US" altLang="vi-VN" sz="3600" dirty="0">
              <a:sym typeface="+mn-ea"/>
            </a:endParaRPr>
          </a:p>
          <a:p>
            <a:pPr algn="ctr"/>
            <a:r>
              <a:rPr lang="vi-VN" altLang="en-US" sz="3600" dirty="0">
                <a:sym typeface="+mn-ea"/>
              </a:rPr>
              <a:t>  </a:t>
            </a:r>
            <a:r>
              <a:rPr lang="vi-VN" altLang="en-US" sz="3600" dirty="0">
                <a:solidFill>
                  <a:srgbClr val="FF0000"/>
                </a:solidFill>
                <a:sym typeface="+mn-ea"/>
              </a:rPr>
              <a:t>5</a:t>
            </a:r>
            <a:r>
              <a:rPr lang="vi-VN" altLang="en-US" sz="3600" dirty="0">
                <a:sym typeface="+mn-ea"/>
              </a:rPr>
              <a:t> : 5 =</a:t>
            </a:r>
            <a:r>
              <a:rPr lang="vi-VN" altLang="en-US" sz="3600" dirty="0">
                <a:solidFill>
                  <a:srgbClr val="00B050"/>
                </a:solidFill>
                <a:sym typeface="+mn-ea"/>
              </a:rPr>
              <a:t>1</a:t>
            </a:r>
            <a:r>
              <a:rPr lang="vi-VN" altLang="en-US" sz="3600" dirty="0">
                <a:sym typeface="+mn-ea"/>
              </a:rPr>
              <a:t>  </a:t>
            </a:r>
            <a:endParaRPr lang="vi-VN" altLang="en-US" sz="3600" dirty="0">
              <a:sym typeface="+mn-ea"/>
            </a:endParaRPr>
          </a:p>
          <a:p>
            <a:pPr algn="ctr"/>
            <a:r>
              <a:rPr lang="vi-VN" altLang="en-US" sz="3600" dirty="0">
                <a:solidFill>
                  <a:srgbClr val="FF0000"/>
                </a:solidFill>
                <a:sym typeface="+mn-ea"/>
              </a:rPr>
              <a:t>10</a:t>
            </a:r>
            <a:r>
              <a:rPr lang="vi-VN" altLang="en-US" sz="3600" dirty="0">
                <a:sym typeface="+mn-ea"/>
              </a:rPr>
              <a:t> : 5 = </a:t>
            </a:r>
            <a:r>
              <a:rPr lang="vi-VN" altLang="en-US" sz="3600" dirty="0">
                <a:solidFill>
                  <a:srgbClr val="00B050"/>
                </a:solidFill>
                <a:sym typeface="+mn-ea"/>
              </a:rPr>
              <a:t>2</a:t>
            </a:r>
            <a:r>
              <a:rPr lang="vi-VN" altLang="en-US" sz="3600" dirty="0">
                <a:sym typeface="+mn-ea"/>
              </a:rPr>
              <a:t>  </a:t>
            </a:r>
            <a:endParaRPr lang="vi-VN" altLang="en-US" sz="3600" dirty="0">
              <a:sym typeface="+mn-ea"/>
            </a:endParaRPr>
          </a:p>
          <a:p>
            <a:pPr algn="ctr"/>
            <a:r>
              <a:rPr lang="vi-VN" altLang="en-US" sz="3600" dirty="0">
                <a:solidFill>
                  <a:srgbClr val="FF0000"/>
                </a:solidFill>
                <a:sym typeface="+mn-ea"/>
              </a:rPr>
              <a:t>15</a:t>
            </a:r>
            <a:r>
              <a:rPr lang="vi-VN" altLang="en-US" sz="3600" dirty="0">
                <a:sym typeface="+mn-ea"/>
              </a:rPr>
              <a:t> : 5 = </a:t>
            </a:r>
            <a:r>
              <a:rPr lang="vi-VN" altLang="en-US" sz="3600" dirty="0">
                <a:solidFill>
                  <a:srgbClr val="00B050"/>
                </a:solidFill>
                <a:sym typeface="+mn-ea"/>
              </a:rPr>
              <a:t>3</a:t>
            </a:r>
            <a:r>
              <a:rPr lang="vi-VN" altLang="en-US" sz="3600" dirty="0">
                <a:sym typeface="+mn-ea"/>
              </a:rPr>
              <a:t>  </a:t>
            </a:r>
            <a:endParaRPr lang="vi-VN" altLang="en-US" sz="3600" dirty="0">
              <a:sym typeface="+mn-ea"/>
            </a:endParaRPr>
          </a:p>
          <a:p>
            <a:pPr algn="ctr"/>
            <a:r>
              <a:rPr lang="vi-VN" altLang="en-US" sz="3600" dirty="0">
                <a:solidFill>
                  <a:srgbClr val="FF0000"/>
                </a:solidFill>
                <a:sym typeface="+mn-ea"/>
              </a:rPr>
              <a:t>20 </a:t>
            </a:r>
            <a:r>
              <a:rPr lang="vi-VN" altLang="en-US" sz="3600" dirty="0">
                <a:sym typeface="+mn-ea"/>
              </a:rPr>
              <a:t>: 5 = </a:t>
            </a:r>
            <a:r>
              <a:rPr lang="vi-VN" altLang="en-US" sz="3600" dirty="0">
                <a:solidFill>
                  <a:srgbClr val="00B050"/>
                </a:solidFill>
                <a:sym typeface="+mn-ea"/>
              </a:rPr>
              <a:t>4</a:t>
            </a:r>
            <a:endParaRPr lang="vi-VN" altLang="en-US" sz="3600" dirty="0">
              <a:solidFill>
                <a:srgbClr val="00B050"/>
              </a:solidFill>
              <a:sym typeface="+mn-ea"/>
            </a:endParaRPr>
          </a:p>
          <a:p>
            <a:pPr algn="ctr"/>
            <a:r>
              <a:rPr lang="vi-VN" altLang="en-US" sz="3600" dirty="0">
                <a:solidFill>
                  <a:srgbClr val="FF0000"/>
                </a:solidFill>
                <a:sym typeface="+mn-ea"/>
              </a:rPr>
              <a:t>25</a:t>
            </a:r>
            <a:r>
              <a:rPr lang="vi-VN" altLang="en-US" sz="3600" dirty="0">
                <a:sym typeface="+mn-ea"/>
              </a:rPr>
              <a:t> : 5 = </a:t>
            </a:r>
            <a:r>
              <a:rPr lang="vi-VN" altLang="en-US" sz="3600" dirty="0">
                <a:solidFill>
                  <a:srgbClr val="00B050"/>
                </a:solidFill>
                <a:sym typeface="+mn-ea"/>
              </a:rPr>
              <a:t>5</a:t>
            </a:r>
            <a:endParaRPr lang="vi-VN" altLang="en-US" sz="3600" dirty="0">
              <a:solidFill>
                <a:srgbClr val="00B050"/>
              </a:solidFill>
              <a:sym typeface="+mn-ea"/>
            </a:endParaRPr>
          </a:p>
          <a:p>
            <a:pPr algn="ctr"/>
            <a:r>
              <a:rPr lang="vi-VN" altLang="en-US" sz="3600" dirty="0">
                <a:solidFill>
                  <a:srgbClr val="FF0000"/>
                </a:solidFill>
                <a:sym typeface="+mn-ea"/>
              </a:rPr>
              <a:t>30</a:t>
            </a:r>
            <a:r>
              <a:rPr lang="vi-VN" altLang="en-US" sz="3600" dirty="0">
                <a:sym typeface="+mn-ea"/>
              </a:rPr>
              <a:t> : 5 = </a:t>
            </a:r>
            <a:r>
              <a:rPr lang="vi-VN" altLang="en-US" sz="3600" dirty="0">
                <a:solidFill>
                  <a:srgbClr val="00B050"/>
                </a:solidFill>
                <a:sym typeface="+mn-ea"/>
              </a:rPr>
              <a:t>6</a:t>
            </a:r>
            <a:endParaRPr lang="vi-VN" altLang="en-US" sz="3600" dirty="0">
              <a:solidFill>
                <a:srgbClr val="00B050"/>
              </a:solidFill>
              <a:sym typeface="+mn-ea"/>
            </a:endParaRPr>
          </a:p>
          <a:p>
            <a:pPr algn="ctr"/>
            <a:r>
              <a:rPr lang="vi-VN" altLang="en-US" sz="3600" dirty="0">
                <a:solidFill>
                  <a:srgbClr val="FF0000"/>
                </a:solidFill>
                <a:sym typeface="+mn-ea"/>
              </a:rPr>
              <a:t>35</a:t>
            </a:r>
            <a:r>
              <a:rPr lang="vi-VN" altLang="en-US" sz="3600" dirty="0">
                <a:sym typeface="+mn-ea"/>
              </a:rPr>
              <a:t> : 5 = </a:t>
            </a:r>
            <a:r>
              <a:rPr lang="vi-VN" altLang="en-US" sz="3600" dirty="0">
                <a:solidFill>
                  <a:srgbClr val="00B050"/>
                </a:solidFill>
                <a:sym typeface="+mn-ea"/>
              </a:rPr>
              <a:t>7</a:t>
            </a:r>
            <a:endParaRPr lang="vi-VN" altLang="en-US" sz="3600" dirty="0">
              <a:sym typeface="+mn-ea"/>
            </a:endParaRPr>
          </a:p>
          <a:p>
            <a:pPr algn="ctr"/>
            <a:r>
              <a:rPr lang="vi-VN" altLang="en-US" sz="3600" dirty="0">
                <a:solidFill>
                  <a:srgbClr val="FF0000"/>
                </a:solidFill>
                <a:sym typeface="+mn-ea"/>
              </a:rPr>
              <a:t>40</a:t>
            </a:r>
            <a:r>
              <a:rPr lang="vi-VN" altLang="en-US" sz="3600" dirty="0">
                <a:sym typeface="+mn-ea"/>
              </a:rPr>
              <a:t> : 5 = </a:t>
            </a:r>
            <a:r>
              <a:rPr lang="vi-VN" altLang="en-US" sz="3600" dirty="0">
                <a:solidFill>
                  <a:srgbClr val="00B050"/>
                </a:solidFill>
                <a:sym typeface="+mn-ea"/>
              </a:rPr>
              <a:t>8</a:t>
            </a:r>
            <a:endParaRPr lang="vi-VN" altLang="en-US" sz="3600" dirty="0">
              <a:highlight>
                <a:srgbClr val="0000FF"/>
              </a:highlight>
              <a:sym typeface="+mn-ea"/>
            </a:endParaRPr>
          </a:p>
          <a:p>
            <a:pPr algn="ctr"/>
            <a:r>
              <a:rPr lang="vi-VN" altLang="en-US" sz="3600" dirty="0">
                <a:solidFill>
                  <a:srgbClr val="FF0000"/>
                </a:solidFill>
                <a:sym typeface="+mn-ea"/>
              </a:rPr>
              <a:t>45 </a:t>
            </a:r>
            <a:r>
              <a:rPr lang="vi-VN" altLang="en-US" sz="3600" dirty="0">
                <a:sym typeface="+mn-ea"/>
              </a:rPr>
              <a:t>: 5 = </a:t>
            </a:r>
            <a:r>
              <a:rPr lang="vi-VN" altLang="en-US" sz="3600" dirty="0">
                <a:solidFill>
                  <a:srgbClr val="00B050"/>
                </a:solidFill>
                <a:sym typeface="+mn-ea"/>
              </a:rPr>
              <a:t>9</a:t>
            </a:r>
            <a:endParaRPr lang="vi-VN" altLang="en-US" sz="3600" dirty="0">
              <a:highlight>
                <a:srgbClr val="0000FF"/>
              </a:highlight>
              <a:sym typeface="+mn-ea"/>
            </a:endParaRPr>
          </a:p>
          <a:p>
            <a:pPr algn="ctr"/>
            <a:r>
              <a:rPr lang="vi-VN" altLang="en-US" sz="3600" dirty="0">
                <a:sym typeface="+mn-ea"/>
              </a:rPr>
              <a:t>  </a:t>
            </a:r>
            <a:r>
              <a:rPr lang="vi-VN" altLang="en-US" sz="3600" dirty="0">
                <a:solidFill>
                  <a:srgbClr val="FF0000"/>
                </a:solidFill>
                <a:sym typeface="+mn-ea"/>
              </a:rPr>
              <a:t>50</a:t>
            </a:r>
            <a:r>
              <a:rPr lang="vi-VN" altLang="en-US" sz="3600" dirty="0">
                <a:sym typeface="+mn-ea"/>
              </a:rPr>
              <a:t> : 5 = </a:t>
            </a:r>
            <a:r>
              <a:rPr lang="vi-VN" altLang="en-US" sz="3600" dirty="0">
                <a:solidFill>
                  <a:srgbClr val="00B050"/>
                </a:solidFill>
                <a:sym typeface="+mn-ea"/>
              </a:rPr>
              <a:t>10 </a:t>
            </a:r>
            <a:endParaRPr lang="vi-VN" altLang="en-US" sz="3600" dirty="0">
              <a:solidFill>
                <a:srgbClr val="00B050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/>
          <p:cNvPicPr>
            <a:picLocks noChangeAspect="1" noChangeArrowheads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>
            <a:fillRect/>
          </a:stretch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1066564" y="1472042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1684371" y="1492006"/>
            <a:ext cx="1116312" cy="472051"/>
            <a:chOff x="1870518" y="1440653"/>
            <a:chExt cx="1116312" cy="461666"/>
          </a:xfrm>
        </p:grpSpPr>
        <p:grpSp>
          <p:nvGrpSpPr>
            <p:cNvPr id="6" name="Group 5"/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8" name="Rectangle: Rounded Corners 7"/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  <a:endParaRPr lang="vi-VN" sz="2400" dirty="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  <a:endParaRPr lang="vi-VN" sz="24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17"/>
              <p:cNvGraphicFramePr>
                <a:graphicFrameLocks noGrp="1"/>
              </p:cNvGraphicFramePr>
              <p:nvPr/>
            </p:nvGraphicFramePr>
            <p:xfrm>
              <a:off x="3178507" y="398654"/>
              <a:ext cx="7936277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98481"/>
                    <a:gridCol w="858775"/>
                    <a:gridCol w="868431"/>
                    <a:gridCol w="921066"/>
                    <a:gridCol w="947381"/>
                    <a:gridCol w="947381"/>
                    <a:gridCol w="947381"/>
                    <a:gridCol w="947381"/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15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10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25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40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45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50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97884">
                    <a:tc vMerge="1"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10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17"/>
              <p:cNvGraphicFramePr>
                <a:graphicFrameLocks noGrp="1"/>
              </p:cNvGraphicFramePr>
              <p:nvPr/>
            </p:nvGraphicFramePr>
            <p:xfrm>
              <a:off x="3178507" y="398654"/>
              <a:ext cx="7936277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98481"/>
                    <a:gridCol w="858775"/>
                    <a:gridCol w="868431"/>
                    <a:gridCol w="921066"/>
                    <a:gridCol w="947381"/>
                    <a:gridCol w="947381"/>
                    <a:gridCol w="947381"/>
                    <a:gridCol w="947381"/>
                  </a:tblGrid>
                  <a:tr h="598170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15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10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25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40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45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50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97884">
                    <a:tc vMerge="1"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10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1" name="TextBox 10"/>
          <p:cNvSpPr txBox="1"/>
          <p:nvPr/>
        </p:nvSpPr>
        <p:spPr>
          <a:xfrm>
            <a:off x="5601786" y="161191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88169" y="16248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00598" y="1619914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8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61176" y="1614933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1066564" y="263022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503886" y="2630223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  <a:endParaRPr lang="vi-VN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9336971" y="161493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9</a:t>
            </a:r>
            <a:endParaRPr lang="vi-VN" sz="3200" dirty="0">
              <a:solidFill>
                <a:srgbClr val="FF0000"/>
              </a:solidFill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94128" y="2473761"/>
            <a:ext cx="9003743" cy="3028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6" grpId="0" bldLvl="0" animBg="1"/>
      <p:bldP spid="17" grpId="0"/>
      <p:bldP spid="38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>
                        <a14:foregroundMark x1="24000" y1="11917" x2="7200" y2="24093"/>
                        <a14:foregroundMark x1="10600" y1="41192" x2="11000" y2="75648"/>
                        <a14:foregroundMark x1="10800" y1="79016" x2="14800" y2="84456"/>
                        <a14:foregroundMark x1="19200" y1="86010" x2="74800" y2="85233"/>
                        <a14:foregroundMark x1="69000" y1="80052" x2="71600" y2="76684"/>
                        <a14:foregroundMark x1="88600" y1="27720" x2="88600" y2="86269"/>
                        <a14:foregroundMark x1="69000" y1="76684" x2="84400" y2="82383"/>
                        <a14:foregroundMark x1="82000" y1="87565" x2="47000" y2="86788"/>
                        <a14:foregroundMark x1="16800" y1="13472" x2="10600" y2="18394"/>
                        <a14:foregroundMark x1="35800" y1="14249" x2="84800" y2="13731"/>
                        <a14:foregroundMark x1="34800" y1="12694" x2="83400" y2="12435"/>
                        <a14:foregroundMark x1="27400" y1="14249" x2="34200" y2="13212"/>
                        <a14:foregroundMark x1="87600" y1="18912" x2="89400" y2="24870"/>
                        <a14:foregroundMark x1="89800" y1="40933" x2="89800" y2="56477"/>
                        <a14:foregroundMark x1="92000" y1="54145" x2="94400" y2="56218"/>
                        <a14:foregroundMark x1="92200" y1="68912" x2="93200" y2="75907"/>
                        <a14:foregroundMark x1="94200" y1="69430" x2="94800" y2="73057"/>
                        <a14:foregroundMark x1="86000" y1="88083" x2="86000" y2="85492"/>
                        <a14:backgroundMark x1="5800" y1="51036" x2="5800" y2="51036"/>
                        <a14:backgroundMark x1="5000" y1="39119" x2="3800" y2="83679"/>
                        <a14:backgroundMark x1="6000" y1="84456" x2="22600" y2="97409"/>
                        <a14:backgroundMark x1="22400" y1="94041" x2="94000" y2="95337"/>
                        <a14:backgroundMark x1="99000" y1="67876" x2="96200" y2="98446"/>
                        <a14:backgroundMark x1="94400" y1="11140" x2="98200" y2="68135"/>
                        <a14:backgroundMark x1="3800" y1="10881" x2="17000" y2="1554"/>
                        <a14:backgroundMark x1="18800" y1="2850" x2="99800" y2="62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3570" y="0"/>
            <a:ext cx="12994005" cy="7276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:\Users\ADMIN\Desktop\present-1417611_64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550" y="5413455"/>
            <a:ext cx="1162050" cy="122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ADMIN\Desktop\christmas-presen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410200"/>
            <a:ext cx="1447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1423670"/>
            <a:ext cx="9077325" cy="49231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zuki" panose="02040603050506020204" pitchFamily="18" charset="0"/>
                <a:ea typeface="+mn-ea"/>
                <a:cs typeface="+mn-cs"/>
              </a:rPr>
              <a:t>  </a:t>
            </a:r>
            <a:r>
              <a:rPr lang="vi-VN" altLang="en-US" sz="80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Khởi động</a:t>
            </a:r>
            <a:endParaRPr lang="vi-VN" altLang="en-US" sz="80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altLang="en-US" sz="80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Đường</a:t>
            </a:r>
            <a:r>
              <a:rPr lang="en-US" sz="80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80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đua</a:t>
            </a:r>
            <a:r>
              <a:rPr lang="en-US" sz="80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80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kỳ</a:t>
            </a:r>
            <a:r>
              <a:rPr lang="en-US" sz="80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80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thú</a:t>
            </a:r>
            <a:r>
              <a:rPr kumimoji="0" lang="en-US" sz="8000" b="1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>
                        <a14:foregroundMark x1="24000" y1="11917" x2="7200" y2="24093"/>
                        <a14:foregroundMark x1="10600" y1="41192" x2="11000" y2="75648"/>
                        <a14:foregroundMark x1="10800" y1="79016" x2="14800" y2="84456"/>
                        <a14:foregroundMark x1="19200" y1="86010" x2="74800" y2="85233"/>
                        <a14:foregroundMark x1="69000" y1="80052" x2="71600" y2="76684"/>
                        <a14:foregroundMark x1="88600" y1="27720" x2="88600" y2="86269"/>
                        <a14:foregroundMark x1="69000" y1="76684" x2="84400" y2="82383"/>
                        <a14:foregroundMark x1="82000" y1="87565" x2="47000" y2="86788"/>
                        <a14:foregroundMark x1="16800" y1="13472" x2="10600" y2="18394"/>
                        <a14:foregroundMark x1="35800" y1="14249" x2="84800" y2="13731"/>
                        <a14:foregroundMark x1="34800" y1="12694" x2="83400" y2="12435"/>
                        <a14:foregroundMark x1="27400" y1="14249" x2="34200" y2="13212"/>
                        <a14:foregroundMark x1="87600" y1="18912" x2="89400" y2="24870"/>
                        <a14:foregroundMark x1="89800" y1="40933" x2="89800" y2="56477"/>
                        <a14:foregroundMark x1="92000" y1="54145" x2="94400" y2="56218"/>
                        <a14:foregroundMark x1="92200" y1="68912" x2="93200" y2="75907"/>
                        <a14:foregroundMark x1="94200" y1="69430" x2="94800" y2="73057"/>
                        <a14:foregroundMark x1="86000" y1="88083" x2="86000" y2="85492"/>
                        <a14:backgroundMark x1="5800" y1="51036" x2="5800" y2="51036"/>
                        <a14:backgroundMark x1="5000" y1="39119" x2="3800" y2="83679"/>
                        <a14:backgroundMark x1="6000" y1="84456" x2="22600" y2="97409"/>
                        <a14:backgroundMark x1="22400" y1="94041" x2="94000" y2="95337"/>
                        <a14:backgroundMark x1="99000" y1="67876" x2="96200" y2="98446"/>
                        <a14:backgroundMark x1="94400" y1="11140" x2="98200" y2="68135"/>
                        <a14:backgroundMark x1="3800" y1="10881" x2="17000" y2="1554"/>
                        <a14:backgroundMark x1="18800" y1="2850" x2="99800" y2="62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47" y="-418490"/>
            <a:ext cx="11526592" cy="727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:\Users\ADMIN\Desktop\present-1417611_64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550" y="5413455"/>
            <a:ext cx="1162050" cy="122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ADMIN\Desktop\christmas-presen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410200"/>
            <a:ext cx="1447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79561" y="2619590"/>
            <a:ext cx="6980349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vi-VN" sz="7200" b="1" smtClean="0">
                <a:solidFill>
                  <a:srgbClr val="008000"/>
                </a:solidFill>
                <a:cs typeface="Arial" panose="020B0604020202020204" pitchFamily="34" charset="0"/>
              </a:rPr>
              <a:t>Trò chơi</a:t>
            </a:r>
            <a:endParaRPr lang="en-US" sz="72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/>
          <p:cNvPicPr>
            <a:picLocks noChangeAspect="1" noChangeArrowheads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>
            <a:fillRect/>
          </a:stretch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val 15"/>
          <p:cNvSpPr/>
          <p:nvPr/>
        </p:nvSpPr>
        <p:spPr>
          <a:xfrm>
            <a:off x="1050054" y="176535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488011" y="1741223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  <a:endParaRPr lang="vi-VN" sz="2400" dirty="0"/>
          </a:p>
        </p:txBody>
      </p:sp>
      <p:sp>
        <p:nvSpPr>
          <p:cNvPr id="18" name="Rectangle 17"/>
          <p:cNvSpPr/>
          <p:nvPr/>
        </p:nvSpPr>
        <p:spPr>
          <a:xfrm>
            <a:off x="1812789" y="5428923"/>
            <a:ext cx="2024913" cy="461665"/>
          </a:xfrm>
          <a:prstGeom prst="rect">
            <a:avLst/>
          </a:prstGeom>
          <a:solidFill>
            <a:srgbClr val="BFF88C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 10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5 =       </a:t>
            </a:r>
            <a:endParaRPr lang="vi-VN" sz="2400" dirty="0"/>
          </a:p>
        </p:txBody>
      </p:sp>
      <p:sp>
        <p:nvSpPr>
          <p:cNvPr id="19" name="Rectangle 18"/>
          <p:cNvSpPr/>
          <p:nvPr/>
        </p:nvSpPr>
        <p:spPr>
          <a:xfrm>
            <a:off x="3925374" y="5408481"/>
            <a:ext cx="1813317" cy="461665"/>
          </a:xfrm>
          <a:prstGeom prst="rect">
            <a:avLst/>
          </a:prstGeom>
          <a:solidFill>
            <a:srgbClr val="BFF88C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12 : 2 =       </a:t>
            </a:r>
            <a:endParaRPr lang="vi-VN" sz="2400" dirty="0"/>
          </a:p>
        </p:txBody>
      </p:sp>
      <p:sp>
        <p:nvSpPr>
          <p:cNvPr id="20" name="Rectangle 19"/>
          <p:cNvSpPr/>
          <p:nvPr/>
        </p:nvSpPr>
        <p:spPr>
          <a:xfrm>
            <a:off x="2894142" y="5864901"/>
            <a:ext cx="2024913" cy="461665"/>
          </a:xfrm>
          <a:prstGeom prst="rect">
            <a:avLst/>
          </a:prstGeom>
          <a:solidFill>
            <a:srgbClr val="BFF88C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 20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5 =       </a:t>
            </a:r>
            <a:endParaRPr lang="vi-VN" sz="2400" dirty="0"/>
          </a:p>
        </p:txBody>
      </p:sp>
      <p:sp>
        <p:nvSpPr>
          <p:cNvPr id="23" name="Rectangle 22"/>
          <p:cNvSpPr/>
          <p:nvPr/>
        </p:nvSpPr>
        <p:spPr>
          <a:xfrm>
            <a:off x="6182996" y="5398146"/>
            <a:ext cx="193995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14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p:sp>
        <p:nvSpPr>
          <p:cNvPr id="24" name="Rectangle 23"/>
          <p:cNvSpPr/>
          <p:nvPr/>
        </p:nvSpPr>
        <p:spPr>
          <a:xfrm>
            <a:off x="8296985" y="5431584"/>
            <a:ext cx="1813317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15 : 5 =       </a:t>
            </a:r>
            <a:endParaRPr lang="vi-VN" sz="2400" dirty="0"/>
          </a:p>
        </p:txBody>
      </p:sp>
      <p:sp>
        <p:nvSpPr>
          <p:cNvPr id="25" name="Rectangle 24"/>
          <p:cNvSpPr/>
          <p:nvPr/>
        </p:nvSpPr>
        <p:spPr>
          <a:xfrm>
            <a:off x="7287627" y="5885850"/>
            <a:ext cx="193995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40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5 =       </a:t>
            </a:r>
            <a:endParaRPr lang="vi-VN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3228675" y="5398146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29545" y="5375511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6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10028" y="5813435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598882" y="5375511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7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545932" y="5375511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703517" y="5858918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8</a:t>
            </a:r>
            <a:endParaRPr lang="vi-VN" sz="2800" b="1" dirty="0">
              <a:solidFill>
                <a:srgbClr val="FF0000"/>
              </a:solidFill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8565" y="2588260"/>
            <a:ext cx="9003665" cy="2435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19" grpId="0" bldLvl="0" animBg="1"/>
      <p:bldP spid="20" grpId="0" bldLvl="0" animBg="1"/>
      <p:bldP spid="23" grpId="0" bldLvl="0" animBg="1"/>
      <p:bldP spid="24" grpId="0" bldLvl="0" animBg="1"/>
      <p:bldP spid="25" grpId="0" bldLvl="0" animBg="1"/>
      <p:bldP spid="28" grpId="0" bldLvl="0" animBg="1"/>
      <p:bldP spid="29" grpId="0" bldLvl="0" animBg="1"/>
      <p:bldP spid="30" grpId="0" bldLvl="0" animBg="1"/>
      <p:bldP spid="33" grpId="0" bldLvl="0" animBg="1"/>
      <p:bldP spid="34" grpId="0" bldLvl="0" animBg="1"/>
      <p:bldP spid="35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8467" y="0"/>
            <a:ext cx="12183533" cy="6858000"/>
            <a:chOff x="4234" y="0"/>
            <a:chExt cx="12183533" cy="6858000"/>
          </a:xfrm>
        </p:grpSpPr>
        <p:pic>
          <p:nvPicPr>
            <p:cNvPr id="3" name="Picture 7" descr="Untitled.png"/>
            <p:cNvPicPr>
              <a:picLocks noChangeAspect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4234" y="0"/>
              <a:ext cx="12183533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7577" y="5577098"/>
              <a:ext cx="3162871" cy="1015662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513080" y="316230"/>
            <a:ext cx="10153650" cy="224155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lvl="3" indent="457200">
              <a:lnSpc>
                <a:spcPct val="150000"/>
              </a:lnSpc>
            </a:pPr>
            <a:r>
              <a:rPr lang="vi-VN" altLang="en-US" sz="2800" b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     </a:t>
            </a:r>
            <a:r>
              <a:rPr lang="en-US" sz="3600" b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Chủ điểm: </a:t>
            </a:r>
            <a:r>
              <a:rPr lang="vi-VN" altLang="en-US" sz="3600" b="1" smtClean="0">
                <a:solidFill>
                  <a:srgbClr val="FFC000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Chào mừng năm mới 2026</a:t>
            </a:r>
            <a:endParaRPr lang="vi-VN" altLang="en-US" sz="3600" b="1" smtClean="0">
              <a:solidFill>
                <a:srgbClr val="FFC000"/>
              </a:solidFill>
              <a:latin typeface="HP001 4 hàng" panose="020B0603050302020204" pitchFamily="34" charset="0"/>
              <a:cs typeface="Times New Roman" panose="02020603050405020304" pitchFamily="18" charset="0"/>
              <a:sym typeface="+mn-ea"/>
            </a:endParaRPr>
          </a:p>
          <a:p>
            <a:pPr marL="0" lvl="3" indent="457200">
              <a:lnSpc>
                <a:spcPct val="150000"/>
              </a:lnSpc>
            </a:pPr>
            <a:r>
              <a:rPr lang="vi-VN" altLang="en-US" sz="3600" b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   </a:t>
            </a:r>
            <a:r>
              <a:rPr lang="en-US" sz="3600" b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Thứ </a:t>
            </a:r>
            <a:r>
              <a:rPr lang="en-US" altLang="vi-VN" sz="3600" b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tư</a:t>
            </a:r>
            <a:r>
              <a:rPr lang="en-US" sz="3600" b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 ngày 28 tháng </a:t>
            </a:r>
            <a:r>
              <a:rPr lang="vi-VN" altLang="en-US" sz="3600" b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1</a:t>
            </a:r>
            <a:r>
              <a:rPr lang="en-US" sz="3600" b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 năm 202</a:t>
            </a:r>
            <a:r>
              <a:rPr lang="vi-VN" altLang="en-US" sz="3600" b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6</a:t>
            </a:r>
            <a:r>
              <a:rPr lang="en-US" sz="3600" b="1" smtClean="0">
                <a:solidFill>
                  <a:srgbClr val="FFC000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  </a:t>
            </a:r>
            <a:endParaRPr lang="en-US" sz="3600" b="1" smtClean="0">
              <a:solidFill>
                <a:srgbClr val="FFC000"/>
              </a:solidFill>
              <a:latin typeface="HP001 4 hàng" panose="020B0603050302020204" pitchFamily="34" charset="0"/>
              <a:cs typeface="Times New Roman" panose="02020603050405020304" pitchFamily="18" charset="0"/>
              <a:sym typeface="+mn-ea"/>
            </a:endParaRPr>
          </a:p>
          <a:p>
            <a:pPr marL="0" lvl="3" indent="457200">
              <a:lnSpc>
                <a:spcPct val="150000"/>
              </a:lnSpc>
            </a:pPr>
            <a:r>
              <a:rPr lang="vi-VN" altLang="en-US" sz="3600" b="1" smtClean="0">
                <a:solidFill>
                  <a:schemeClr val="bg1"/>
                </a:solidFill>
                <a:highlight>
                  <a:srgbClr val="000000">
                    <a:alpha val="0"/>
                  </a:srgbClr>
                </a:highlight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altLang="en-US" sz="3600" b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                   </a:t>
            </a:r>
            <a:r>
              <a:rPr lang="en-US" sz="3600" b="1" u="sng" smtClean="0">
                <a:solidFill>
                  <a:schemeClr val="bg1"/>
                </a:solidFill>
                <a:highlight>
                  <a:srgbClr val="008080"/>
                </a:highlight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Toán</a:t>
            </a:r>
            <a:r>
              <a:rPr lang="vi-VN" altLang="en-US" sz="3600" b="1" u="sng" smtClean="0">
                <a:solidFill>
                  <a:schemeClr val="bg1"/>
                </a:solidFill>
                <a:highlight>
                  <a:srgbClr val="008080"/>
                </a:highlight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:</a:t>
            </a:r>
            <a:endParaRPr lang="en-US" sz="2800" b="1" smtClean="0">
              <a:solidFill>
                <a:srgbClr val="FF0000"/>
              </a:solidFill>
              <a:highlight>
                <a:srgbClr val="C0C0C0"/>
              </a:highlight>
              <a:latin typeface="HP001 4 hàng" panose="020B0603050302020204" pitchFamily="34" charset="0"/>
              <a:cs typeface="Times New Roman" panose="02020603050405020304" pitchFamily="18" charset="0"/>
              <a:sym typeface="+mn-ea"/>
            </a:endParaRPr>
          </a:p>
          <a:p>
            <a:pPr marL="1828800" lvl="4" indent="457200">
              <a:lnSpc>
                <a:spcPct val="150000"/>
              </a:lnSpc>
            </a:pPr>
            <a:r>
              <a:rPr lang="en-US" sz="4400" b="1" smtClean="0">
                <a:solidFill>
                  <a:srgbClr val="FFFF00"/>
                </a:solidFill>
                <a:highlight>
                  <a:srgbClr val="008080"/>
                </a:highlight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Bài 44: </a:t>
            </a:r>
            <a:r>
              <a:rPr lang="vi-VN" altLang="en-US" sz="4400" b="1">
                <a:solidFill>
                  <a:srgbClr val="FFFF00"/>
                </a:solidFill>
                <a:highlight>
                  <a:srgbClr val="008080"/>
                </a:highlight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Bảng chia 5</a:t>
            </a:r>
            <a:endParaRPr lang="vi-VN" altLang="en-US" sz="4400" b="1">
              <a:solidFill>
                <a:srgbClr val="FFFF00"/>
              </a:solidFill>
              <a:highlight>
                <a:srgbClr val="008080"/>
              </a:highlight>
              <a:latin typeface="HP001 4 hàng" panose="020B0603050302020204" pitchFamily="34" charset="0"/>
              <a:cs typeface="Times New Roman" panose="02020603050405020304" pitchFamily="18" charset="0"/>
              <a:sym typeface="+mn-ea"/>
            </a:endParaRPr>
          </a:p>
          <a:p>
            <a:pPr marL="0" lvl="4">
              <a:lnSpc>
                <a:spcPct val="150000"/>
              </a:lnSpc>
            </a:pPr>
            <a:r>
              <a:rPr lang="en-US" sz="3200" b="1" smtClean="0">
                <a:solidFill>
                  <a:schemeClr val="bg1"/>
                </a:solidFill>
                <a:highlight>
                  <a:srgbClr val="008080"/>
                </a:highlight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1/</a:t>
            </a:r>
            <a:r>
              <a:rPr lang="vi-VN" altLang="en-US" sz="3200" b="1" smtClean="0">
                <a:solidFill>
                  <a:schemeClr val="bg1"/>
                </a:solidFill>
                <a:highlight>
                  <a:srgbClr val="008080"/>
                </a:highlight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24</a:t>
            </a:r>
            <a:r>
              <a:rPr lang="en-US" sz="3200" b="1">
                <a:solidFill>
                  <a:schemeClr val="bg1"/>
                </a:solidFill>
                <a:highlight>
                  <a:srgbClr val="008080"/>
                </a:highlight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. </a:t>
            </a:r>
            <a:r>
              <a:rPr lang="vi-VN" altLang="en-US" sz="3200" b="1">
                <a:solidFill>
                  <a:schemeClr val="bg1"/>
                </a:solidFill>
                <a:highlight>
                  <a:srgbClr val="008080"/>
                </a:highlight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Số?</a:t>
            </a:r>
            <a:r>
              <a:rPr lang="en-US" sz="3200" b="1">
                <a:solidFill>
                  <a:schemeClr val="bg1"/>
                </a:solidFill>
                <a:highlight>
                  <a:srgbClr val="008080"/>
                </a:highlight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.</a:t>
            </a:r>
            <a:endParaRPr lang="en-US" sz="3200" b="1" smtClean="0">
              <a:solidFill>
                <a:schemeClr val="bg1"/>
              </a:solidFill>
              <a:highlight>
                <a:srgbClr val="008080"/>
              </a:highlight>
              <a:latin typeface="HP001 4 hàng" panose="020B0603050302020204" pitchFamily="34" charset="0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sz="3200" b="1" smtClean="0">
                <a:solidFill>
                  <a:schemeClr val="bg1"/>
                </a:solidFill>
                <a:highlight>
                  <a:srgbClr val="008080"/>
                </a:highlight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2/</a:t>
            </a:r>
            <a:r>
              <a:rPr lang="vi-VN" altLang="en-US" sz="3200" b="1" smtClean="0">
                <a:solidFill>
                  <a:schemeClr val="bg1"/>
                </a:solidFill>
                <a:highlight>
                  <a:srgbClr val="008080"/>
                </a:highlight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25</a:t>
            </a:r>
            <a:r>
              <a:rPr lang="en-US" sz="3200" b="1" smtClean="0">
                <a:solidFill>
                  <a:schemeClr val="bg1"/>
                </a:solidFill>
                <a:highlight>
                  <a:srgbClr val="008080"/>
                </a:highlight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. </a:t>
            </a:r>
            <a:r>
              <a:rPr lang="en-US" sz="3200" b="1">
                <a:solidFill>
                  <a:schemeClr val="bg1"/>
                </a:solidFill>
                <a:highlight>
                  <a:srgbClr val="008080"/>
                </a:highlight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Tính nhẩm</a:t>
            </a:r>
            <a:r>
              <a:rPr lang="en-US" sz="3200" b="1" smtClean="0">
                <a:solidFill>
                  <a:schemeClr val="bg1"/>
                </a:solidFill>
                <a:highlight>
                  <a:srgbClr val="008080"/>
                </a:highlight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.</a:t>
            </a:r>
            <a:endParaRPr lang="en-US" sz="3200" b="1" smtClean="0">
              <a:solidFill>
                <a:schemeClr val="bg1"/>
              </a:solidFill>
              <a:highlight>
                <a:srgbClr val="008080"/>
              </a:highlight>
              <a:latin typeface="HP001 4 hàng" panose="020B0603050302020204" pitchFamily="34" charset="0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sz="3200" b="1" smtClean="0">
                <a:solidFill>
                  <a:schemeClr val="bg1"/>
                </a:solidFill>
                <a:highlight>
                  <a:srgbClr val="008080"/>
                </a:highlight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3/</a:t>
            </a:r>
            <a:r>
              <a:rPr lang="vi-VN" altLang="en-US" sz="3200" b="1" smtClean="0">
                <a:solidFill>
                  <a:schemeClr val="bg1"/>
                </a:solidFill>
                <a:highlight>
                  <a:srgbClr val="008080"/>
                </a:highlight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sz="3200" b="1" smtClean="0">
                <a:solidFill>
                  <a:schemeClr val="bg1"/>
                </a:solidFill>
                <a:highlight>
                  <a:srgbClr val="008080"/>
                </a:highlight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5. Giải bài toán có lời văn.</a:t>
            </a:r>
            <a:endParaRPr lang="en-US" sz="3200" b="1" smtClean="0">
              <a:solidFill>
                <a:schemeClr val="bg1"/>
              </a:solidFill>
              <a:highlight>
                <a:srgbClr val="008080"/>
              </a:highlight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marL="1828800" lvl="4" indent="457200">
              <a:lnSpc>
                <a:spcPct val="150000"/>
              </a:lnSpc>
            </a:pPr>
            <a:endParaRPr lang="en-US" sz="4400" b="1" smtClean="0">
              <a:solidFill>
                <a:srgbClr val="FFFF00"/>
              </a:solidFill>
              <a:highlight>
                <a:srgbClr val="000080"/>
              </a:highlight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marL="0" lvl="3" indent="457200">
              <a:lnSpc>
                <a:spcPct val="150000"/>
              </a:lnSpc>
            </a:pPr>
            <a:endParaRPr lang="en-US" sz="2800" b="1" smtClean="0">
              <a:solidFill>
                <a:srgbClr val="FFC000"/>
              </a:solidFill>
              <a:highlight>
                <a:srgbClr val="000000"/>
              </a:highlight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marL="0" lvl="3" algn="l" defTabSz="914400">
              <a:defRPr/>
            </a:pPr>
            <a:endParaRPr lang="zh-CN" altLang="en-US" sz="13800" b="1" dirty="0">
              <a:solidFill>
                <a:srgbClr val="FFFF00"/>
              </a:solidFill>
              <a:ea typeface="义启粗楷体" panose="02000500000000000000" pitchFamily="2" charset="-122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z2746782755887_6dd5113dcd67f05e019e58e6952a9f6f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"/>
            <a:ext cx="12192000" cy="685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09434" y="827009"/>
            <a:ext cx="11477768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smtClean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endParaRPr lang="en-US" sz="3000" b="1">
              <a:solidFill>
                <a:prstClr val="white"/>
              </a:solidFill>
              <a:latin typeface="HP001 4 hàng" panose="020B0603050302020204" pitchFamily="34" charset="0"/>
            </a:endParaRPr>
          </a:p>
          <a:p>
            <a:pPr>
              <a:lnSpc>
                <a:spcPct val="150000"/>
              </a:lnSpc>
            </a:pPr>
            <a:endParaRPr lang="en-US" sz="3000" b="1" smtClean="0">
              <a:solidFill>
                <a:prstClr val="white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000" b="1" smtClean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    </a:t>
            </a:r>
            <a:endParaRPr lang="en-US" sz="3000" b="1" smtClean="0">
              <a:solidFill>
                <a:srgbClr val="0070C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3000" b="1">
              <a:solidFill>
                <a:srgbClr val="0070C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3000" b="1" smtClean="0">
              <a:solidFill>
                <a:srgbClr val="0070C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3200" b="1">
              <a:solidFill>
                <a:prstClr val="white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05105"/>
            <a:ext cx="12192000" cy="654113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8467" y="0"/>
            <a:ext cx="12183533" cy="6858000"/>
            <a:chOff x="4234" y="0"/>
            <a:chExt cx="12183533" cy="6858000"/>
          </a:xfrm>
        </p:grpSpPr>
        <p:pic>
          <p:nvPicPr>
            <p:cNvPr id="3" name="Picture 7" descr="Untitled.png"/>
            <p:cNvPicPr>
              <a:picLocks noChangeAspect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4234" y="0"/>
              <a:ext cx="12183533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7577" y="5577098"/>
              <a:ext cx="3162871" cy="1015662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332105" y="316230"/>
            <a:ext cx="11513820" cy="209931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lvl="3" indent="457200">
              <a:lnSpc>
                <a:spcPct val="150000"/>
              </a:lnSpc>
            </a:pPr>
            <a:r>
              <a:rPr lang="en-US" sz="3200" b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3/</a:t>
            </a:r>
            <a:r>
              <a:rPr lang="vi-VN" altLang="en-US" sz="3200" b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25</a:t>
            </a:r>
            <a:r>
              <a:rPr lang="en-US" sz="3200" b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.</a:t>
            </a:r>
            <a:r>
              <a:rPr lang="en-US" sz="3200" b="1" smtClean="0">
                <a:solidFill>
                  <a:schemeClr val="bg1"/>
                </a:solidFill>
                <a:latin typeface="HP001 4H" panose="020B0603050302020204" charset="0"/>
                <a:cs typeface="HP001 4H" panose="020B0603050302020204" charset="0"/>
                <a:sym typeface="+mn-ea"/>
              </a:rPr>
              <a:t> </a:t>
            </a:r>
            <a:r>
              <a:rPr lang="vi-VN" sz="3200" b="1" dirty="0">
                <a:solidFill>
                  <a:schemeClr val="bg1"/>
                </a:solidFill>
                <a:latin typeface="HP001 4H" panose="020B0603050302020204" charset="0"/>
                <a:cs typeface="HP001 4H" panose="020B0603050302020204" charset="0"/>
                <a:sym typeface="+mn-ea"/>
              </a:rPr>
              <a:t>Cửa hàng có 40 bông cúc. Cô bán hàng đã bó hoa cúc thành các bó, mỗi bó 5 bông. Hỏi có bao nhiêu bó hoa cúc?</a:t>
            </a:r>
            <a:endParaRPr lang="vi-VN" sz="3200" b="1" dirty="0">
              <a:solidFill>
                <a:schemeClr val="bg1"/>
              </a:solidFill>
              <a:latin typeface="HP001 4H" panose="020B0603050302020204" charset="0"/>
              <a:cs typeface="HP001 4H" panose="020B0603050302020204" charset="0"/>
            </a:endParaRPr>
          </a:p>
          <a:p>
            <a:pPr marL="0" lvl="3" indent="457200">
              <a:lnSpc>
                <a:spcPct val="150000"/>
              </a:lnSpc>
            </a:pPr>
            <a:r>
              <a:rPr lang="vi-VN" altLang="en-US" sz="3600" b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             </a:t>
            </a:r>
            <a:endParaRPr lang="vi-VN" altLang="en-US" sz="4400" b="1">
              <a:solidFill>
                <a:srgbClr val="FFFF00"/>
              </a:solidFill>
              <a:highlight>
                <a:srgbClr val="008080"/>
              </a:highlight>
              <a:latin typeface="HP001 4 hàng" panose="020B0603050302020204" pitchFamily="34" charset="0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sz="3600" b="1" smtClean="0">
                <a:solidFill>
                  <a:schemeClr val="bg1"/>
                </a:solidFill>
                <a:highlight>
                  <a:srgbClr val="008080"/>
                </a:highlight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.</a:t>
            </a:r>
            <a:endParaRPr lang="en-US" sz="3600" b="1" smtClean="0">
              <a:solidFill>
                <a:schemeClr val="bg1"/>
              </a:solidFill>
              <a:highlight>
                <a:srgbClr val="008080"/>
              </a:highlight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marL="1828800" lvl="4" indent="457200">
              <a:lnSpc>
                <a:spcPct val="150000"/>
              </a:lnSpc>
            </a:pPr>
            <a:endParaRPr lang="en-US" sz="4400" b="1" smtClean="0">
              <a:solidFill>
                <a:srgbClr val="FFFF00"/>
              </a:solidFill>
              <a:highlight>
                <a:srgbClr val="000080"/>
              </a:highlight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marL="0" lvl="3" indent="457200">
              <a:lnSpc>
                <a:spcPct val="150000"/>
              </a:lnSpc>
            </a:pPr>
            <a:endParaRPr lang="en-US" sz="2800" b="1" smtClean="0">
              <a:solidFill>
                <a:srgbClr val="FFC000"/>
              </a:solidFill>
              <a:highlight>
                <a:srgbClr val="000000"/>
              </a:highlight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marL="0" lvl="3" algn="l" defTabSz="914400">
              <a:defRPr/>
            </a:pPr>
            <a:endParaRPr lang="zh-CN" altLang="en-US" sz="13800" b="1" dirty="0">
              <a:solidFill>
                <a:srgbClr val="FFFF00"/>
              </a:solidFill>
              <a:ea typeface="义启粗楷体" panose="02000500000000000000" pitchFamily="2" charset="-122"/>
              <a:cs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875" y="2150745"/>
            <a:ext cx="11703050" cy="4707255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2421103" y="941186"/>
            <a:ext cx="4159885" cy="787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7128179" y="972967"/>
            <a:ext cx="4366260" cy="469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85329" y="1711496"/>
            <a:ext cx="4768850" cy="412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6009706" y="1752771"/>
            <a:ext cx="428498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8467" y="0"/>
            <a:ext cx="12183533" cy="6858000"/>
            <a:chOff x="4234" y="0"/>
            <a:chExt cx="12183533" cy="6858000"/>
          </a:xfrm>
        </p:grpSpPr>
        <p:pic>
          <p:nvPicPr>
            <p:cNvPr id="3" name="Picture 7" descr="Untitled.png"/>
            <p:cNvPicPr>
              <a:picLocks noChangeAspect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4234" y="0"/>
              <a:ext cx="12183533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7577" y="5577098"/>
              <a:ext cx="3162871" cy="1015662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513080" y="316230"/>
            <a:ext cx="10153650" cy="224155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lvl="3" indent="457200">
              <a:lnSpc>
                <a:spcPct val="150000"/>
              </a:lnSpc>
            </a:pPr>
            <a:r>
              <a:rPr lang="vi-VN" altLang="en-US" sz="2800" b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     </a:t>
            </a:r>
            <a:r>
              <a:rPr lang="en-US" sz="3600" b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Chủ điểm: </a:t>
            </a:r>
            <a:r>
              <a:rPr lang="vi-VN" altLang="en-US" sz="3600" b="1" smtClean="0">
                <a:solidFill>
                  <a:srgbClr val="FFC000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Chào mừng năm mới 2026</a:t>
            </a:r>
            <a:endParaRPr lang="vi-VN" altLang="en-US" sz="3600" b="1" smtClean="0">
              <a:solidFill>
                <a:srgbClr val="FFC000"/>
              </a:solidFill>
              <a:latin typeface="HP001 4 hàng" panose="020B0603050302020204" pitchFamily="34" charset="0"/>
              <a:cs typeface="Times New Roman" panose="02020603050405020304" pitchFamily="18" charset="0"/>
              <a:sym typeface="+mn-ea"/>
            </a:endParaRPr>
          </a:p>
          <a:p>
            <a:pPr marL="0" lvl="3" indent="457200">
              <a:lnSpc>
                <a:spcPct val="150000"/>
              </a:lnSpc>
            </a:pPr>
            <a:r>
              <a:rPr lang="vi-VN" altLang="en-US" sz="3600" b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   </a:t>
            </a:r>
            <a:r>
              <a:rPr lang="en-US" sz="3600" b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Thứ </a:t>
            </a:r>
            <a:r>
              <a:rPr lang="en-US" altLang="vi-VN" sz="3600" b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tư</a:t>
            </a:r>
            <a:r>
              <a:rPr lang="en-US" sz="3600" b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 ngày 28 tháng </a:t>
            </a:r>
            <a:r>
              <a:rPr lang="vi-VN" altLang="en-US" sz="3600" b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1</a:t>
            </a:r>
            <a:r>
              <a:rPr lang="en-US" sz="3600" b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 năm 202</a:t>
            </a:r>
            <a:r>
              <a:rPr lang="vi-VN" altLang="en-US" sz="3600" b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6</a:t>
            </a:r>
            <a:r>
              <a:rPr lang="en-US" sz="3600" b="1" smtClean="0">
                <a:solidFill>
                  <a:srgbClr val="FFC000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  </a:t>
            </a:r>
            <a:endParaRPr lang="en-US" sz="3600" b="1" smtClean="0">
              <a:solidFill>
                <a:srgbClr val="FFC000"/>
              </a:solidFill>
              <a:latin typeface="HP001 4 hàng" panose="020B0603050302020204" pitchFamily="34" charset="0"/>
              <a:cs typeface="Times New Roman" panose="02020603050405020304" pitchFamily="18" charset="0"/>
              <a:sym typeface="+mn-ea"/>
            </a:endParaRPr>
          </a:p>
          <a:p>
            <a:pPr marL="0" lvl="3" indent="457200">
              <a:lnSpc>
                <a:spcPct val="150000"/>
              </a:lnSpc>
            </a:pPr>
            <a:r>
              <a:rPr lang="vi-VN" altLang="en-US" sz="3600" b="1" smtClean="0">
                <a:solidFill>
                  <a:schemeClr val="bg1"/>
                </a:solidFill>
                <a:highlight>
                  <a:srgbClr val="000000">
                    <a:alpha val="0"/>
                  </a:srgbClr>
                </a:highlight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altLang="en-US" sz="3600" b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                   </a:t>
            </a:r>
            <a:r>
              <a:rPr lang="en-US" sz="3600" b="1" u="sng" smtClean="0">
                <a:solidFill>
                  <a:schemeClr val="bg1"/>
                </a:solidFill>
                <a:highlight>
                  <a:srgbClr val="008080"/>
                </a:highlight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Toán</a:t>
            </a:r>
            <a:r>
              <a:rPr lang="vi-VN" altLang="en-US" sz="3600" b="1" u="sng" smtClean="0">
                <a:solidFill>
                  <a:schemeClr val="bg1"/>
                </a:solidFill>
                <a:highlight>
                  <a:srgbClr val="008080"/>
                </a:highlight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:</a:t>
            </a:r>
            <a:endParaRPr lang="en-US" sz="2800" b="1" smtClean="0">
              <a:solidFill>
                <a:srgbClr val="FF0000"/>
              </a:solidFill>
              <a:highlight>
                <a:srgbClr val="C0C0C0"/>
              </a:highlight>
              <a:latin typeface="HP001 4 hàng" panose="020B0603050302020204" pitchFamily="34" charset="0"/>
              <a:cs typeface="Times New Roman" panose="02020603050405020304" pitchFamily="18" charset="0"/>
              <a:sym typeface="+mn-ea"/>
            </a:endParaRPr>
          </a:p>
          <a:p>
            <a:pPr marL="1828800" lvl="4" indent="457200">
              <a:lnSpc>
                <a:spcPct val="150000"/>
              </a:lnSpc>
            </a:pPr>
            <a:r>
              <a:rPr lang="en-US" sz="4400" b="1" smtClean="0">
                <a:solidFill>
                  <a:srgbClr val="FFFF00"/>
                </a:solidFill>
                <a:highlight>
                  <a:srgbClr val="008080"/>
                </a:highlight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Bài 44: </a:t>
            </a:r>
            <a:r>
              <a:rPr lang="vi-VN" altLang="en-US" sz="4400" b="1">
                <a:solidFill>
                  <a:srgbClr val="FFFF00"/>
                </a:solidFill>
                <a:highlight>
                  <a:srgbClr val="008080"/>
                </a:highlight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Bảng chia 5</a:t>
            </a:r>
            <a:endParaRPr lang="vi-VN" altLang="en-US" sz="4400" b="1">
              <a:solidFill>
                <a:srgbClr val="FFFF00"/>
              </a:solidFill>
              <a:highlight>
                <a:srgbClr val="008080"/>
              </a:highlight>
              <a:latin typeface="HP001 4 hàng" panose="020B0603050302020204" pitchFamily="34" charset="0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sz="3600" b="1" smtClean="0">
                <a:solidFill>
                  <a:schemeClr val="bg1"/>
                </a:solidFill>
                <a:highlight>
                  <a:srgbClr val="008080"/>
                </a:highlight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altLang="en-US" sz="3600" b="1" smtClean="0">
                <a:solidFill>
                  <a:schemeClr val="bg1"/>
                </a:solidFill>
                <a:highlight>
                  <a:srgbClr val="008080"/>
                </a:highlight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				</a:t>
            </a:r>
            <a:r>
              <a:rPr lang="en-US" sz="3600" b="1" u="sng" smtClean="0">
                <a:solidFill>
                  <a:schemeClr val="bg1"/>
                </a:solidFill>
                <a:highlight>
                  <a:srgbClr val="008080"/>
                </a:highlight>
                <a:latin typeface="HP001 4 hàng" panose="020B0603050302020204" pitchFamily="34" charset="0"/>
                <a:sym typeface="+mn-ea"/>
              </a:rPr>
              <a:t>Tóm tắt:</a:t>
            </a:r>
            <a:endParaRPr lang="en-US" sz="3600" b="1">
              <a:solidFill>
                <a:schemeClr val="bg1"/>
              </a:solidFill>
              <a:highlight>
                <a:srgbClr val="008080"/>
              </a:highlight>
              <a:latin typeface="HP001 4 hàng" panose="020B06030503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b="1">
                <a:solidFill>
                  <a:schemeClr val="bg1"/>
                </a:solidFill>
                <a:highlight>
                  <a:srgbClr val="008080"/>
                </a:highlight>
                <a:latin typeface="HP001 4 hàng" panose="020B0603050302020204" pitchFamily="34" charset="0"/>
                <a:sym typeface="+mn-ea"/>
              </a:rPr>
              <a:t>             </a:t>
            </a:r>
            <a:r>
              <a:rPr lang="en-US" altLang="vi-VN" sz="3600" b="1" smtClean="0">
                <a:solidFill>
                  <a:schemeClr val="bg1"/>
                </a:solidFill>
                <a:highlight>
                  <a:srgbClr val="008080"/>
                </a:highlight>
                <a:latin typeface="HP001 4 hàng" panose="020B0603050302020204" pitchFamily="34" charset="0"/>
                <a:sym typeface="+mn-ea"/>
              </a:rPr>
              <a:t>5 bông</a:t>
            </a:r>
            <a:r>
              <a:rPr lang="en-US" sz="3600" b="1" smtClean="0">
                <a:solidFill>
                  <a:schemeClr val="bg1"/>
                </a:solidFill>
                <a:highlight>
                  <a:srgbClr val="008080"/>
                </a:highlight>
                <a:latin typeface="HP001 4 hàng" panose="020B0603050302020204" pitchFamily="34" charset="0"/>
                <a:sym typeface="+mn-ea"/>
              </a:rPr>
              <a:t>       :</a:t>
            </a:r>
            <a:r>
              <a:rPr lang="vi-VN" altLang="en-US" sz="3600" b="1" smtClean="0">
                <a:solidFill>
                  <a:schemeClr val="bg1"/>
                </a:solidFill>
                <a:highlight>
                  <a:srgbClr val="008080"/>
                </a:highlight>
                <a:latin typeface="HP001 4 hàng" panose="020B0603050302020204" pitchFamily="34" charset="0"/>
                <a:sym typeface="+mn-ea"/>
              </a:rPr>
              <a:t> </a:t>
            </a:r>
            <a:r>
              <a:rPr lang="en-US" sz="3600" b="1" smtClean="0">
                <a:solidFill>
                  <a:schemeClr val="bg1"/>
                </a:solidFill>
                <a:highlight>
                  <a:srgbClr val="008080"/>
                </a:highlight>
                <a:latin typeface="HP001 4 hàng" panose="020B0603050302020204" pitchFamily="34" charset="0"/>
                <a:sym typeface="+mn-ea"/>
              </a:rPr>
              <a:t>1 bó</a:t>
            </a:r>
            <a:endParaRPr lang="en-US" sz="3600" b="1" smtClean="0">
              <a:solidFill>
                <a:schemeClr val="bg1"/>
              </a:solidFill>
              <a:highlight>
                <a:srgbClr val="008080"/>
              </a:highlight>
              <a:latin typeface="HP001 4 hàng" panose="020B06030503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b="1">
                <a:solidFill>
                  <a:schemeClr val="bg1"/>
                </a:solidFill>
                <a:highlight>
                  <a:srgbClr val="008080"/>
                </a:highlight>
                <a:latin typeface="HP001 4 hàng" panose="020B0603050302020204" pitchFamily="34" charset="0"/>
                <a:sym typeface="+mn-ea"/>
              </a:rPr>
              <a:t>             </a:t>
            </a:r>
            <a:r>
              <a:rPr lang="en-US" altLang="vi-VN" sz="3600" b="1" smtClean="0">
                <a:solidFill>
                  <a:schemeClr val="bg1"/>
                </a:solidFill>
                <a:highlight>
                  <a:srgbClr val="008080"/>
                </a:highlight>
                <a:latin typeface="HP001 4 hàng" panose="020B0603050302020204" pitchFamily="34" charset="0"/>
                <a:sym typeface="+mn-ea"/>
              </a:rPr>
              <a:t>40 bông</a:t>
            </a:r>
            <a:r>
              <a:rPr lang="vi-VN" altLang="en-US" sz="3600" b="1" smtClean="0">
                <a:solidFill>
                  <a:schemeClr val="bg1"/>
                </a:solidFill>
                <a:highlight>
                  <a:srgbClr val="008080"/>
                </a:highlight>
                <a:latin typeface="HP001 4 hàng" panose="020B0603050302020204" pitchFamily="34" charset="0"/>
                <a:sym typeface="+mn-ea"/>
              </a:rPr>
              <a:t>	 </a:t>
            </a:r>
            <a:r>
              <a:rPr lang="en-US" sz="3600" b="1" smtClean="0">
                <a:solidFill>
                  <a:schemeClr val="bg1"/>
                </a:solidFill>
                <a:highlight>
                  <a:srgbClr val="008080"/>
                </a:highlight>
                <a:latin typeface="HP001 4 hàng" panose="020B0603050302020204" pitchFamily="34" charset="0"/>
                <a:sym typeface="+mn-ea"/>
              </a:rPr>
              <a:t> :... </a:t>
            </a:r>
            <a:r>
              <a:rPr lang="en-US" sz="3600" b="1">
                <a:solidFill>
                  <a:schemeClr val="bg1"/>
                </a:solidFill>
                <a:highlight>
                  <a:srgbClr val="008080"/>
                </a:highlight>
                <a:latin typeface="HP001 4 hàng" panose="020B0603050302020204" pitchFamily="34" charset="0"/>
                <a:sym typeface="+mn-ea"/>
              </a:rPr>
              <a:t>bó?</a:t>
            </a:r>
            <a:r>
              <a:rPr lang="vi-VN" altLang="en-US" sz="3600" b="1">
                <a:solidFill>
                  <a:schemeClr val="bg1"/>
                </a:solidFill>
                <a:highlight>
                  <a:srgbClr val="008080"/>
                </a:highlight>
                <a:latin typeface="HP001 4 hàng" panose="020B0603050302020204" pitchFamily="34" charset="0"/>
                <a:sym typeface="+mn-ea"/>
              </a:rPr>
              <a:t> </a:t>
            </a:r>
            <a:endParaRPr lang="en-US" sz="3600" b="1">
              <a:solidFill>
                <a:schemeClr val="bg1"/>
              </a:solidFill>
              <a:highlight>
                <a:srgbClr val="008080"/>
              </a:highlight>
              <a:latin typeface="HP001 4 hàng" panose="020B0603050302020204" pitchFamily="34" charset="0"/>
            </a:endParaRPr>
          </a:p>
          <a:p>
            <a:pPr marL="0" lvl="4">
              <a:lnSpc>
                <a:spcPct val="150000"/>
              </a:lnSpc>
            </a:pPr>
            <a:endParaRPr lang="en-US" sz="3600" b="1" smtClean="0">
              <a:solidFill>
                <a:schemeClr val="bg1"/>
              </a:solidFill>
              <a:highlight>
                <a:srgbClr val="008080"/>
              </a:highlight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marL="1828800" lvl="4" indent="457200">
              <a:lnSpc>
                <a:spcPct val="150000"/>
              </a:lnSpc>
            </a:pPr>
            <a:endParaRPr lang="en-US" sz="4400" b="1" smtClean="0">
              <a:solidFill>
                <a:srgbClr val="FFFF00"/>
              </a:solidFill>
              <a:highlight>
                <a:srgbClr val="000080"/>
              </a:highlight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marL="0" lvl="3" indent="457200">
              <a:lnSpc>
                <a:spcPct val="150000"/>
              </a:lnSpc>
            </a:pPr>
            <a:endParaRPr lang="en-US" sz="2800" b="1" smtClean="0">
              <a:solidFill>
                <a:srgbClr val="FFC000"/>
              </a:solidFill>
              <a:highlight>
                <a:srgbClr val="000000"/>
              </a:highlight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marL="0" lvl="3" algn="l" defTabSz="914400">
              <a:defRPr/>
            </a:pPr>
            <a:endParaRPr lang="zh-CN" altLang="en-US" sz="13800" b="1" dirty="0">
              <a:solidFill>
                <a:srgbClr val="FFFF00"/>
              </a:solidFill>
              <a:ea typeface="义启粗楷体" panose="02000500000000000000" pitchFamily="2" charset="-122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>
                        <a14:foregroundMark x1="24000" y1="11917" x2="7200" y2="24093"/>
                        <a14:foregroundMark x1="10600" y1="41192" x2="11000" y2="75648"/>
                        <a14:foregroundMark x1="10800" y1="79016" x2="14800" y2="84456"/>
                        <a14:foregroundMark x1="19200" y1="86010" x2="74800" y2="85233"/>
                        <a14:foregroundMark x1="69000" y1="80052" x2="71600" y2="76684"/>
                        <a14:foregroundMark x1="88600" y1="27720" x2="88600" y2="86269"/>
                        <a14:foregroundMark x1="69000" y1="76684" x2="84400" y2="82383"/>
                        <a14:foregroundMark x1="82000" y1="87565" x2="47000" y2="86788"/>
                        <a14:foregroundMark x1="16800" y1="13472" x2="10600" y2="18394"/>
                        <a14:foregroundMark x1="35800" y1="14249" x2="84800" y2="13731"/>
                        <a14:foregroundMark x1="34800" y1="12694" x2="83400" y2="12435"/>
                        <a14:foregroundMark x1="27400" y1="14249" x2="34200" y2="13212"/>
                        <a14:foregroundMark x1="87600" y1="18912" x2="89400" y2="24870"/>
                        <a14:foregroundMark x1="89800" y1="40933" x2="89800" y2="56477"/>
                        <a14:foregroundMark x1="92000" y1="54145" x2="94400" y2="56218"/>
                        <a14:foregroundMark x1="92200" y1="68912" x2="93200" y2="75907"/>
                        <a14:foregroundMark x1="94200" y1="69430" x2="94800" y2="73057"/>
                        <a14:foregroundMark x1="86000" y1="88083" x2="86000" y2="85492"/>
                        <a14:backgroundMark x1="5800" y1="51036" x2="5800" y2="51036"/>
                        <a14:backgroundMark x1="5000" y1="39119" x2="3800" y2="83679"/>
                        <a14:backgroundMark x1="6000" y1="84456" x2="22600" y2="97409"/>
                        <a14:backgroundMark x1="22400" y1="94041" x2="94000" y2="95337"/>
                        <a14:backgroundMark x1="99000" y1="67876" x2="96200" y2="98446"/>
                        <a14:backgroundMark x1="94400" y1="11140" x2="98200" y2="68135"/>
                        <a14:backgroundMark x1="3800" y1="10881" x2="17000" y2="1554"/>
                        <a14:backgroundMark x1="18800" y1="2850" x2="99800" y2="62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8490"/>
            <a:ext cx="11655380" cy="727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:\Users\ADMIN\Desktop\present-1417611_64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550" y="5413455"/>
            <a:ext cx="1162050" cy="122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ADMIN\Desktop\christmas-presen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410200"/>
            <a:ext cx="1447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31831" y="2644772"/>
            <a:ext cx="7984901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vi-VN" sz="4400" b="1" smtClean="0">
                <a:solidFill>
                  <a:srgbClr val="00B050"/>
                </a:solidFill>
                <a:cs typeface="Arial" panose="020B0604020202020204" pitchFamily="34" charset="0"/>
              </a:rPr>
              <a:t>  </a:t>
            </a:r>
            <a:r>
              <a:rPr lang="en-US" altLang="vi-VN" sz="4400" b="1" smtClean="0">
                <a:gradFill>
                  <a:gsLst>
                    <a:gs pos="50000">
                      <a:schemeClr val="accent1"/>
                    </a:gs>
                    <a:gs pos="0">
                      <a:schemeClr val="accent1">
                        <a:lumMod val="25000"/>
                        <a:lumOff val="75000"/>
                      </a:schemeClr>
                    </a:gs>
                    <a:gs pos="100000">
                      <a:schemeClr val="accent1">
                        <a:lumMod val="85000"/>
                      </a:schemeClr>
                    </a:gs>
                  </a:gsLst>
                  <a:lin ang="5400000" scaled="1"/>
                </a:gradFill>
                <a:cs typeface="Arial" panose="020B0604020202020204" pitchFamily="34" charset="0"/>
              </a:rPr>
              <a:t>Để </a:t>
            </a:r>
            <a:r>
              <a:rPr lang="vi-VN" sz="4800" b="1" smtClean="0">
                <a:gradFill>
                  <a:gsLst>
                    <a:gs pos="50000">
                      <a:schemeClr val="accent1"/>
                    </a:gs>
                    <a:gs pos="0">
                      <a:schemeClr val="accent1">
                        <a:lumMod val="25000"/>
                        <a:lumOff val="75000"/>
                      </a:schemeClr>
                    </a:gs>
                    <a:gs pos="100000">
                      <a:schemeClr val="accent1">
                        <a:lumMod val="85000"/>
                      </a:schemeClr>
                    </a:gs>
                  </a:gsLst>
                  <a:lin ang="5400000" scaled="1"/>
                </a:gradFill>
                <a:cs typeface="Arial" panose="020B0604020202020204" pitchFamily="34" charset="0"/>
              </a:rPr>
              <a:t>biết có bao nhiêu bó </a:t>
            </a:r>
            <a:r>
              <a:rPr lang="en-US" altLang="vi-VN" sz="4800" b="1" smtClean="0">
                <a:gradFill>
                  <a:gsLst>
                    <a:gs pos="50000">
                      <a:schemeClr val="accent1"/>
                    </a:gs>
                    <a:gs pos="0">
                      <a:schemeClr val="accent1">
                        <a:lumMod val="25000"/>
                        <a:lumOff val="75000"/>
                      </a:schemeClr>
                    </a:gs>
                    <a:gs pos="100000">
                      <a:schemeClr val="accent1">
                        <a:lumMod val="85000"/>
                      </a:schemeClr>
                    </a:gs>
                  </a:gsLst>
                  <a:lin ang="5400000" scaled="1"/>
                </a:gradFill>
                <a:cs typeface="Arial" panose="020B0604020202020204" pitchFamily="34" charset="0"/>
              </a:rPr>
              <a:t>hoa cúc</a:t>
            </a:r>
            <a:r>
              <a:rPr lang="vi-VN" sz="4800" b="1" smtClean="0">
                <a:gradFill>
                  <a:gsLst>
                    <a:gs pos="50000">
                      <a:schemeClr val="accent1"/>
                    </a:gs>
                    <a:gs pos="0">
                      <a:schemeClr val="accent1">
                        <a:lumMod val="25000"/>
                        <a:lumOff val="75000"/>
                      </a:schemeClr>
                    </a:gs>
                    <a:gs pos="100000">
                      <a:schemeClr val="accent1">
                        <a:lumMod val="85000"/>
                      </a:schemeClr>
                    </a:gs>
                  </a:gsLst>
                  <a:lin ang="5400000" scaled="1"/>
                </a:gradFill>
                <a:cs typeface="Arial" panose="020B0604020202020204" pitchFamily="34" charset="0"/>
              </a:rPr>
              <a:t> ta làm như thế nào?</a:t>
            </a:r>
            <a:endParaRPr lang="vi-VN" sz="4800" b="1" dirty="0" smtClean="0">
              <a:gradFill>
                <a:gsLst>
                  <a:gs pos="50000">
                    <a:schemeClr val="accent1"/>
                  </a:gs>
                  <a:gs pos="0">
                    <a:schemeClr val="accent1">
                      <a:lumMod val="25000"/>
                      <a:lumOff val="75000"/>
                    </a:schemeClr>
                  </a:gs>
                  <a:gs pos="100000">
                    <a:schemeClr val="accent1">
                      <a:lumMod val="85000"/>
                    </a:schemeClr>
                  </a:gs>
                </a:gsLst>
                <a:lin ang="5400000" scaled="1"/>
              </a:gradFill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88314" y="850041"/>
            <a:ext cx="7083381" cy="150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vi-VN" sz="4400" b="1" smtClean="0">
              <a:solidFill>
                <a:srgbClr val="00B050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vi-VN" sz="4800" b="1" smtClean="0">
                <a:cs typeface="Arial" panose="020B0604020202020204" pitchFamily="34" charset="0"/>
              </a:rPr>
              <a:t>Thảo luận nhóm lớn</a:t>
            </a:r>
            <a:endParaRPr lang="vi-VN" sz="4800" b="1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>
                        <a14:foregroundMark x1="24000" y1="11917" x2="7200" y2="24093"/>
                        <a14:foregroundMark x1="10600" y1="41192" x2="11000" y2="75648"/>
                        <a14:foregroundMark x1="10800" y1="79016" x2="14800" y2="84456"/>
                        <a14:foregroundMark x1="19200" y1="86010" x2="74800" y2="85233"/>
                        <a14:foregroundMark x1="69000" y1="80052" x2="71600" y2="76684"/>
                        <a14:foregroundMark x1="88600" y1="27720" x2="88600" y2="86269"/>
                        <a14:foregroundMark x1="69000" y1="76684" x2="84400" y2="82383"/>
                        <a14:foregroundMark x1="82000" y1="87565" x2="47000" y2="86788"/>
                        <a14:foregroundMark x1="16800" y1="13472" x2="10600" y2="18394"/>
                        <a14:foregroundMark x1="35800" y1="14249" x2="84800" y2="13731"/>
                        <a14:foregroundMark x1="34800" y1="12694" x2="83400" y2="12435"/>
                        <a14:foregroundMark x1="27400" y1="14249" x2="34200" y2="13212"/>
                        <a14:foregroundMark x1="87600" y1="18912" x2="89400" y2="24870"/>
                        <a14:foregroundMark x1="89800" y1="40933" x2="89800" y2="56477"/>
                        <a14:foregroundMark x1="92000" y1="54145" x2="94400" y2="56218"/>
                        <a14:foregroundMark x1="92200" y1="68912" x2="93200" y2="75907"/>
                        <a14:foregroundMark x1="94200" y1="69430" x2="94800" y2="73057"/>
                        <a14:foregroundMark x1="86000" y1="88083" x2="86000" y2="85492"/>
                        <a14:backgroundMark x1="5800" y1="51036" x2="5800" y2="51036"/>
                        <a14:backgroundMark x1="5000" y1="39119" x2="3800" y2="83679"/>
                        <a14:backgroundMark x1="6000" y1="84456" x2="22600" y2="97409"/>
                        <a14:backgroundMark x1="22400" y1="94041" x2="94000" y2="95337"/>
                        <a14:backgroundMark x1="99000" y1="67876" x2="96200" y2="98446"/>
                        <a14:backgroundMark x1="94400" y1="11140" x2="98200" y2="68135"/>
                        <a14:backgroundMark x1="3800" y1="10881" x2="17000" y2="1554"/>
                        <a14:backgroundMark x1="18800" y1="2850" x2="99800" y2="62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47" y="-418490"/>
            <a:ext cx="11526592" cy="727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:\Users\ADMIN\Desktop\present-1417611_64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550" y="5413455"/>
            <a:ext cx="1162050" cy="122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ADMIN\Desktop\christmas-presen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410200"/>
            <a:ext cx="1447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79561" y="2619590"/>
            <a:ext cx="69803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vi-VN" sz="7200" b="1" smtClean="0">
                <a:solidFill>
                  <a:srgbClr val="008000"/>
                </a:solidFill>
                <a:cs typeface="Arial" panose="020B0604020202020204" pitchFamily="34" charset="0"/>
              </a:rPr>
              <a:t>Chia sẻ kết quả</a:t>
            </a:r>
            <a:endParaRPr lang="en-US" sz="72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8467" y="0"/>
            <a:ext cx="12183533" cy="6858000"/>
            <a:chOff x="4234" y="0"/>
            <a:chExt cx="12183533" cy="6858000"/>
          </a:xfrm>
        </p:grpSpPr>
        <p:pic>
          <p:nvPicPr>
            <p:cNvPr id="3" name="Picture 7" descr="Untitled.png"/>
            <p:cNvPicPr>
              <a:picLocks noChangeAspect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4234" y="0"/>
              <a:ext cx="12183533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7577" y="5577098"/>
              <a:ext cx="3162871" cy="1015662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513080" y="316230"/>
            <a:ext cx="10153650" cy="224155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lvl="3" indent="457200">
              <a:lnSpc>
                <a:spcPct val="150000"/>
              </a:lnSpc>
            </a:pPr>
            <a:r>
              <a:rPr lang="vi-VN" altLang="en-US" sz="2800" b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     </a:t>
            </a:r>
            <a:r>
              <a:rPr lang="en-US" sz="3600" b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Chủ điểm: </a:t>
            </a:r>
            <a:r>
              <a:rPr lang="vi-VN" altLang="en-US" sz="3600" b="1" smtClean="0">
                <a:solidFill>
                  <a:srgbClr val="FFC000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Chào mừng năm mới 2026</a:t>
            </a:r>
            <a:endParaRPr lang="vi-VN" altLang="en-US" sz="3600" b="1" smtClean="0">
              <a:solidFill>
                <a:srgbClr val="FFC000"/>
              </a:solidFill>
              <a:latin typeface="HP001 4 hàng" panose="020B0603050302020204" pitchFamily="34" charset="0"/>
              <a:cs typeface="Times New Roman" panose="02020603050405020304" pitchFamily="18" charset="0"/>
              <a:sym typeface="+mn-ea"/>
            </a:endParaRPr>
          </a:p>
          <a:p>
            <a:pPr marL="0" lvl="3" indent="457200">
              <a:lnSpc>
                <a:spcPct val="150000"/>
              </a:lnSpc>
            </a:pPr>
            <a:r>
              <a:rPr lang="vi-VN" altLang="en-US" sz="3600" b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   </a:t>
            </a:r>
            <a:r>
              <a:rPr lang="en-US" sz="3600" b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Thứ </a:t>
            </a:r>
            <a:r>
              <a:rPr lang="vi-VN" altLang="en-US" sz="3600" b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năm</a:t>
            </a:r>
            <a:r>
              <a:rPr lang="en-US" sz="3600" b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 ngày </a:t>
            </a:r>
            <a:r>
              <a:rPr lang="vi-VN" altLang="en-US" sz="3600" b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30</a:t>
            </a:r>
            <a:r>
              <a:rPr lang="en-US" sz="3600" b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 tháng </a:t>
            </a:r>
            <a:r>
              <a:rPr lang="vi-VN" altLang="en-US" sz="3600" b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1</a:t>
            </a:r>
            <a:r>
              <a:rPr lang="en-US" sz="3600" b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 năm 202</a:t>
            </a:r>
            <a:r>
              <a:rPr lang="vi-VN" altLang="en-US" sz="3600" b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6</a:t>
            </a:r>
            <a:r>
              <a:rPr lang="en-US" sz="3600" b="1" smtClean="0">
                <a:solidFill>
                  <a:srgbClr val="FFC000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  </a:t>
            </a:r>
            <a:endParaRPr lang="en-US" sz="3600" b="1" smtClean="0">
              <a:solidFill>
                <a:srgbClr val="FFC000"/>
              </a:solidFill>
              <a:latin typeface="HP001 4 hàng" panose="020B0603050302020204" pitchFamily="34" charset="0"/>
              <a:cs typeface="Times New Roman" panose="02020603050405020304" pitchFamily="18" charset="0"/>
              <a:sym typeface="+mn-ea"/>
            </a:endParaRPr>
          </a:p>
          <a:p>
            <a:pPr marL="0" lvl="3" indent="457200">
              <a:lnSpc>
                <a:spcPct val="150000"/>
              </a:lnSpc>
            </a:pPr>
            <a:r>
              <a:rPr lang="vi-VN" altLang="en-US" sz="3600" b="1" smtClean="0">
                <a:solidFill>
                  <a:schemeClr val="bg1"/>
                </a:solidFill>
                <a:highlight>
                  <a:srgbClr val="000000">
                    <a:alpha val="0"/>
                  </a:srgbClr>
                </a:highlight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altLang="en-US" sz="3600" b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                   </a:t>
            </a:r>
            <a:r>
              <a:rPr lang="en-US" sz="3600" b="1" u="sng" smtClean="0">
                <a:solidFill>
                  <a:schemeClr val="bg1"/>
                </a:solidFill>
                <a:highlight>
                  <a:srgbClr val="008080"/>
                </a:highlight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Toán</a:t>
            </a:r>
            <a:r>
              <a:rPr lang="vi-VN" altLang="en-US" sz="3600" b="1" u="sng" smtClean="0">
                <a:solidFill>
                  <a:schemeClr val="bg1"/>
                </a:solidFill>
                <a:highlight>
                  <a:srgbClr val="008080"/>
                </a:highlight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:</a:t>
            </a:r>
            <a:endParaRPr lang="en-US" sz="2800" b="1" smtClean="0">
              <a:solidFill>
                <a:srgbClr val="FF0000"/>
              </a:solidFill>
              <a:highlight>
                <a:srgbClr val="C0C0C0"/>
              </a:highlight>
              <a:latin typeface="HP001 4 hàng" panose="020B0603050302020204" pitchFamily="34" charset="0"/>
              <a:cs typeface="Times New Roman" panose="02020603050405020304" pitchFamily="18" charset="0"/>
              <a:sym typeface="+mn-ea"/>
            </a:endParaRPr>
          </a:p>
          <a:p>
            <a:pPr marL="1828800" lvl="4" indent="457200">
              <a:lnSpc>
                <a:spcPct val="150000"/>
              </a:lnSpc>
            </a:pPr>
            <a:r>
              <a:rPr lang="en-US" sz="4400" b="1" smtClean="0">
                <a:solidFill>
                  <a:srgbClr val="FFFF00"/>
                </a:solidFill>
                <a:highlight>
                  <a:srgbClr val="008080"/>
                </a:highlight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Bài 44: </a:t>
            </a:r>
            <a:r>
              <a:rPr lang="vi-VN" altLang="en-US" sz="4400" b="1">
                <a:solidFill>
                  <a:srgbClr val="FFFF00"/>
                </a:solidFill>
                <a:highlight>
                  <a:srgbClr val="008080"/>
                </a:highlight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Bảng chia 5</a:t>
            </a:r>
            <a:endParaRPr lang="vi-VN" altLang="en-US" sz="4400" b="1">
              <a:solidFill>
                <a:srgbClr val="FFFF00"/>
              </a:solidFill>
              <a:highlight>
                <a:srgbClr val="008080"/>
              </a:highlight>
              <a:latin typeface="HP001 4 hàng" panose="020B0603050302020204" pitchFamily="34" charset="0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sz="3600" b="1" smtClean="0">
                <a:solidFill>
                  <a:schemeClr val="bg1"/>
                </a:solidFill>
                <a:highlight>
                  <a:srgbClr val="008080"/>
                </a:highlight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altLang="en-US" sz="3600" b="1" smtClean="0">
                <a:solidFill>
                  <a:schemeClr val="bg1"/>
                </a:solidFill>
                <a:highlight>
                  <a:srgbClr val="008080"/>
                </a:highlight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				</a:t>
            </a:r>
            <a:r>
              <a:rPr lang="en-US" sz="3600" b="1" u="sng" smtClean="0">
                <a:solidFill>
                  <a:schemeClr val="bg1"/>
                </a:solidFill>
                <a:highlight>
                  <a:srgbClr val="008080"/>
                </a:highlight>
                <a:latin typeface="HP001 4 hàng" panose="020B0603050302020204" pitchFamily="34" charset="0"/>
                <a:sym typeface="+mn-ea"/>
              </a:rPr>
              <a:t>Tóm tắt:</a:t>
            </a:r>
            <a:endParaRPr lang="en-US" sz="3600" b="1">
              <a:solidFill>
                <a:schemeClr val="bg1"/>
              </a:solidFill>
              <a:highlight>
                <a:srgbClr val="008080"/>
              </a:highlight>
              <a:latin typeface="HP001 4 hàng" panose="020B06030503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b="1">
                <a:solidFill>
                  <a:schemeClr val="bg1"/>
                </a:solidFill>
                <a:highlight>
                  <a:srgbClr val="008080"/>
                </a:highlight>
                <a:latin typeface="HP001 4 hàng" panose="020B0603050302020204" pitchFamily="34" charset="0"/>
                <a:sym typeface="+mn-ea"/>
              </a:rPr>
              <a:t>             </a:t>
            </a:r>
            <a:r>
              <a:rPr lang="en-US" altLang="vi-VN" sz="3600" b="1" smtClean="0">
                <a:solidFill>
                  <a:schemeClr val="bg1"/>
                </a:solidFill>
                <a:highlight>
                  <a:srgbClr val="008080"/>
                </a:highlight>
                <a:latin typeface="HP001 4 hàng" panose="020B0603050302020204" pitchFamily="34" charset="0"/>
                <a:sym typeface="+mn-ea"/>
              </a:rPr>
              <a:t>5 bông</a:t>
            </a:r>
            <a:r>
              <a:rPr lang="en-US" sz="3600" b="1" smtClean="0">
                <a:solidFill>
                  <a:schemeClr val="bg1"/>
                </a:solidFill>
                <a:highlight>
                  <a:srgbClr val="008080"/>
                </a:highlight>
                <a:latin typeface="HP001 4 hàng" panose="020B0603050302020204" pitchFamily="34" charset="0"/>
                <a:sym typeface="+mn-ea"/>
              </a:rPr>
              <a:t>          : 1 bó</a:t>
            </a:r>
            <a:endParaRPr lang="en-US" sz="3600" b="1" smtClean="0">
              <a:solidFill>
                <a:schemeClr val="bg1"/>
              </a:solidFill>
              <a:highlight>
                <a:srgbClr val="008080"/>
              </a:highlight>
              <a:latin typeface="HP001 4 hàng" panose="020B06030503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b="1">
                <a:solidFill>
                  <a:schemeClr val="bg1"/>
                </a:solidFill>
                <a:highlight>
                  <a:srgbClr val="008080"/>
                </a:highlight>
                <a:latin typeface="HP001 4 hàng" panose="020B0603050302020204" pitchFamily="34" charset="0"/>
                <a:sym typeface="+mn-ea"/>
              </a:rPr>
              <a:t>             </a:t>
            </a:r>
            <a:r>
              <a:rPr lang="en-US" altLang="vi-VN" sz="3600" b="1" smtClean="0">
                <a:solidFill>
                  <a:schemeClr val="bg1"/>
                </a:solidFill>
                <a:highlight>
                  <a:srgbClr val="008080"/>
                </a:highlight>
                <a:latin typeface="HP001 4 hàng" panose="020B0603050302020204" pitchFamily="34" charset="0"/>
                <a:sym typeface="+mn-ea"/>
              </a:rPr>
              <a:t>40 bông</a:t>
            </a:r>
            <a:r>
              <a:rPr lang="vi-VN" altLang="en-US" sz="3600" b="1" smtClean="0">
                <a:solidFill>
                  <a:schemeClr val="bg1"/>
                </a:solidFill>
                <a:highlight>
                  <a:srgbClr val="008080"/>
                </a:highlight>
                <a:latin typeface="HP001 4 hàng" panose="020B0603050302020204" pitchFamily="34" charset="0"/>
                <a:sym typeface="+mn-ea"/>
              </a:rPr>
              <a:t>	  </a:t>
            </a:r>
            <a:r>
              <a:rPr lang="en-US" sz="3600" b="1" smtClean="0">
                <a:solidFill>
                  <a:schemeClr val="bg1"/>
                </a:solidFill>
                <a:highlight>
                  <a:srgbClr val="008080"/>
                </a:highlight>
                <a:latin typeface="HP001 4 hàng" panose="020B0603050302020204" pitchFamily="34" charset="0"/>
                <a:sym typeface="+mn-ea"/>
              </a:rPr>
              <a:t> :..... </a:t>
            </a:r>
            <a:r>
              <a:rPr lang="en-US" sz="3600" b="1">
                <a:solidFill>
                  <a:schemeClr val="bg1"/>
                </a:solidFill>
                <a:highlight>
                  <a:srgbClr val="008080"/>
                </a:highlight>
                <a:latin typeface="HP001 4 hàng" panose="020B0603050302020204" pitchFamily="34" charset="0"/>
                <a:sym typeface="+mn-ea"/>
              </a:rPr>
              <a:t>bó?</a:t>
            </a:r>
            <a:endParaRPr lang="en-US" sz="3600" b="1">
              <a:solidFill>
                <a:schemeClr val="bg1"/>
              </a:solidFill>
              <a:highlight>
                <a:srgbClr val="008080"/>
              </a:highlight>
              <a:latin typeface="HP001 4 hàng" panose="020B0603050302020204" pitchFamily="34" charset="0"/>
            </a:endParaRPr>
          </a:p>
          <a:p>
            <a:pPr marL="0" lvl="4">
              <a:lnSpc>
                <a:spcPct val="150000"/>
              </a:lnSpc>
            </a:pPr>
            <a:endParaRPr lang="en-US" sz="3600" b="1" smtClean="0">
              <a:solidFill>
                <a:schemeClr val="bg1"/>
              </a:solidFill>
              <a:highlight>
                <a:srgbClr val="008080"/>
              </a:highlight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marL="1828800" lvl="4" indent="457200">
              <a:lnSpc>
                <a:spcPct val="150000"/>
              </a:lnSpc>
            </a:pPr>
            <a:endParaRPr lang="en-US" sz="4400" b="1" smtClean="0">
              <a:solidFill>
                <a:srgbClr val="FFFF00"/>
              </a:solidFill>
              <a:highlight>
                <a:srgbClr val="000080"/>
              </a:highlight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marL="0" lvl="3" indent="457200">
              <a:lnSpc>
                <a:spcPct val="150000"/>
              </a:lnSpc>
            </a:pPr>
            <a:endParaRPr lang="en-US" sz="2800" b="1" smtClean="0">
              <a:solidFill>
                <a:srgbClr val="FFC000"/>
              </a:solidFill>
              <a:highlight>
                <a:srgbClr val="000000"/>
              </a:highlight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marL="0" lvl="3" algn="l" defTabSz="914400">
              <a:defRPr/>
            </a:pPr>
            <a:endParaRPr lang="zh-CN" altLang="en-US" sz="13800" b="1" dirty="0">
              <a:solidFill>
                <a:srgbClr val="FFFF00"/>
              </a:solidFill>
              <a:ea typeface="义启粗楷体" panose="02000500000000000000" pitchFamily="2" charset="-122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8467" y="0"/>
            <a:ext cx="12183533" cy="6858000"/>
            <a:chOff x="4234" y="0"/>
            <a:chExt cx="12183533" cy="6858000"/>
          </a:xfrm>
        </p:grpSpPr>
        <p:pic>
          <p:nvPicPr>
            <p:cNvPr id="3" name="Picture 7" descr="Untitled.png"/>
            <p:cNvPicPr>
              <a:picLocks noChangeAspect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4234" y="0"/>
              <a:ext cx="12183533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7577" y="5577098"/>
              <a:ext cx="3162871" cy="1015662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513080" y="316230"/>
            <a:ext cx="11332845" cy="224155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vi-VN" altLang="en-US" sz="2800" b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     </a:t>
            </a:r>
            <a:r>
              <a:rPr lang="en-US" sz="3600" b="1" smtClean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3/</a:t>
            </a:r>
            <a:r>
              <a:rPr lang="vi-VN" altLang="en-US" sz="3600" b="1" smtClean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sz="3600" b="1" smtClean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5.           </a:t>
            </a:r>
            <a:r>
              <a:rPr lang="en-US" sz="3600" b="1" u="sng" smtClean="0">
                <a:solidFill>
                  <a:prstClr val="white"/>
                </a:solidFill>
                <a:latin typeface="HP001 4 hàng" panose="020B0603050302020204" pitchFamily="34" charset="0"/>
                <a:sym typeface="+mn-ea"/>
              </a:rPr>
              <a:t>Tóm tắt:</a:t>
            </a:r>
            <a:endParaRPr lang="en-US" sz="3600" b="1" u="sng">
              <a:solidFill>
                <a:prstClr val="white"/>
              </a:solidFill>
              <a:latin typeface="HP001 4 hàng" panose="020B06030503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b="1">
                <a:solidFill>
                  <a:prstClr val="white"/>
                </a:solidFill>
                <a:latin typeface="HP001 4 hàng" panose="020B0603050302020204" pitchFamily="34" charset="0"/>
                <a:sym typeface="+mn-ea"/>
              </a:rPr>
              <a:t>           </a:t>
            </a:r>
            <a:r>
              <a:rPr lang="en-US" altLang="vi-VN" sz="3600" b="1" smtClean="0">
                <a:solidFill>
                  <a:schemeClr val="bg1"/>
                </a:solidFill>
                <a:latin typeface="HP001 4 hàng" panose="020B0603050302020204" pitchFamily="34" charset="0"/>
                <a:sym typeface="+mn-ea"/>
              </a:rPr>
              <a:t>5 bông</a:t>
            </a:r>
            <a:r>
              <a:rPr lang="en-US" sz="3600" b="1" smtClean="0">
                <a:solidFill>
                  <a:schemeClr val="bg1"/>
                </a:solidFill>
                <a:latin typeface="HP001 4 hàng" panose="020B0603050302020204" pitchFamily="34" charset="0"/>
                <a:sym typeface="+mn-ea"/>
              </a:rPr>
              <a:t>          : 1 bó</a:t>
            </a:r>
            <a:endParaRPr lang="en-US" sz="3600" b="1" smtClean="0">
              <a:solidFill>
                <a:schemeClr val="bg1"/>
              </a:solidFill>
              <a:latin typeface="HP001 4 hàng" panose="020B06030503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b="1">
                <a:solidFill>
                  <a:schemeClr val="bg1"/>
                </a:solidFill>
                <a:latin typeface="HP001 4 hàng" panose="020B0603050302020204" pitchFamily="34" charset="0"/>
                <a:sym typeface="+mn-ea"/>
              </a:rPr>
              <a:t>          </a:t>
            </a:r>
            <a:r>
              <a:rPr lang="en-US" altLang="vi-VN" sz="3600" b="1" smtClean="0">
                <a:solidFill>
                  <a:schemeClr val="bg1"/>
                </a:solidFill>
                <a:latin typeface="HP001 4 hàng" panose="020B0603050302020204" pitchFamily="34" charset="0"/>
                <a:sym typeface="+mn-ea"/>
              </a:rPr>
              <a:t>40 bô</a:t>
            </a:r>
            <a:r>
              <a:rPr lang="vi-VN" altLang="en-US" sz="3600" b="1" smtClean="0">
                <a:solidFill>
                  <a:schemeClr val="bg1"/>
                </a:solidFill>
                <a:latin typeface="HP001 4 hàng" panose="020B0603050302020204" pitchFamily="34" charset="0"/>
                <a:sym typeface="+mn-ea"/>
              </a:rPr>
              <a:t>n</a:t>
            </a:r>
            <a:r>
              <a:rPr lang="en-US" altLang="vi-VN" sz="3600" b="1" smtClean="0">
                <a:solidFill>
                  <a:schemeClr val="bg1"/>
                </a:solidFill>
                <a:latin typeface="HP001 4 hàng" panose="020B0603050302020204" pitchFamily="34" charset="0"/>
                <a:sym typeface="+mn-ea"/>
              </a:rPr>
              <a:t>g</a:t>
            </a:r>
            <a:r>
              <a:rPr lang="vi-VN" altLang="en-US" sz="3600" b="1" smtClean="0">
                <a:solidFill>
                  <a:schemeClr val="bg1"/>
                </a:solidFill>
                <a:latin typeface="HP001 4 hàng" panose="020B0603050302020204" pitchFamily="34" charset="0"/>
                <a:sym typeface="+mn-ea"/>
              </a:rPr>
              <a:t>	       </a:t>
            </a:r>
            <a:r>
              <a:rPr lang="en-US" sz="3600" b="1" smtClean="0">
                <a:solidFill>
                  <a:schemeClr val="bg1"/>
                </a:solidFill>
                <a:latin typeface="HP001 4 hàng" panose="020B0603050302020204" pitchFamily="34" charset="0"/>
                <a:sym typeface="+mn-ea"/>
              </a:rPr>
              <a:t> :</a:t>
            </a:r>
            <a:r>
              <a:rPr lang="vi-VN" altLang="en-US" sz="3600" b="1" smtClean="0">
                <a:solidFill>
                  <a:schemeClr val="bg1"/>
                </a:solidFill>
                <a:latin typeface="HP001 4 hàng" panose="020B0603050302020204" pitchFamily="34" charset="0"/>
                <a:sym typeface="+mn-ea"/>
              </a:rPr>
              <a:t>....</a:t>
            </a:r>
            <a:r>
              <a:rPr lang="en-US" sz="3600" b="1" smtClean="0">
                <a:solidFill>
                  <a:schemeClr val="bg1"/>
                </a:solidFill>
                <a:latin typeface="HP001 4 hàng" panose="020B0603050302020204" pitchFamily="34" charset="0"/>
                <a:sym typeface="+mn-ea"/>
              </a:rPr>
              <a:t> </a:t>
            </a:r>
            <a:r>
              <a:rPr lang="en-US" sz="3600" b="1">
                <a:solidFill>
                  <a:schemeClr val="bg1"/>
                </a:solidFill>
                <a:latin typeface="HP001 4 hàng" panose="020B0603050302020204" pitchFamily="34" charset="0"/>
                <a:sym typeface="+mn-ea"/>
              </a:rPr>
              <a:t>bó?</a:t>
            </a:r>
            <a:endParaRPr lang="en-US" sz="3600" b="1">
              <a:solidFill>
                <a:schemeClr val="bg1"/>
              </a:solidFill>
              <a:latin typeface="HP001 4 hàng" panose="020B06030503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b="1">
                <a:solidFill>
                  <a:prstClr val="white"/>
                </a:solidFill>
                <a:latin typeface="HP001 4 hàng" panose="020B0603050302020204" pitchFamily="34" charset="0"/>
                <a:sym typeface="+mn-ea"/>
              </a:rPr>
              <a:t> </a:t>
            </a:r>
            <a:r>
              <a:rPr lang="en-US" sz="3600" b="1" smtClean="0">
                <a:solidFill>
                  <a:prstClr val="white"/>
                </a:solidFill>
                <a:latin typeface="HP001 4 hàng" panose="020B0603050302020204" pitchFamily="34" charset="0"/>
                <a:sym typeface="+mn-ea"/>
              </a:rPr>
              <a:t>                </a:t>
            </a:r>
            <a:r>
              <a:rPr lang="en-US" sz="3600" b="1" u="sng" smtClean="0">
                <a:solidFill>
                  <a:prstClr val="white"/>
                </a:solidFill>
                <a:latin typeface="HP001 4 hàng" panose="020B0603050302020204" pitchFamily="34" charset="0"/>
                <a:sym typeface="+mn-ea"/>
              </a:rPr>
              <a:t>Bài </a:t>
            </a:r>
            <a:r>
              <a:rPr lang="en-US" sz="3600" b="1" u="sng">
                <a:solidFill>
                  <a:prstClr val="white"/>
                </a:solidFill>
                <a:latin typeface="HP001 4 hàng" panose="020B0603050302020204" pitchFamily="34" charset="0"/>
                <a:sym typeface="+mn-ea"/>
              </a:rPr>
              <a:t>giải:</a:t>
            </a:r>
            <a:endParaRPr lang="en-US" sz="3600" b="1" u="sng">
              <a:solidFill>
                <a:prstClr val="white"/>
              </a:solidFill>
              <a:latin typeface="HP001 4 hàng" panose="020B0603050302020204" pitchFamily="34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vi-VN" altLang="en-US" sz="4400" b="1" smtClean="0">
                <a:solidFill>
                  <a:prstClr val="white"/>
                </a:solidFill>
                <a:highlight>
                  <a:srgbClr val="008080"/>
                </a:highlight>
                <a:latin typeface="HP001 4 hàng" panose="020B0603050302020204" pitchFamily="34" charset="0"/>
                <a:sym typeface="+mn-ea"/>
              </a:rPr>
              <a:t>      </a:t>
            </a:r>
            <a:r>
              <a:rPr lang="vi-VN" altLang="en-US" sz="4000" b="1" smtClean="0">
                <a:solidFill>
                  <a:prstClr val="white"/>
                </a:solidFill>
                <a:highlight>
                  <a:srgbClr val="008080"/>
                </a:highlight>
                <a:latin typeface="HP001 4 hàng" panose="020B0603050302020204" pitchFamily="34" charset="0"/>
                <a:sym typeface="+mn-ea"/>
              </a:rPr>
              <a:t> S</a:t>
            </a:r>
            <a:r>
              <a:rPr lang="en-US" sz="4000" b="1" smtClean="0">
                <a:solidFill>
                  <a:prstClr val="white"/>
                </a:solidFill>
                <a:highlight>
                  <a:srgbClr val="008080"/>
                </a:highlight>
                <a:latin typeface="HP001 4 hàng" panose="020B0603050302020204" pitchFamily="34" charset="0"/>
                <a:sym typeface="+mn-ea"/>
              </a:rPr>
              <a:t>ố </a:t>
            </a:r>
            <a:r>
              <a:rPr lang="vi-VN" altLang="en-US" sz="4000" b="1">
                <a:solidFill>
                  <a:prstClr val="white"/>
                </a:solidFill>
                <a:highlight>
                  <a:srgbClr val="008080"/>
                </a:highlight>
                <a:latin typeface="HP001 4 hàng" panose="020B0603050302020204" pitchFamily="34" charset="0"/>
                <a:sym typeface="+mn-ea"/>
              </a:rPr>
              <a:t>bó hoa cúc có</a:t>
            </a:r>
            <a:r>
              <a:rPr lang="en-US" sz="4000" b="1">
                <a:solidFill>
                  <a:prstClr val="white"/>
                </a:solidFill>
                <a:highlight>
                  <a:srgbClr val="008080"/>
                </a:highlight>
                <a:latin typeface="HP001 4 hàng" panose="020B0603050302020204" pitchFamily="34" charset="0"/>
                <a:sym typeface="+mn-ea"/>
              </a:rPr>
              <a:t> là:</a:t>
            </a:r>
            <a:endParaRPr lang="en-US" sz="4000" b="1">
              <a:solidFill>
                <a:prstClr val="white"/>
              </a:solidFill>
              <a:highlight>
                <a:srgbClr val="008080"/>
              </a:highlight>
              <a:latin typeface="HP001 4 hàng" panose="020B06030503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000" b="1">
                <a:solidFill>
                  <a:prstClr val="white"/>
                </a:solidFill>
                <a:highlight>
                  <a:srgbClr val="008080"/>
                </a:highlight>
                <a:latin typeface="HP001 4 hàng" panose="020B0603050302020204" pitchFamily="34" charset="0"/>
                <a:sym typeface="+mn-ea"/>
              </a:rPr>
              <a:t>     </a:t>
            </a:r>
            <a:r>
              <a:rPr lang="vi-VN" altLang="en-US" sz="4000" b="1">
                <a:solidFill>
                  <a:prstClr val="white"/>
                </a:solidFill>
                <a:highlight>
                  <a:srgbClr val="008080"/>
                </a:highlight>
                <a:latin typeface="HP001 4 hàng" panose="020B0603050302020204" pitchFamily="34" charset="0"/>
                <a:sym typeface="+mn-ea"/>
              </a:rPr>
              <a:t>    40</a:t>
            </a:r>
            <a:r>
              <a:rPr lang="en-US" sz="4000" b="1">
                <a:solidFill>
                  <a:prstClr val="white"/>
                </a:solidFill>
                <a:highlight>
                  <a:srgbClr val="008080"/>
                </a:highlight>
                <a:latin typeface="HP001 4 hàng" panose="020B0603050302020204" pitchFamily="34" charset="0"/>
                <a:sym typeface="+mn-ea"/>
              </a:rPr>
              <a:t> </a:t>
            </a:r>
            <a:r>
              <a:rPr lang="vi-VN" altLang="en-US" sz="4000" b="1">
                <a:solidFill>
                  <a:prstClr val="white"/>
                </a:solidFill>
                <a:highlight>
                  <a:srgbClr val="008080"/>
                </a:highlight>
                <a:latin typeface="HP001 4 hàng" panose="020B0603050302020204" pitchFamily="34" charset="0"/>
                <a:sym typeface="+mn-ea"/>
              </a:rPr>
              <a:t>:</a:t>
            </a:r>
            <a:r>
              <a:rPr lang="en-US" sz="4000" b="1">
                <a:solidFill>
                  <a:prstClr val="white"/>
                </a:solidFill>
                <a:highlight>
                  <a:srgbClr val="008080"/>
                </a:highlight>
                <a:latin typeface="HP001 4 hàng" panose="020B0603050302020204" pitchFamily="34" charset="0"/>
                <a:sym typeface="+mn-ea"/>
              </a:rPr>
              <a:t> </a:t>
            </a:r>
            <a:r>
              <a:rPr lang="vi-VN" altLang="en-US" sz="4000" b="1">
                <a:solidFill>
                  <a:prstClr val="white"/>
                </a:solidFill>
                <a:highlight>
                  <a:srgbClr val="008080"/>
                </a:highlight>
                <a:latin typeface="HP001 4 hàng" panose="020B0603050302020204" pitchFamily="34" charset="0"/>
                <a:sym typeface="+mn-ea"/>
              </a:rPr>
              <a:t>5</a:t>
            </a:r>
            <a:r>
              <a:rPr lang="en-US" sz="4000" b="1">
                <a:solidFill>
                  <a:prstClr val="white"/>
                </a:solidFill>
                <a:highlight>
                  <a:srgbClr val="008080"/>
                </a:highlight>
                <a:latin typeface="HP001 4 hàng" panose="020B0603050302020204" pitchFamily="34" charset="0"/>
                <a:sym typeface="+mn-ea"/>
              </a:rPr>
              <a:t> = 8 (b</a:t>
            </a:r>
            <a:r>
              <a:rPr lang="vi-VN" altLang="en-US" sz="4000" b="1">
                <a:solidFill>
                  <a:prstClr val="white"/>
                </a:solidFill>
                <a:highlight>
                  <a:srgbClr val="008080"/>
                </a:highlight>
                <a:latin typeface="HP001 4 hàng" panose="020B0603050302020204" pitchFamily="34" charset="0"/>
                <a:sym typeface="+mn-ea"/>
              </a:rPr>
              <a:t>ó</a:t>
            </a:r>
            <a:r>
              <a:rPr lang="en-US" sz="4000" b="1">
                <a:solidFill>
                  <a:prstClr val="white"/>
                </a:solidFill>
                <a:highlight>
                  <a:srgbClr val="008080"/>
                </a:highlight>
                <a:latin typeface="HP001 4 hàng" panose="020B0603050302020204" pitchFamily="34" charset="0"/>
                <a:sym typeface="+mn-ea"/>
              </a:rPr>
              <a:t>)</a:t>
            </a:r>
            <a:endParaRPr lang="en-US" sz="4000" b="1">
              <a:solidFill>
                <a:prstClr val="white"/>
              </a:solidFill>
              <a:highlight>
                <a:srgbClr val="008080"/>
              </a:highlight>
              <a:latin typeface="HP001 4 hàng" panose="020B06030503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000" b="1">
                <a:solidFill>
                  <a:prstClr val="white"/>
                </a:solidFill>
                <a:highlight>
                  <a:srgbClr val="008080"/>
                </a:highlight>
                <a:latin typeface="HP001 4 hàng" panose="020B0603050302020204" pitchFamily="34" charset="0"/>
                <a:sym typeface="+mn-ea"/>
              </a:rPr>
              <a:t>           Đáp số: 8 b</a:t>
            </a:r>
            <a:r>
              <a:rPr lang="vi-VN" altLang="en-US" sz="4000" b="1">
                <a:solidFill>
                  <a:prstClr val="white"/>
                </a:solidFill>
                <a:highlight>
                  <a:srgbClr val="008080"/>
                </a:highlight>
                <a:latin typeface="HP001 4 hàng" panose="020B0603050302020204" pitchFamily="34" charset="0"/>
                <a:sym typeface="+mn-ea"/>
              </a:rPr>
              <a:t>ó hoa cúc</a:t>
            </a:r>
            <a:r>
              <a:rPr lang="en-US" sz="4000" b="1" smtClean="0">
                <a:solidFill>
                  <a:prstClr val="white"/>
                </a:solidFill>
                <a:highlight>
                  <a:srgbClr val="008080"/>
                </a:highlight>
                <a:latin typeface="HP001 4 hàng" panose="020B0603050302020204" pitchFamily="34" charset="0"/>
                <a:sym typeface="+mn-ea"/>
              </a:rPr>
              <a:t>.</a:t>
            </a:r>
            <a:endParaRPr lang="en-US" sz="4000" b="1">
              <a:solidFill>
                <a:prstClr val="white"/>
              </a:solidFill>
              <a:highlight>
                <a:srgbClr val="008080"/>
              </a:highlight>
              <a:latin typeface="HP001 4 hàng" panose="020B0603050302020204" pitchFamily="34" charset="0"/>
            </a:endParaRPr>
          </a:p>
          <a:p>
            <a:pPr marL="0" lvl="3" indent="457200">
              <a:lnSpc>
                <a:spcPct val="150000"/>
              </a:lnSpc>
            </a:pPr>
            <a:endParaRPr lang="en-US" sz="3600" b="1" smtClean="0">
              <a:solidFill>
                <a:schemeClr val="bg1"/>
              </a:solidFill>
              <a:highlight>
                <a:srgbClr val="008080"/>
              </a:highlight>
              <a:latin typeface="HP001 4 hàng" panose="020B06030503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b="1">
                <a:solidFill>
                  <a:schemeClr val="bg1"/>
                </a:solidFill>
                <a:highlight>
                  <a:srgbClr val="008080"/>
                </a:highlight>
                <a:latin typeface="HP001 4 hàng" panose="020B0603050302020204" pitchFamily="34" charset="0"/>
                <a:sym typeface="+mn-ea"/>
              </a:rPr>
              <a:t>            </a:t>
            </a:r>
            <a:endParaRPr lang="en-US" sz="3600" b="1">
              <a:solidFill>
                <a:schemeClr val="bg1"/>
              </a:solidFill>
              <a:highlight>
                <a:srgbClr val="008080"/>
              </a:highlight>
              <a:latin typeface="HP001 4 hàng" panose="020B0603050302020204" pitchFamily="34" charset="0"/>
            </a:endParaRPr>
          </a:p>
          <a:p>
            <a:pPr marL="0" lvl="4">
              <a:lnSpc>
                <a:spcPct val="150000"/>
              </a:lnSpc>
            </a:pPr>
            <a:endParaRPr lang="en-US" sz="3600" b="1" smtClean="0">
              <a:solidFill>
                <a:schemeClr val="bg1"/>
              </a:solidFill>
              <a:highlight>
                <a:srgbClr val="008080"/>
              </a:highlight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marL="1828800" lvl="4" indent="457200">
              <a:lnSpc>
                <a:spcPct val="150000"/>
              </a:lnSpc>
            </a:pPr>
            <a:endParaRPr lang="en-US" sz="4400" b="1" smtClean="0">
              <a:solidFill>
                <a:srgbClr val="FFFF00"/>
              </a:solidFill>
              <a:highlight>
                <a:srgbClr val="000080"/>
              </a:highlight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marL="0" lvl="3" indent="457200">
              <a:lnSpc>
                <a:spcPct val="150000"/>
              </a:lnSpc>
            </a:pPr>
            <a:endParaRPr lang="en-US" sz="2800" b="1" smtClean="0">
              <a:solidFill>
                <a:srgbClr val="FFC000"/>
              </a:solidFill>
              <a:highlight>
                <a:srgbClr val="000000"/>
              </a:highlight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marL="0" lvl="3" algn="l" defTabSz="914400">
              <a:defRPr/>
            </a:pPr>
            <a:endParaRPr lang="zh-CN" altLang="en-US" sz="13800" b="1" dirty="0">
              <a:solidFill>
                <a:srgbClr val="FFFF00"/>
              </a:solidFill>
              <a:ea typeface="义启粗楷体" panose="02000500000000000000" pitchFamily="2" charset="-122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 bwMode="auto">
          <a:xfrm>
            <a:off x="0" y="38105"/>
            <a:ext cx="48768000" cy="6877050"/>
            <a:chOff x="0" y="-19202"/>
            <a:chExt cx="48768000" cy="6877202"/>
          </a:xfrm>
        </p:grpSpPr>
        <p:grpSp>
          <p:nvGrpSpPr>
            <p:cNvPr id="55443" name="Group 3"/>
            <p:cNvGrpSpPr/>
            <p:nvPr/>
          </p:nvGrpSpPr>
          <p:grpSpPr bwMode="auto">
            <a:xfrm>
              <a:off x="0" y="-19202"/>
              <a:ext cx="48768000" cy="6877202"/>
              <a:chOff x="0" y="-19202"/>
              <a:chExt cx="48768000" cy="6877202"/>
            </a:xfrm>
          </p:grpSpPr>
          <p:grpSp>
            <p:nvGrpSpPr>
              <p:cNvPr id="55446" name="Group 1"/>
              <p:cNvGrpSpPr/>
              <p:nvPr/>
            </p:nvGrpSpPr>
            <p:grpSpPr bwMode="auto">
              <a:xfrm>
                <a:off x="0" y="-152"/>
                <a:ext cx="36576000" cy="6858152"/>
                <a:chOff x="0" y="-152"/>
                <a:chExt cx="36576000" cy="6858152"/>
              </a:xfrm>
            </p:grpSpPr>
            <p:grpSp>
              <p:nvGrpSpPr>
                <p:cNvPr id="55450" name="Group 17"/>
                <p:cNvGrpSpPr/>
                <p:nvPr/>
              </p:nvGrpSpPr>
              <p:grpSpPr bwMode="auto">
                <a:xfrm>
                  <a:off x="0" y="0"/>
                  <a:ext cx="24384000" cy="6858000"/>
                  <a:chOff x="0" y="0"/>
                  <a:chExt cx="24384000" cy="6858000"/>
                </a:xfrm>
              </p:grpSpPr>
              <p:grpSp>
                <p:nvGrpSpPr>
                  <p:cNvPr id="55452" name="Group 13"/>
                  <p:cNvGrpSpPr/>
                  <p:nvPr/>
                </p:nvGrpSpPr>
                <p:grpSpPr bwMode="auto">
                  <a:xfrm>
                    <a:off x="0" y="0"/>
                    <a:ext cx="12192000" cy="6858000"/>
                    <a:chOff x="0" y="0"/>
                    <a:chExt cx="12192000" cy="6858000"/>
                  </a:xfrm>
                </p:grpSpPr>
                <p:pic>
                  <p:nvPicPr>
                    <p:cNvPr id="55456" name="Picture 11"/>
                    <p:cNvPicPr>
                      <a:picLocks noChangeAspect="1"/>
                    </p:cNvPicPr>
                    <p:nvPr/>
                  </p:nvPicPr>
                  <p:blipFill>
                    <a:blip r:embed="rId1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59399"/>
                    <a:stretch>
                      <a:fillRect/>
                    </a:stretch>
                  </p:blipFill>
                  <p:spPr bwMode="auto">
                    <a:xfrm>
                      <a:off x="0" y="0"/>
                      <a:ext cx="12192000" cy="68580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55457" name="Picture 12"/>
                    <p:cNvPicPr>
                      <a:picLocks noChangeAspect="1"/>
                    </p:cNvPicPr>
                    <p:nvPr/>
                  </p:nvPicPr>
                  <p:blipFill>
                    <a:blip r:embed="rId1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29015" b="50381"/>
                    <a:stretch>
                      <a:fillRect/>
                    </a:stretch>
                  </p:blipFill>
                  <p:spPr bwMode="auto">
                    <a:xfrm>
                      <a:off x="0" y="0"/>
                      <a:ext cx="12192000" cy="95373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  <p:grpSp>
                <p:nvGrpSpPr>
                  <p:cNvPr id="55453" name="Group 14"/>
                  <p:cNvGrpSpPr/>
                  <p:nvPr/>
                </p:nvGrpSpPr>
                <p:grpSpPr bwMode="auto">
                  <a:xfrm flipH="1">
                    <a:off x="12192000" y="0"/>
                    <a:ext cx="12192000" cy="6858000"/>
                    <a:chOff x="0" y="0"/>
                    <a:chExt cx="12192000" cy="6858000"/>
                  </a:xfrm>
                </p:grpSpPr>
                <p:pic>
                  <p:nvPicPr>
                    <p:cNvPr id="55454" name="Picture 15"/>
                    <p:cNvPicPr>
                      <a:picLocks noChangeAspect="1"/>
                    </p:cNvPicPr>
                    <p:nvPr/>
                  </p:nvPicPr>
                  <p:blipFill>
                    <a:blip r:embed="rId1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59399"/>
                    <a:stretch>
                      <a:fillRect/>
                    </a:stretch>
                  </p:blipFill>
                  <p:spPr bwMode="auto">
                    <a:xfrm>
                      <a:off x="0" y="0"/>
                      <a:ext cx="12192000" cy="68580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55455" name="Picture 16"/>
                    <p:cNvPicPr>
                      <a:picLocks noChangeAspect="1"/>
                    </p:cNvPicPr>
                    <p:nvPr/>
                  </p:nvPicPr>
                  <p:blipFill>
                    <a:blip r:embed="rId1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29015" b="50381"/>
                    <a:stretch>
                      <a:fillRect/>
                    </a:stretch>
                  </p:blipFill>
                  <p:spPr bwMode="auto">
                    <a:xfrm>
                      <a:off x="0" y="0"/>
                      <a:ext cx="12192000" cy="95373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</p:grpSp>
            <p:pic>
              <p:nvPicPr>
                <p:cNvPr id="55451" name="Picture 485"/>
                <p:cNvPicPr>
                  <a:picLocks noChangeAspect="1"/>
                </p:cNvPicPr>
                <p:nvPr/>
              </p:nvPicPr>
              <p:blipFill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9399"/>
                <a:stretch>
                  <a:fillRect/>
                </a:stretch>
              </p:blipFill>
              <p:spPr bwMode="auto">
                <a:xfrm>
                  <a:off x="24384000" y="-152"/>
                  <a:ext cx="12192000" cy="6858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55447" name="Picture 486"/>
              <p:cNvPicPr>
                <a:picLocks noChangeAspect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015" b="50381"/>
              <a:stretch>
                <a:fillRect/>
              </a:stretch>
            </p:blipFill>
            <p:spPr bwMode="auto">
              <a:xfrm>
                <a:off x="24384000" y="-19202"/>
                <a:ext cx="12192000" cy="953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5448" name="Picture 487"/>
              <p:cNvPicPr>
                <a:picLocks noChangeAspect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9399"/>
              <a:stretch>
                <a:fillRect/>
              </a:stretch>
            </p:blipFill>
            <p:spPr bwMode="auto">
              <a:xfrm flipH="1">
                <a:off x="36576000" y="-980"/>
                <a:ext cx="12192000" cy="685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5449" name="Picture 488"/>
              <p:cNvPicPr>
                <a:picLocks noChangeAspect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015" b="50381"/>
              <a:stretch>
                <a:fillRect/>
              </a:stretch>
            </p:blipFill>
            <p:spPr bwMode="auto">
              <a:xfrm flipH="1">
                <a:off x="36576000" y="-9939"/>
                <a:ext cx="12192000" cy="953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5444" name="Picture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6349" y="953738"/>
              <a:ext cx="614417" cy="5876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445" name="Picture 48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0949" y="978876"/>
              <a:ext cx="614417" cy="5876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0" name="Group 319"/>
          <p:cNvGrpSpPr/>
          <p:nvPr/>
        </p:nvGrpSpPr>
        <p:grpSpPr bwMode="auto">
          <a:xfrm>
            <a:off x="4243388" y="695325"/>
            <a:ext cx="1227137" cy="1208088"/>
            <a:chOff x="4297524" y="1070643"/>
            <a:chExt cx="3596952" cy="3541083"/>
          </a:xfrm>
        </p:grpSpPr>
        <p:pic>
          <p:nvPicPr>
            <p:cNvPr id="55439" name="Picture 3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7524" y="2246273"/>
              <a:ext cx="3596952" cy="2365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2" name="Oval 321"/>
            <p:cNvSpPr/>
            <p:nvPr/>
          </p:nvSpPr>
          <p:spPr>
            <a:xfrm>
              <a:off x="4692119" y="1070643"/>
              <a:ext cx="3005992" cy="2127441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vi-V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355A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 panose="020B0604020202020204"/>
                </a:rPr>
                <a:t>Minh Khôi</a:t>
              </a:r>
              <a:endParaRPr kumimoji="0" lang="vi-V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135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323" name="Group 322"/>
          <p:cNvGrpSpPr/>
          <p:nvPr/>
        </p:nvGrpSpPr>
        <p:grpSpPr bwMode="auto">
          <a:xfrm>
            <a:off x="3224213" y="750888"/>
            <a:ext cx="1227137" cy="1152525"/>
            <a:chOff x="4297524" y="1661812"/>
            <a:chExt cx="3596952" cy="2949914"/>
          </a:xfrm>
        </p:grpSpPr>
        <p:pic>
          <p:nvPicPr>
            <p:cNvPr id="55437" name="Picture 3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7524" y="2246273"/>
              <a:ext cx="3596952" cy="2365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5" name="Oval 324"/>
            <p:cNvSpPr/>
            <p:nvPr/>
          </p:nvSpPr>
          <p:spPr>
            <a:xfrm>
              <a:off x="4674435" y="1661812"/>
              <a:ext cx="2917582" cy="1535906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355A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 panose="020B0604020202020204"/>
                </a:rPr>
                <a:t>Linh</a:t>
              </a:r>
              <a:r>
                <a:rPr kumimoji="0" lang="vi-V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355A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 panose="020B0604020202020204"/>
                </a:rPr>
                <a:t> Nhi</a:t>
              </a:r>
              <a:endParaRPr kumimoji="0" lang="vi-V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135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326" name="Group 325"/>
          <p:cNvGrpSpPr/>
          <p:nvPr/>
        </p:nvGrpSpPr>
        <p:grpSpPr bwMode="auto">
          <a:xfrm>
            <a:off x="2259013" y="750888"/>
            <a:ext cx="1227137" cy="1189037"/>
            <a:chOff x="4297524" y="1130675"/>
            <a:chExt cx="3596952" cy="3481051"/>
          </a:xfrm>
        </p:grpSpPr>
        <p:pic>
          <p:nvPicPr>
            <p:cNvPr id="55435" name="Picture 3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7524" y="2246273"/>
              <a:ext cx="3596952" cy="2365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8" name="Oval 327"/>
            <p:cNvSpPr/>
            <p:nvPr/>
          </p:nvSpPr>
          <p:spPr>
            <a:xfrm>
              <a:off x="4599983" y="1130675"/>
              <a:ext cx="2819863" cy="2068181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vi-V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355A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 panose="020B0604020202020204"/>
                </a:rPr>
                <a:t>Huy</a:t>
              </a:r>
              <a:endParaRPr kumimoji="0" lang="vi-V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135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341" name="Group 340"/>
          <p:cNvGrpSpPr/>
          <p:nvPr/>
        </p:nvGrpSpPr>
        <p:grpSpPr bwMode="auto">
          <a:xfrm>
            <a:off x="5541432" y="952835"/>
            <a:ext cx="1351280" cy="1012825"/>
            <a:chOff x="4297524" y="1646981"/>
            <a:chExt cx="3960834" cy="2964745"/>
          </a:xfrm>
        </p:grpSpPr>
        <p:pic>
          <p:nvPicPr>
            <p:cNvPr id="55431" name="Picture 34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7524" y="2246273"/>
              <a:ext cx="3596952" cy="2365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3" name="Oval 342"/>
            <p:cNvSpPr/>
            <p:nvPr/>
          </p:nvSpPr>
          <p:spPr>
            <a:xfrm>
              <a:off x="4567412" y="1646981"/>
              <a:ext cx="3690946" cy="1552077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vi-V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355A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 panose="020B0604020202020204"/>
                </a:rPr>
                <a:t>B.</a:t>
              </a: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355A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 panose="020B0604020202020204"/>
                </a:rPr>
                <a:t>Hoàng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135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344" name="Group 343"/>
          <p:cNvGrpSpPr/>
          <p:nvPr/>
        </p:nvGrpSpPr>
        <p:grpSpPr bwMode="auto">
          <a:xfrm>
            <a:off x="5172300" y="1624348"/>
            <a:ext cx="1228725" cy="1011237"/>
            <a:chOff x="4297524" y="1646981"/>
            <a:chExt cx="3596952" cy="2964745"/>
          </a:xfrm>
        </p:grpSpPr>
        <p:pic>
          <p:nvPicPr>
            <p:cNvPr id="55429" name="Picture 34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7524" y="2246273"/>
              <a:ext cx="3596952" cy="2365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6" name="Oval 345"/>
            <p:cNvSpPr/>
            <p:nvPr/>
          </p:nvSpPr>
          <p:spPr>
            <a:xfrm>
              <a:off x="4515942" y="1646981"/>
              <a:ext cx="2746511" cy="1549858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vi-VN" altLang="en-US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1355A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 panose="020B0604020202020204"/>
                </a:rPr>
                <a:t>M.</a:t>
              </a:r>
              <a:r>
                <a:rPr kumimoji="0" lang="en-US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1355A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 panose="020B0604020202020204"/>
                </a:rPr>
                <a:t>Hân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135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347" name="Group 346"/>
          <p:cNvGrpSpPr/>
          <p:nvPr/>
        </p:nvGrpSpPr>
        <p:grpSpPr bwMode="auto">
          <a:xfrm>
            <a:off x="3849130" y="1469230"/>
            <a:ext cx="1228725" cy="1011237"/>
            <a:chOff x="4297524" y="1646981"/>
            <a:chExt cx="3596952" cy="2964745"/>
          </a:xfrm>
        </p:grpSpPr>
        <p:pic>
          <p:nvPicPr>
            <p:cNvPr id="55427" name="Picture 34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7524" y="2246273"/>
              <a:ext cx="3596952" cy="2365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9" name="Oval 348"/>
            <p:cNvSpPr/>
            <p:nvPr/>
          </p:nvSpPr>
          <p:spPr>
            <a:xfrm>
              <a:off x="4790130" y="1646981"/>
              <a:ext cx="2834807" cy="1549858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vi-V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355A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 panose="020B0604020202020204"/>
                </a:rPr>
                <a:t>Tr. Minh</a:t>
              </a:r>
              <a:endParaRPr kumimoji="0" lang="vi-V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135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353" name="Group 352"/>
          <p:cNvGrpSpPr/>
          <p:nvPr/>
        </p:nvGrpSpPr>
        <p:grpSpPr bwMode="auto">
          <a:xfrm>
            <a:off x="1727201" y="1413613"/>
            <a:ext cx="1232400" cy="1135063"/>
            <a:chOff x="4282100" y="1287277"/>
            <a:chExt cx="3612376" cy="3324449"/>
          </a:xfrm>
        </p:grpSpPr>
        <p:pic>
          <p:nvPicPr>
            <p:cNvPr id="55423" name="Picture 35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7524" y="2246273"/>
              <a:ext cx="3596952" cy="2365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5" name="Oval 354"/>
            <p:cNvSpPr/>
            <p:nvPr/>
          </p:nvSpPr>
          <p:spPr>
            <a:xfrm>
              <a:off x="4282100" y="1287277"/>
              <a:ext cx="3313100" cy="1548311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vi-V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355A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 panose="020B0604020202020204"/>
                </a:rPr>
                <a:t>Khuê</a:t>
              </a:r>
              <a:endParaRPr kumimoji="0" lang="vi-V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135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362" name="Group 361"/>
          <p:cNvGrpSpPr/>
          <p:nvPr/>
        </p:nvGrpSpPr>
        <p:grpSpPr bwMode="auto">
          <a:xfrm>
            <a:off x="5221288" y="2490788"/>
            <a:ext cx="1246187" cy="1012825"/>
            <a:chOff x="4297524" y="1646981"/>
            <a:chExt cx="3651403" cy="2964745"/>
          </a:xfrm>
        </p:grpSpPr>
        <p:pic>
          <p:nvPicPr>
            <p:cNvPr id="55419" name="Picture 36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7524" y="2246273"/>
              <a:ext cx="3596952" cy="2365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4" name="Oval 363"/>
            <p:cNvSpPr/>
            <p:nvPr/>
          </p:nvSpPr>
          <p:spPr>
            <a:xfrm>
              <a:off x="5065015" y="1646981"/>
              <a:ext cx="2883912" cy="1552077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355A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 panose="020B0604020202020204"/>
                </a:rPr>
                <a:t>Minh </a:t>
              </a:r>
              <a:r>
                <a:rPr kumimoji="0" lang="en-US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1355A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 panose="020B0604020202020204"/>
                </a:rPr>
                <a:t>Khôi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135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365" name="Group 364"/>
          <p:cNvGrpSpPr/>
          <p:nvPr/>
        </p:nvGrpSpPr>
        <p:grpSpPr bwMode="auto">
          <a:xfrm>
            <a:off x="4243388" y="2424113"/>
            <a:ext cx="1227137" cy="1023937"/>
            <a:chOff x="4297524" y="1610327"/>
            <a:chExt cx="3596952" cy="3001399"/>
          </a:xfrm>
        </p:grpSpPr>
        <p:pic>
          <p:nvPicPr>
            <p:cNvPr id="55417" name="Picture 36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7524" y="2246273"/>
              <a:ext cx="3596952" cy="2365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7" name="Oval 366"/>
            <p:cNvSpPr/>
            <p:nvPr/>
          </p:nvSpPr>
          <p:spPr>
            <a:xfrm>
              <a:off x="4451079" y="1610327"/>
              <a:ext cx="3294493" cy="1549559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vi-V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355A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 panose="020B0604020202020204"/>
                </a:rPr>
                <a:t>Hiển</a:t>
              </a:r>
              <a:endParaRPr kumimoji="0" lang="vi-V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135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368" name="Group 367"/>
          <p:cNvGrpSpPr/>
          <p:nvPr/>
        </p:nvGrpSpPr>
        <p:grpSpPr bwMode="auto">
          <a:xfrm>
            <a:off x="3224213" y="2436813"/>
            <a:ext cx="1227137" cy="1011237"/>
            <a:chOff x="4297524" y="1646981"/>
            <a:chExt cx="3596952" cy="2964745"/>
          </a:xfrm>
        </p:grpSpPr>
        <p:pic>
          <p:nvPicPr>
            <p:cNvPr id="55415" name="Picture 36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7524" y="2246273"/>
              <a:ext cx="3596952" cy="2365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0" name="Oval 369"/>
            <p:cNvSpPr/>
            <p:nvPr/>
          </p:nvSpPr>
          <p:spPr>
            <a:xfrm>
              <a:off x="4674432" y="1646981"/>
              <a:ext cx="2838476" cy="1549858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vi-VN" alt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21355A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 panose="020B0604020202020204"/>
                </a:rPr>
                <a:t>Bảo</a:t>
              </a: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21355A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 panose="020B0604020202020204"/>
                </a:rPr>
                <a:t> </a:t>
              </a:r>
              <a:r>
                <a:rPr kumimoji="0" lang="en-US" sz="12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21355A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 panose="020B0604020202020204"/>
                </a:rPr>
                <a:t>Khôi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135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371" name="Group 370"/>
          <p:cNvGrpSpPr/>
          <p:nvPr/>
        </p:nvGrpSpPr>
        <p:grpSpPr bwMode="auto">
          <a:xfrm>
            <a:off x="2259013" y="2471738"/>
            <a:ext cx="1227137" cy="1012825"/>
            <a:chOff x="4297524" y="1646981"/>
            <a:chExt cx="3596952" cy="2964745"/>
          </a:xfrm>
        </p:grpSpPr>
        <p:pic>
          <p:nvPicPr>
            <p:cNvPr id="55413" name="Picture 37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7524" y="2246273"/>
              <a:ext cx="3596952" cy="2365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3" name="Oval 372"/>
            <p:cNvSpPr/>
            <p:nvPr/>
          </p:nvSpPr>
          <p:spPr>
            <a:xfrm>
              <a:off x="4344056" y="1646981"/>
              <a:ext cx="3071137" cy="1552077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vi-V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355A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 panose="020B0604020202020204"/>
                </a:rPr>
                <a:t>Như</a:t>
              </a:r>
              <a:endParaRPr kumimoji="0" lang="vi-V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135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374" name="Group 373"/>
          <p:cNvGrpSpPr/>
          <p:nvPr/>
        </p:nvGrpSpPr>
        <p:grpSpPr bwMode="auto">
          <a:xfrm>
            <a:off x="1116014" y="2471738"/>
            <a:ext cx="1295399" cy="1012825"/>
            <a:chOff x="4097439" y="1646981"/>
            <a:chExt cx="3797037" cy="2964745"/>
          </a:xfrm>
        </p:grpSpPr>
        <p:pic>
          <p:nvPicPr>
            <p:cNvPr id="55411" name="Picture 37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7524" y="2246273"/>
              <a:ext cx="3596952" cy="2365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6" name="Oval 375"/>
            <p:cNvSpPr/>
            <p:nvPr/>
          </p:nvSpPr>
          <p:spPr>
            <a:xfrm>
              <a:off x="4097439" y="1646981"/>
              <a:ext cx="3145584" cy="1552077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vi-V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355A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 panose="020B0604020202020204"/>
                </a:rPr>
                <a:t>Thu</a:t>
              </a:r>
              <a:endParaRPr kumimoji="0" lang="vi-V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135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383" name="Group 382"/>
          <p:cNvGrpSpPr/>
          <p:nvPr/>
        </p:nvGrpSpPr>
        <p:grpSpPr bwMode="auto">
          <a:xfrm>
            <a:off x="5221288" y="3105150"/>
            <a:ext cx="1227137" cy="1012825"/>
            <a:chOff x="4297524" y="1646791"/>
            <a:chExt cx="3596952" cy="2964935"/>
          </a:xfrm>
        </p:grpSpPr>
        <p:pic>
          <p:nvPicPr>
            <p:cNvPr id="55407" name="Picture 38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7524" y="2246273"/>
              <a:ext cx="3596952" cy="2365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5" name="Oval 384"/>
            <p:cNvSpPr/>
            <p:nvPr/>
          </p:nvSpPr>
          <p:spPr>
            <a:xfrm>
              <a:off x="4832645" y="1646791"/>
              <a:ext cx="2936195" cy="1552176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vi-V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355A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 panose="020B0604020202020204"/>
                </a:rPr>
                <a:t>Băng</a:t>
              </a:r>
              <a:endParaRPr kumimoji="0" lang="vi-V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135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389" name="Group 388"/>
          <p:cNvGrpSpPr/>
          <p:nvPr/>
        </p:nvGrpSpPr>
        <p:grpSpPr bwMode="auto">
          <a:xfrm>
            <a:off x="2960001" y="1417930"/>
            <a:ext cx="1227137" cy="1156174"/>
            <a:chOff x="4297524" y="1226942"/>
            <a:chExt cx="3596952" cy="3384784"/>
          </a:xfrm>
        </p:grpSpPr>
        <p:pic>
          <p:nvPicPr>
            <p:cNvPr id="55403" name="Picture 38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7524" y="2246273"/>
              <a:ext cx="3596952" cy="2365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1" name="Oval 390"/>
            <p:cNvSpPr/>
            <p:nvPr/>
          </p:nvSpPr>
          <p:spPr>
            <a:xfrm>
              <a:off x="4469226" y="1226942"/>
              <a:ext cx="3003747" cy="1784652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vi-VN" altLang="en-US" sz="12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21355A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 panose="020B0604020202020204"/>
                </a:rPr>
                <a:t> Võ Hoàng</a:t>
              </a:r>
              <a:endParaRPr kumimoji="0" lang="vi-V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135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392" name="Group 391"/>
          <p:cNvGrpSpPr/>
          <p:nvPr/>
        </p:nvGrpSpPr>
        <p:grpSpPr bwMode="auto">
          <a:xfrm>
            <a:off x="2219325" y="3124200"/>
            <a:ext cx="1266825" cy="1012825"/>
            <a:chOff x="4184453" y="1646981"/>
            <a:chExt cx="3710023" cy="2964745"/>
          </a:xfrm>
        </p:grpSpPr>
        <p:pic>
          <p:nvPicPr>
            <p:cNvPr id="55401" name="Picture 39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7524" y="2246273"/>
              <a:ext cx="3596952" cy="2365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4" name="Oval 393"/>
            <p:cNvSpPr/>
            <p:nvPr/>
          </p:nvSpPr>
          <p:spPr>
            <a:xfrm>
              <a:off x="4184453" y="1646981"/>
              <a:ext cx="2989406" cy="1854129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vi-V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355A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 panose="020B0604020202020204"/>
                </a:rPr>
                <a:t>Thắng</a:t>
              </a:r>
              <a:endParaRPr kumimoji="0" lang="vi-V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135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395" name="Group 394"/>
          <p:cNvGrpSpPr/>
          <p:nvPr/>
        </p:nvGrpSpPr>
        <p:grpSpPr bwMode="auto">
          <a:xfrm>
            <a:off x="1062038" y="3124200"/>
            <a:ext cx="1349375" cy="1012825"/>
            <a:chOff x="3939840" y="1644906"/>
            <a:chExt cx="3954636" cy="2966820"/>
          </a:xfrm>
        </p:grpSpPr>
        <p:pic>
          <p:nvPicPr>
            <p:cNvPr id="55399" name="Picture 39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7524" y="2246273"/>
              <a:ext cx="3596952" cy="2365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7" name="Oval 396"/>
            <p:cNvSpPr/>
            <p:nvPr/>
          </p:nvSpPr>
          <p:spPr>
            <a:xfrm>
              <a:off x="3939840" y="1644906"/>
              <a:ext cx="3224190" cy="1548514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lang="en-US" sz="1200" b="1" kern="0" dirty="0">
                  <a:solidFill>
                    <a:srgbClr val="21355A"/>
                  </a:solidFill>
                  <a:latin typeface="Arial" panose="020B0604020202020204"/>
                  <a:sym typeface="Arial" panose="020B0604020202020204"/>
                </a:rPr>
                <a:t>N</a:t>
              </a:r>
              <a:r>
                <a:rPr lang="vi-VN" altLang="en-US" sz="1200" b="1" kern="0" dirty="0">
                  <a:solidFill>
                    <a:srgbClr val="21355A"/>
                  </a:solidFill>
                  <a:latin typeface="Arial" panose="020B0604020202020204"/>
                  <a:sym typeface="Arial" panose="020B0604020202020204"/>
                </a:rPr>
                <a:t>am</a:t>
              </a:r>
              <a:endParaRPr kumimoji="0" lang="vi-V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135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407" name="Group 406"/>
          <p:cNvGrpSpPr/>
          <p:nvPr/>
        </p:nvGrpSpPr>
        <p:grpSpPr bwMode="auto">
          <a:xfrm>
            <a:off x="4224338" y="3884613"/>
            <a:ext cx="1228725" cy="998537"/>
            <a:chOff x="4297524" y="1686061"/>
            <a:chExt cx="3596952" cy="2925665"/>
          </a:xfrm>
        </p:grpSpPr>
        <p:pic>
          <p:nvPicPr>
            <p:cNvPr id="55393" name="Picture 40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7524" y="2246273"/>
              <a:ext cx="3596952" cy="2365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" name="Oval 408"/>
            <p:cNvSpPr/>
            <p:nvPr/>
          </p:nvSpPr>
          <p:spPr>
            <a:xfrm>
              <a:off x="4785481" y="1686061"/>
              <a:ext cx="2723274" cy="1548881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vi-V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355A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 panose="020B0604020202020204"/>
                </a:rPr>
                <a:t>Vy</a:t>
              </a:r>
              <a:endParaRPr kumimoji="0" lang="vi-V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135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410" name="Group 409"/>
          <p:cNvGrpSpPr/>
          <p:nvPr/>
        </p:nvGrpSpPr>
        <p:grpSpPr bwMode="auto">
          <a:xfrm>
            <a:off x="3187700" y="3886200"/>
            <a:ext cx="1246188" cy="996950"/>
            <a:chOff x="4243069" y="1688672"/>
            <a:chExt cx="3651407" cy="2923054"/>
          </a:xfrm>
        </p:grpSpPr>
        <p:pic>
          <p:nvPicPr>
            <p:cNvPr id="55391" name="Picture 4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7524" y="2246273"/>
              <a:ext cx="3596952" cy="2365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2" name="Oval 411"/>
            <p:cNvSpPr/>
            <p:nvPr/>
          </p:nvSpPr>
          <p:spPr>
            <a:xfrm>
              <a:off x="4243069" y="1688672"/>
              <a:ext cx="3036481" cy="1550894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vi-V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355A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 panose="020B0604020202020204"/>
                </a:rPr>
                <a:t>A.</a:t>
              </a: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355A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 panose="020B0604020202020204"/>
                </a:rPr>
                <a:t>Quân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135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416" name="Group 415"/>
          <p:cNvGrpSpPr/>
          <p:nvPr/>
        </p:nvGrpSpPr>
        <p:grpSpPr bwMode="auto">
          <a:xfrm>
            <a:off x="1372480" y="3876320"/>
            <a:ext cx="1492009" cy="1011238"/>
            <a:chOff x="3520282" y="1646981"/>
            <a:chExt cx="4374194" cy="2964745"/>
          </a:xfrm>
        </p:grpSpPr>
        <p:pic>
          <p:nvPicPr>
            <p:cNvPr id="55387" name="Picture 4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7524" y="2246273"/>
              <a:ext cx="3596952" cy="2365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8" name="Oval 417"/>
            <p:cNvSpPr/>
            <p:nvPr/>
          </p:nvSpPr>
          <p:spPr>
            <a:xfrm>
              <a:off x="3520282" y="1646981"/>
              <a:ext cx="3525984" cy="1550789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US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1355A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 panose="020B0604020202020204"/>
                </a:rPr>
                <a:t>Phư</a:t>
              </a:r>
              <a:r>
                <a:rPr kumimoji="0" lang="vi-VN" altLang="en-US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1355A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 panose="020B0604020202020204"/>
                </a:rPr>
                <a:t>ơng</a:t>
              </a:r>
              <a:endParaRPr kumimoji="0" lang="vi-VN" alt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2135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425" name="Group 424"/>
          <p:cNvGrpSpPr/>
          <p:nvPr/>
        </p:nvGrpSpPr>
        <p:grpSpPr bwMode="auto">
          <a:xfrm>
            <a:off x="5221288" y="4687888"/>
            <a:ext cx="1268412" cy="1012825"/>
            <a:chOff x="4297524" y="1646981"/>
            <a:chExt cx="3717064" cy="2964745"/>
          </a:xfrm>
        </p:grpSpPr>
        <p:pic>
          <p:nvPicPr>
            <p:cNvPr id="55383" name="Picture 4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7524" y="2246273"/>
              <a:ext cx="3596952" cy="2365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7" name="Oval 426"/>
            <p:cNvSpPr/>
            <p:nvPr/>
          </p:nvSpPr>
          <p:spPr>
            <a:xfrm>
              <a:off x="5065127" y="1646981"/>
              <a:ext cx="2949461" cy="1552077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355A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 panose="020B0604020202020204"/>
                </a:rPr>
                <a:t>Hoài </a:t>
              </a:r>
              <a:r>
                <a:rPr kumimoji="0" lang="vi-V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355A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 panose="020B0604020202020204"/>
                </a:rPr>
                <a:t>An</a:t>
              </a:r>
              <a:endParaRPr kumimoji="0" lang="vi-V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135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431" name="Group 430"/>
          <p:cNvGrpSpPr/>
          <p:nvPr/>
        </p:nvGrpSpPr>
        <p:grpSpPr bwMode="auto">
          <a:xfrm>
            <a:off x="3828886" y="4632044"/>
            <a:ext cx="1227137" cy="1011237"/>
            <a:chOff x="4297524" y="1646981"/>
            <a:chExt cx="3596952" cy="2964745"/>
          </a:xfrm>
        </p:grpSpPr>
        <p:pic>
          <p:nvPicPr>
            <p:cNvPr id="55379" name="Picture 43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7524" y="2246273"/>
              <a:ext cx="3596952" cy="2365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3" name="Oval 432"/>
            <p:cNvSpPr/>
            <p:nvPr/>
          </p:nvSpPr>
          <p:spPr>
            <a:xfrm>
              <a:off x="4921058" y="1646981"/>
              <a:ext cx="2610465" cy="1549858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355A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 panose="020B0604020202020204"/>
                </a:rPr>
                <a:t> Th</a:t>
              </a:r>
              <a:r>
                <a:rPr kumimoji="0" lang="vi-V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355A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 panose="020B0604020202020204"/>
                </a:rPr>
                <a:t>ảo Nhi</a:t>
              </a:r>
              <a:endParaRPr kumimoji="0" lang="vi-V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135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434" name="Group 433"/>
          <p:cNvGrpSpPr/>
          <p:nvPr/>
        </p:nvGrpSpPr>
        <p:grpSpPr bwMode="auto">
          <a:xfrm>
            <a:off x="2070100" y="4670425"/>
            <a:ext cx="1416050" cy="1011238"/>
            <a:chOff x="3743076" y="1647934"/>
            <a:chExt cx="4151400" cy="2963792"/>
          </a:xfrm>
        </p:grpSpPr>
        <p:pic>
          <p:nvPicPr>
            <p:cNvPr id="55377" name="Picture 43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7524" y="2246273"/>
              <a:ext cx="3596952" cy="2365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6" name="Oval 435"/>
            <p:cNvSpPr/>
            <p:nvPr/>
          </p:nvSpPr>
          <p:spPr>
            <a:xfrm>
              <a:off x="3743076" y="1647934"/>
              <a:ext cx="3685996" cy="1549361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vi-V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355A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 panose="020B0604020202020204"/>
                </a:rPr>
                <a:t>Hạ Nhiên</a:t>
              </a:r>
              <a:endParaRPr kumimoji="0" lang="vi-V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135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437" name="Group 436"/>
          <p:cNvGrpSpPr/>
          <p:nvPr/>
        </p:nvGrpSpPr>
        <p:grpSpPr bwMode="auto">
          <a:xfrm>
            <a:off x="1047750" y="4668838"/>
            <a:ext cx="1363663" cy="1012825"/>
            <a:chOff x="3900643" y="1646981"/>
            <a:chExt cx="3993833" cy="2964745"/>
          </a:xfrm>
        </p:grpSpPr>
        <p:pic>
          <p:nvPicPr>
            <p:cNvPr id="55375" name="Picture 43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7524" y="2246273"/>
              <a:ext cx="3596952" cy="2365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9" name="Oval 438"/>
            <p:cNvSpPr/>
            <p:nvPr/>
          </p:nvSpPr>
          <p:spPr>
            <a:xfrm>
              <a:off x="3900643" y="1646981"/>
              <a:ext cx="2733845" cy="1552077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vi-V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355A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 panose="020B0604020202020204"/>
                </a:rPr>
                <a:t>Băng</a:t>
              </a:r>
              <a:endParaRPr kumimoji="0" lang="vi-V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135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449" name="Group 448"/>
          <p:cNvGrpSpPr/>
          <p:nvPr/>
        </p:nvGrpSpPr>
        <p:grpSpPr bwMode="auto">
          <a:xfrm>
            <a:off x="4259263" y="5400675"/>
            <a:ext cx="1227137" cy="984250"/>
            <a:chOff x="4297524" y="1729452"/>
            <a:chExt cx="3596952" cy="2882274"/>
          </a:xfrm>
        </p:grpSpPr>
        <p:pic>
          <p:nvPicPr>
            <p:cNvPr id="55369" name="Picture 44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7524" y="2246273"/>
              <a:ext cx="3596952" cy="2365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1" name="Oval 450"/>
            <p:cNvSpPr/>
            <p:nvPr/>
          </p:nvSpPr>
          <p:spPr>
            <a:xfrm>
              <a:off x="4739580" y="1729452"/>
              <a:ext cx="2815211" cy="1552709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vi-V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355A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 panose="020B0604020202020204"/>
                </a:rPr>
                <a:t>B.An</a:t>
              </a:r>
              <a:endParaRPr kumimoji="0" lang="vi-V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135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452" name="Group 451"/>
          <p:cNvGrpSpPr/>
          <p:nvPr/>
        </p:nvGrpSpPr>
        <p:grpSpPr bwMode="auto">
          <a:xfrm>
            <a:off x="3240088" y="5372100"/>
            <a:ext cx="1227137" cy="1012825"/>
            <a:chOff x="4297524" y="1646981"/>
            <a:chExt cx="3596952" cy="2964745"/>
          </a:xfrm>
        </p:grpSpPr>
        <p:pic>
          <p:nvPicPr>
            <p:cNvPr id="55367" name="Picture 45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7524" y="2246273"/>
              <a:ext cx="3596952" cy="2365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4" name="Oval 453"/>
            <p:cNvSpPr/>
            <p:nvPr/>
          </p:nvSpPr>
          <p:spPr>
            <a:xfrm>
              <a:off x="4599983" y="1646981"/>
              <a:ext cx="2829169" cy="1552077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vi-V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355A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 panose="020B0604020202020204"/>
                </a:rPr>
                <a:t>Tr. Ngọc</a:t>
              </a:r>
              <a:endParaRPr kumimoji="0" lang="vi-V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135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455" name="Group 454"/>
          <p:cNvGrpSpPr/>
          <p:nvPr/>
        </p:nvGrpSpPr>
        <p:grpSpPr bwMode="auto">
          <a:xfrm>
            <a:off x="2270125" y="5408613"/>
            <a:ext cx="1230313" cy="1011237"/>
            <a:chOff x="4285384" y="1646981"/>
            <a:chExt cx="3609092" cy="2964745"/>
          </a:xfrm>
        </p:grpSpPr>
        <p:pic>
          <p:nvPicPr>
            <p:cNvPr id="55365" name="Picture 45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7524" y="2246273"/>
              <a:ext cx="3596952" cy="2365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7" name="Oval 456"/>
            <p:cNvSpPr/>
            <p:nvPr/>
          </p:nvSpPr>
          <p:spPr>
            <a:xfrm>
              <a:off x="4285384" y="1646981"/>
              <a:ext cx="2803448" cy="1549858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vi-V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355A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 panose="020B0604020202020204"/>
                </a:rPr>
                <a:t>Bách</a:t>
              </a:r>
              <a:endParaRPr kumimoji="0" lang="vi-V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135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endParaRPr>
            </a:p>
          </p:txBody>
        </p:sp>
      </p:grpSp>
      <p:sp>
        <p:nvSpPr>
          <p:cNvPr id="188" name="Rounded Rectangle 187"/>
          <p:cNvSpPr/>
          <p:nvPr/>
        </p:nvSpPr>
        <p:spPr>
          <a:xfrm>
            <a:off x="4697413" y="115888"/>
            <a:ext cx="1989137" cy="609600"/>
          </a:xfrm>
          <a:prstGeom prst="roundRec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BẮT ĐẦU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 panose="020B0604020202020204"/>
            </a:endParaRPr>
          </a:p>
        </p:txBody>
      </p:sp>
      <p:grpSp>
        <p:nvGrpSpPr>
          <p:cNvPr id="9" name="Group 8"/>
          <p:cNvGrpSpPr/>
          <p:nvPr/>
        </p:nvGrpSpPr>
        <p:grpSpPr bwMode="auto">
          <a:xfrm>
            <a:off x="6691313" y="-169863"/>
            <a:ext cx="3671887" cy="1254126"/>
            <a:chOff x="4168727" y="-114130"/>
            <a:chExt cx="3671523" cy="1253755"/>
          </a:xfrm>
        </p:grpSpPr>
        <p:pic>
          <p:nvPicPr>
            <p:cNvPr id="55350" name="Picture 18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98"/>
            <a:stretch>
              <a:fillRect/>
            </a:stretch>
          </p:blipFill>
          <p:spPr bwMode="auto">
            <a:xfrm>
              <a:off x="4168727" y="-114130"/>
              <a:ext cx="3617835" cy="1253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0" name="TextBox 189"/>
            <p:cNvSpPr txBox="1"/>
            <p:nvPr/>
          </p:nvSpPr>
          <p:spPr>
            <a:xfrm>
              <a:off x="4992560" y="106468"/>
              <a:ext cx="2430222" cy="46023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kumimoji="0" lang="vi-V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 panose="020B0604020202020204"/>
                </a:rPr>
                <a:t>     Võ Hoàng</a:t>
              </a:r>
              <a:endParaRPr kumimoji="0" lang="vi-V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pic>
          <p:nvPicPr>
            <p:cNvPr id="55352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0407" y="2548"/>
              <a:ext cx="699843" cy="1005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6" name="Còi vịt chạy">
            <a:hlinkClick r:id="" action="ppaction://media"/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7046913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7" name="Cartoon Music VUI VẺ">
            <a:hlinkClick r:id="" action="ppaction://media"/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0" y="7058025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112693" y="-280829"/>
            <a:ext cx="3000375" cy="26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-2.06875 -0.00648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437" y="-32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85185E-6 L 0.17409 0.00347 " pathEditMode="relative" rAng="0" ptsTypes="AA">
                                      <p:cBhvr>
                                        <p:cTn id="8" dur="12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98" y="16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48148E-6 L 0.42631 0.00324 " pathEditMode="relative" rAng="0" ptsTypes="AA">
                                      <p:cBhvr>
                                        <p:cTn id="10" dur="12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15" y="16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81481E-6 L 0.50547 0.00186 " pathEditMode="relative" rAng="0" ptsTypes="AA">
                                      <p:cBhvr>
                                        <p:cTn id="12" dur="12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73" y="9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6596 0.0186152 L 0.273074 0.0239311 " pathEditMode="relative" rAng="0" ptsTypes="AA">
                                      <p:cBhvr>
                                        <p:cTn id="14" dur="12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" y="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0.25847 0.01112 " pathEditMode="relative" rAng="0" ptsTypes="AA">
                                      <p:cBhvr>
                                        <p:cTn id="16" dur="12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17" y="55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0291 -4.07407e-06 L 0.433464 0.00348 " pathEditMode="relative" rAng="0" ptsTypes="AA">
                                      <p:cBhvr>
                                        <p:cTn id="18" dur="120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" y="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59259E-6 L 0.57018 0.00671 " pathEditMode="relative" rAng="0" ptsTypes="AA">
                                      <p:cBhvr>
                                        <p:cTn id="20" dur="12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03" y="32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96296E-6 L 0.2625 0.00787 " pathEditMode="relative" rAng="0" ptsTypes="AA">
                                      <p:cBhvr>
                                        <p:cTn id="22" dur="120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25" y="39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81481E-6 L 0.2776 0.00648 " pathEditMode="relative" rAng="0" ptsTypes="AA">
                                      <p:cBhvr>
                                        <p:cTn id="24" dur="120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80" y="32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0.4155 0.01828 " pathEditMode="relative" rAng="0" ptsTypes="AA">
                                      <p:cBhvr>
                                        <p:cTn id="26" dur="12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68" y="90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7.40741E-7 L 0.56185 0.00116 " pathEditMode="relative" rAng="0" ptsTypes="AA">
                                      <p:cBhvr>
                                        <p:cTn id="28" dur="120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86" y="4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0.57265 0.01042 " pathEditMode="relative" rAng="0" ptsTypes="AA">
                                      <p:cBhvr>
                                        <p:cTn id="30" dur="120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33" y="50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7037E-7 L 0.24153 0.00787 " pathEditMode="relative" rAng="0" ptsTypes="AA">
                                      <p:cBhvr>
                                        <p:cTn id="32" dur="12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70" y="39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4039 0.0418556 L 0.612266 0.0372219 " pathEditMode="relative" rAng="0" ptsTypes="AA">
                                      <p:cBhvr>
                                        <p:cTn id="34" dur="120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" y="-2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85185E-6 L 0.48842 0.01111 " pathEditMode="relative" rAng="0" ptsTypes="AA">
                                      <p:cBhvr>
                                        <p:cTn id="36" dur="120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14" y="55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185E-6 L 0.57265 -0.00255 " pathEditMode="relative" rAng="0" ptsTypes="AA">
                                      <p:cBhvr>
                                        <p:cTn id="38" dur="1200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33" y="-13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0.30326 0.00995 " pathEditMode="relative" rAng="0" ptsTypes="AA">
                                      <p:cBhvr>
                                        <p:cTn id="40" dur="1200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56" y="48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85185E-6 L 0.46146 -0.00833 " pathEditMode="relative" rAng="0" ptsTypes="AA">
                                      <p:cBhvr>
                                        <p:cTn id="42" dur="12000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73" y="-417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11111E-6 L 0.60169 0.01481 " pathEditMode="relative" rAng="0" ptsTypes="AA">
                                      <p:cBhvr>
                                        <p:cTn id="44" dur="12000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78" y="74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59259E-6 L 0.23359 0.00903 " pathEditMode="relative" rAng="0" ptsTypes="AA">
                                      <p:cBhvr>
                                        <p:cTn id="46" dur="120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80" y="44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07407E-6 L 0.41797 0.0088 " pathEditMode="relative" rAng="0" ptsTypes="AA">
                                      <p:cBhvr>
                                        <p:cTn id="48" dur="120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98" y="44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7 L 0.52708 0.0044 " pathEditMode="relative" rAng="0" ptsTypes="AA">
                                      <p:cBhvr>
                                        <p:cTn id="50" dur="120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54" y="208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7 L 0.52851 0.00694 " pathEditMode="relative" rAng="0" ptsTypes="AA">
                                      <p:cBhvr>
                                        <p:cTn id="52" dur="120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19" y="347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7.40741E-7 L 0.37786 0.00555 " pathEditMode="relative" rAng="0" ptsTypes="AA">
                                      <p:cBhvr>
                                        <p:cTn id="54" dur="12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93" y="278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07407E-6 L 0.39869 0.01273 " pathEditMode="relative" rAng="0" ptsTypes="AA">
                                      <p:cBhvr>
                                        <p:cTn id="56" dur="1200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35" y="625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48148E-6 L 0.56927 0.00046 " pathEditMode="relative" rAng="0" ptsTypes="AA">
                                      <p:cBhvr>
                                        <p:cTn id="58" dur="1200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64" y="23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8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8467" y="0"/>
            <a:ext cx="12183533" cy="6858000"/>
            <a:chOff x="4234" y="0"/>
            <a:chExt cx="12183533" cy="6858000"/>
          </a:xfrm>
        </p:grpSpPr>
        <p:pic>
          <p:nvPicPr>
            <p:cNvPr id="3" name="Picture 7" descr="Untitled.png"/>
            <p:cNvPicPr>
              <a:picLocks noChangeAspect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4234" y="0"/>
              <a:ext cx="12183533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7577" y="5577098"/>
              <a:ext cx="3162871" cy="1015662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513080" y="316230"/>
            <a:ext cx="10153650" cy="224155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lvl="3" indent="457200">
              <a:lnSpc>
                <a:spcPct val="150000"/>
              </a:lnSpc>
            </a:pPr>
            <a:r>
              <a:rPr lang="vi-VN" altLang="en-US" sz="2800" b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     </a:t>
            </a:r>
            <a:r>
              <a:rPr lang="en-US" sz="3600" b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Chủ điểm: </a:t>
            </a:r>
            <a:r>
              <a:rPr lang="vi-VN" altLang="en-US" sz="3600" b="1" smtClean="0">
                <a:solidFill>
                  <a:srgbClr val="FFC000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Chào mừng năm mới 2026</a:t>
            </a:r>
            <a:endParaRPr lang="vi-VN" altLang="en-US" sz="3600" b="1" smtClean="0">
              <a:solidFill>
                <a:srgbClr val="FFC000"/>
              </a:solidFill>
              <a:latin typeface="HP001 4 hàng" panose="020B0603050302020204" pitchFamily="34" charset="0"/>
              <a:cs typeface="Times New Roman" panose="02020603050405020304" pitchFamily="18" charset="0"/>
              <a:sym typeface="+mn-ea"/>
            </a:endParaRPr>
          </a:p>
          <a:p>
            <a:pPr marL="0" lvl="3" indent="457200">
              <a:lnSpc>
                <a:spcPct val="150000"/>
              </a:lnSpc>
            </a:pPr>
            <a:r>
              <a:rPr lang="vi-VN" altLang="en-US" sz="3600" b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   </a:t>
            </a:r>
            <a:r>
              <a:rPr lang="en-US" sz="3600" b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Thứ </a:t>
            </a:r>
            <a:r>
              <a:rPr lang="en-US" altLang="vi-VN" sz="3600" b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tư</a:t>
            </a:r>
            <a:r>
              <a:rPr lang="en-US" sz="3600" b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 ngày 28 tháng </a:t>
            </a:r>
            <a:r>
              <a:rPr lang="vi-VN" altLang="en-US" sz="3600" b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1</a:t>
            </a:r>
            <a:r>
              <a:rPr lang="en-US" sz="3600" b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 năm 202</a:t>
            </a:r>
            <a:r>
              <a:rPr lang="vi-VN" altLang="en-US" sz="3600" b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6</a:t>
            </a:r>
            <a:r>
              <a:rPr lang="en-US" sz="3600" b="1" smtClean="0">
                <a:solidFill>
                  <a:srgbClr val="FFC000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  </a:t>
            </a:r>
            <a:endParaRPr lang="en-US" sz="3600" b="1" smtClean="0">
              <a:solidFill>
                <a:srgbClr val="FFC000"/>
              </a:solidFill>
              <a:latin typeface="HP001 4 hàng" panose="020B0603050302020204" pitchFamily="34" charset="0"/>
              <a:cs typeface="Times New Roman" panose="02020603050405020304" pitchFamily="18" charset="0"/>
              <a:sym typeface="+mn-ea"/>
            </a:endParaRPr>
          </a:p>
          <a:p>
            <a:pPr marL="0" lvl="3" indent="457200">
              <a:lnSpc>
                <a:spcPct val="150000"/>
              </a:lnSpc>
            </a:pPr>
            <a:r>
              <a:rPr lang="vi-VN" altLang="en-US" sz="3600" b="1" smtClean="0">
                <a:solidFill>
                  <a:schemeClr val="bg1"/>
                </a:solidFill>
                <a:highlight>
                  <a:srgbClr val="000000">
                    <a:alpha val="0"/>
                  </a:srgbClr>
                </a:highlight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altLang="en-US" sz="3600" b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                   </a:t>
            </a:r>
            <a:r>
              <a:rPr lang="en-US" sz="3600" b="1" u="sng" smtClean="0">
                <a:solidFill>
                  <a:schemeClr val="bg1"/>
                </a:solidFill>
                <a:highlight>
                  <a:srgbClr val="008080"/>
                </a:highlight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Toán</a:t>
            </a:r>
            <a:r>
              <a:rPr lang="vi-VN" altLang="en-US" sz="3600" b="1" u="sng" smtClean="0">
                <a:solidFill>
                  <a:schemeClr val="bg1"/>
                </a:solidFill>
                <a:highlight>
                  <a:srgbClr val="008080"/>
                </a:highlight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:</a:t>
            </a:r>
            <a:endParaRPr lang="vi-VN" altLang="en-US" sz="3600" b="1" u="sng" smtClean="0">
              <a:solidFill>
                <a:schemeClr val="bg1"/>
              </a:solidFill>
              <a:highlight>
                <a:srgbClr val="008080"/>
              </a:highlight>
              <a:latin typeface="HP001 4 hàng" panose="020B0603050302020204" pitchFamily="34" charset="0"/>
              <a:cs typeface="Times New Roman" panose="02020603050405020304" pitchFamily="18" charset="0"/>
              <a:sym typeface="+mn-ea"/>
            </a:endParaRPr>
          </a:p>
          <a:p>
            <a:pPr marL="0" lvl="3" indent="457200">
              <a:lnSpc>
                <a:spcPct val="150000"/>
              </a:lnSpc>
            </a:pPr>
            <a:r>
              <a:rPr lang="vi-VN" altLang="en-US" sz="3600" b="1" smtClean="0">
                <a:solidFill>
                  <a:schemeClr val="bg1"/>
                </a:solidFill>
                <a:highlight>
                  <a:srgbClr val="008080"/>
                </a:highlight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        </a:t>
            </a:r>
            <a:r>
              <a:rPr lang="en-US" sz="4400" b="1" smtClean="0">
                <a:solidFill>
                  <a:srgbClr val="FFFF00"/>
                </a:solidFill>
                <a:highlight>
                  <a:srgbClr val="008080"/>
                </a:highlight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Bài 44: </a:t>
            </a:r>
            <a:r>
              <a:rPr lang="vi-VN" altLang="en-US" sz="4400" b="1">
                <a:solidFill>
                  <a:srgbClr val="FFFF00"/>
                </a:solidFill>
                <a:highlight>
                  <a:srgbClr val="008080"/>
                </a:highlight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Bảng chia 5</a:t>
            </a:r>
            <a:endParaRPr lang="vi-VN" altLang="en-US" sz="4400" b="1">
              <a:solidFill>
                <a:srgbClr val="FFFF00"/>
              </a:solidFill>
              <a:highlight>
                <a:srgbClr val="008080"/>
              </a:highlight>
              <a:latin typeface="HP001 4 hàng" panose="020B0603050302020204" pitchFamily="34" charset="0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sz="3600" b="1" smtClean="0">
                <a:solidFill>
                  <a:schemeClr val="bg1"/>
                </a:solidFill>
                <a:highlight>
                  <a:srgbClr val="008080"/>
                </a:highlight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altLang="en-US" sz="3600" b="1" smtClean="0">
                <a:solidFill>
                  <a:schemeClr val="bg1"/>
                </a:solidFill>
                <a:highlight>
                  <a:srgbClr val="008080"/>
                </a:highlight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	  </a:t>
            </a:r>
            <a:r>
              <a:rPr lang="vi-VN" sz="3600" b="1" smtClean="0">
                <a:solidFill>
                  <a:schemeClr val="bg1"/>
                </a:solidFill>
                <a:highlight>
                  <a:srgbClr val="008080"/>
                </a:highlight>
                <a:latin typeface="Javanese Text" panose="02000000000000000000" charset="0"/>
                <a:cs typeface="Javanese Text" panose="02000000000000000000" charset="0"/>
                <a:sym typeface="+mn-ea"/>
              </a:rPr>
              <a:t>VẬN DỤNG - TRẢI NGHIỆM</a:t>
            </a:r>
            <a:endParaRPr lang="vi-VN" sz="3600" b="1" dirty="0">
              <a:solidFill>
                <a:prstClr val="white"/>
              </a:solidFill>
              <a:highlight>
                <a:srgbClr val="008080"/>
              </a:highlight>
              <a:latin typeface="Javanese Text" panose="02000000000000000000" charset="0"/>
              <a:cs typeface="Javanese Text" panose="02000000000000000000" charset="0"/>
            </a:endParaRPr>
          </a:p>
          <a:p>
            <a:pPr>
              <a:lnSpc>
                <a:spcPct val="150000"/>
              </a:lnSpc>
            </a:pPr>
            <a:r>
              <a:rPr lang="en-US" sz="3600" b="1">
                <a:solidFill>
                  <a:schemeClr val="bg1"/>
                </a:solidFill>
                <a:highlight>
                  <a:srgbClr val="008080"/>
                </a:highlight>
                <a:latin typeface="HP001 4 hàng" panose="020B0603050302020204" pitchFamily="34" charset="0"/>
                <a:sym typeface="+mn-ea"/>
              </a:rPr>
              <a:t>            </a:t>
            </a:r>
            <a:endParaRPr lang="en-US" sz="3600" b="1" smtClean="0">
              <a:solidFill>
                <a:schemeClr val="bg1"/>
              </a:solidFill>
              <a:highlight>
                <a:srgbClr val="008080"/>
              </a:highlight>
              <a:latin typeface="HP001 4 hàng" panose="020B06030503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b="1">
                <a:solidFill>
                  <a:schemeClr val="bg1"/>
                </a:solidFill>
                <a:highlight>
                  <a:srgbClr val="008080"/>
                </a:highlight>
                <a:latin typeface="HP001 4 hàng" panose="020B0603050302020204" pitchFamily="34" charset="0"/>
                <a:sym typeface="+mn-ea"/>
              </a:rPr>
              <a:t>            </a:t>
            </a:r>
            <a:endParaRPr lang="en-US" sz="3600" b="1" smtClean="0">
              <a:solidFill>
                <a:schemeClr val="bg1"/>
              </a:solidFill>
              <a:highlight>
                <a:srgbClr val="008080"/>
              </a:highlight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marL="1828800" lvl="4" indent="457200">
              <a:lnSpc>
                <a:spcPct val="150000"/>
              </a:lnSpc>
            </a:pPr>
            <a:endParaRPr lang="en-US" sz="4400" b="1" smtClean="0">
              <a:solidFill>
                <a:srgbClr val="FFFF00"/>
              </a:solidFill>
              <a:highlight>
                <a:srgbClr val="000080"/>
              </a:highlight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marL="0" lvl="3" indent="457200">
              <a:lnSpc>
                <a:spcPct val="150000"/>
              </a:lnSpc>
            </a:pPr>
            <a:endParaRPr lang="en-US" sz="2800" b="1" smtClean="0">
              <a:solidFill>
                <a:srgbClr val="FFC000"/>
              </a:solidFill>
              <a:highlight>
                <a:srgbClr val="000000"/>
              </a:highlight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marL="0" lvl="3" algn="l" defTabSz="914400">
              <a:defRPr/>
            </a:pPr>
            <a:endParaRPr lang="zh-CN" altLang="en-US" sz="13800" b="1" dirty="0">
              <a:solidFill>
                <a:srgbClr val="FFFF00"/>
              </a:solidFill>
              <a:ea typeface="义启粗楷体" panose="02000500000000000000" pitchFamily="2" charset="-122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/>
          <p:nvPr/>
        </p:nvSpPr>
        <p:spPr>
          <a:xfrm>
            <a:off x="2734945" y="231775"/>
            <a:ext cx="6096000" cy="61855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vi-VN" sz="3600" dirty="0">
                <a:sym typeface="+mn-ea"/>
              </a:rPr>
              <a:t>Bảng chia </a:t>
            </a:r>
            <a:r>
              <a:rPr lang="en-US" altLang="vi-VN" sz="3600" dirty="0">
                <a:sym typeface="+mn-ea"/>
              </a:rPr>
              <a:t>5</a:t>
            </a:r>
            <a:endParaRPr lang="en-US" altLang="vi-VN" sz="3600" dirty="0">
              <a:sym typeface="+mn-ea"/>
            </a:endParaRPr>
          </a:p>
          <a:p>
            <a:pPr algn="ctr"/>
            <a:r>
              <a:rPr lang="vi-VN" altLang="en-US" sz="3600" dirty="0">
                <a:sym typeface="+mn-ea"/>
              </a:rPr>
              <a:t>  </a:t>
            </a:r>
            <a:r>
              <a:rPr lang="vi-VN" altLang="en-US" sz="3600" dirty="0">
                <a:solidFill>
                  <a:srgbClr val="FF0000"/>
                </a:solidFill>
                <a:sym typeface="+mn-ea"/>
              </a:rPr>
              <a:t>5</a:t>
            </a:r>
            <a:r>
              <a:rPr lang="vi-VN" altLang="en-US" sz="3600" dirty="0">
                <a:sym typeface="+mn-ea"/>
              </a:rPr>
              <a:t> : 5 =</a:t>
            </a:r>
            <a:r>
              <a:rPr lang="vi-VN" altLang="en-US" sz="3600" dirty="0">
                <a:solidFill>
                  <a:srgbClr val="00B050"/>
                </a:solidFill>
                <a:sym typeface="+mn-ea"/>
              </a:rPr>
              <a:t>1</a:t>
            </a:r>
            <a:r>
              <a:rPr lang="vi-VN" altLang="en-US" sz="3600" dirty="0">
                <a:sym typeface="+mn-ea"/>
              </a:rPr>
              <a:t>  </a:t>
            </a:r>
            <a:endParaRPr lang="vi-VN" altLang="en-US" sz="3600" dirty="0">
              <a:sym typeface="+mn-ea"/>
            </a:endParaRPr>
          </a:p>
          <a:p>
            <a:pPr algn="ctr"/>
            <a:r>
              <a:rPr lang="vi-VN" altLang="en-US" sz="3600" dirty="0">
                <a:solidFill>
                  <a:srgbClr val="FF0000"/>
                </a:solidFill>
                <a:sym typeface="+mn-ea"/>
              </a:rPr>
              <a:t>10</a:t>
            </a:r>
            <a:r>
              <a:rPr lang="vi-VN" altLang="en-US" sz="3600" dirty="0">
                <a:sym typeface="+mn-ea"/>
              </a:rPr>
              <a:t> : 5 = </a:t>
            </a:r>
            <a:r>
              <a:rPr lang="vi-VN" altLang="en-US" sz="3600" dirty="0">
                <a:solidFill>
                  <a:srgbClr val="00B050"/>
                </a:solidFill>
                <a:sym typeface="+mn-ea"/>
              </a:rPr>
              <a:t>2</a:t>
            </a:r>
            <a:r>
              <a:rPr lang="vi-VN" altLang="en-US" sz="3600" dirty="0">
                <a:sym typeface="+mn-ea"/>
              </a:rPr>
              <a:t>  </a:t>
            </a:r>
            <a:endParaRPr lang="vi-VN" altLang="en-US" sz="3600" dirty="0">
              <a:sym typeface="+mn-ea"/>
            </a:endParaRPr>
          </a:p>
          <a:p>
            <a:pPr algn="ctr"/>
            <a:r>
              <a:rPr lang="vi-VN" altLang="en-US" sz="3600" dirty="0">
                <a:solidFill>
                  <a:srgbClr val="FF0000"/>
                </a:solidFill>
                <a:sym typeface="+mn-ea"/>
              </a:rPr>
              <a:t>15</a:t>
            </a:r>
            <a:r>
              <a:rPr lang="vi-VN" altLang="en-US" sz="3600" dirty="0">
                <a:sym typeface="+mn-ea"/>
              </a:rPr>
              <a:t> : 5 = </a:t>
            </a:r>
            <a:r>
              <a:rPr lang="vi-VN" altLang="en-US" sz="3600" dirty="0">
                <a:solidFill>
                  <a:srgbClr val="00B050"/>
                </a:solidFill>
                <a:sym typeface="+mn-ea"/>
              </a:rPr>
              <a:t>3</a:t>
            </a:r>
            <a:r>
              <a:rPr lang="vi-VN" altLang="en-US" sz="3600" dirty="0">
                <a:sym typeface="+mn-ea"/>
              </a:rPr>
              <a:t>  </a:t>
            </a:r>
            <a:endParaRPr lang="vi-VN" altLang="en-US" sz="3600" dirty="0">
              <a:sym typeface="+mn-ea"/>
            </a:endParaRPr>
          </a:p>
          <a:p>
            <a:pPr algn="ctr"/>
            <a:r>
              <a:rPr lang="vi-VN" altLang="en-US" sz="3600" dirty="0">
                <a:solidFill>
                  <a:srgbClr val="FF0000"/>
                </a:solidFill>
                <a:sym typeface="+mn-ea"/>
              </a:rPr>
              <a:t>20 </a:t>
            </a:r>
            <a:r>
              <a:rPr lang="vi-VN" altLang="en-US" sz="3600" dirty="0">
                <a:sym typeface="+mn-ea"/>
              </a:rPr>
              <a:t>: 5 = </a:t>
            </a:r>
            <a:r>
              <a:rPr lang="vi-VN" altLang="en-US" sz="3600" dirty="0">
                <a:solidFill>
                  <a:srgbClr val="00B050"/>
                </a:solidFill>
                <a:sym typeface="+mn-ea"/>
              </a:rPr>
              <a:t>4</a:t>
            </a:r>
            <a:endParaRPr lang="vi-VN" altLang="en-US" sz="3600" dirty="0">
              <a:solidFill>
                <a:srgbClr val="00B050"/>
              </a:solidFill>
              <a:sym typeface="+mn-ea"/>
            </a:endParaRPr>
          </a:p>
          <a:p>
            <a:pPr algn="ctr"/>
            <a:r>
              <a:rPr lang="vi-VN" altLang="en-US" sz="3600" dirty="0">
                <a:solidFill>
                  <a:srgbClr val="FF0000"/>
                </a:solidFill>
                <a:sym typeface="+mn-ea"/>
              </a:rPr>
              <a:t>25</a:t>
            </a:r>
            <a:r>
              <a:rPr lang="vi-VN" altLang="en-US" sz="3600" dirty="0">
                <a:sym typeface="+mn-ea"/>
              </a:rPr>
              <a:t> : 5 = </a:t>
            </a:r>
            <a:r>
              <a:rPr lang="vi-VN" altLang="en-US" sz="3600" dirty="0">
                <a:solidFill>
                  <a:srgbClr val="00B050"/>
                </a:solidFill>
                <a:sym typeface="+mn-ea"/>
              </a:rPr>
              <a:t>5</a:t>
            </a:r>
            <a:endParaRPr lang="vi-VN" altLang="en-US" sz="3600" dirty="0">
              <a:solidFill>
                <a:srgbClr val="00B050"/>
              </a:solidFill>
              <a:sym typeface="+mn-ea"/>
            </a:endParaRPr>
          </a:p>
          <a:p>
            <a:pPr algn="ctr"/>
            <a:r>
              <a:rPr lang="vi-VN" altLang="en-US" sz="3600" dirty="0">
                <a:solidFill>
                  <a:srgbClr val="FF0000"/>
                </a:solidFill>
                <a:sym typeface="+mn-ea"/>
              </a:rPr>
              <a:t>30</a:t>
            </a:r>
            <a:r>
              <a:rPr lang="vi-VN" altLang="en-US" sz="3600" dirty="0">
                <a:sym typeface="+mn-ea"/>
              </a:rPr>
              <a:t> : 5 = </a:t>
            </a:r>
            <a:r>
              <a:rPr lang="vi-VN" altLang="en-US" sz="3600" dirty="0">
                <a:solidFill>
                  <a:srgbClr val="00B050"/>
                </a:solidFill>
                <a:sym typeface="+mn-ea"/>
              </a:rPr>
              <a:t>6</a:t>
            </a:r>
            <a:endParaRPr lang="vi-VN" altLang="en-US" sz="3600" dirty="0">
              <a:solidFill>
                <a:srgbClr val="00B050"/>
              </a:solidFill>
              <a:sym typeface="+mn-ea"/>
            </a:endParaRPr>
          </a:p>
          <a:p>
            <a:pPr algn="ctr"/>
            <a:r>
              <a:rPr lang="vi-VN" altLang="en-US" sz="3600" dirty="0">
                <a:solidFill>
                  <a:srgbClr val="FF0000"/>
                </a:solidFill>
                <a:sym typeface="+mn-ea"/>
              </a:rPr>
              <a:t>35</a:t>
            </a:r>
            <a:r>
              <a:rPr lang="vi-VN" altLang="en-US" sz="3600" dirty="0">
                <a:sym typeface="+mn-ea"/>
              </a:rPr>
              <a:t> : 5 = </a:t>
            </a:r>
            <a:r>
              <a:rPr lang="vi-VN" altLang="en-US" sz="3600" dirty="0">
                <a:solidFill>
                  <a:srgbClr val="00B050"/>
                </a:solidFill>
                <a:sym typeface="+mn-ea"/>
              </a:rPr>
              <a:t>7</a:t>
            </a:r>
            <a:endParaRPr lang="vi-VN" altLang="en-US" sz="3600" dirty="0">
              <a:sym typeface="+mn-ea"/>
            </a:endParaRPr>
          </a:p>
          <a:p>
            <a:pPr algn="ctr"/>
            <a:r>
              <a:rPr lang="vi-VN" altLang="en-US" sz="3600" dirty="0">
                <a:solidFill>
                  <a:srgbClr val="FF0000"/>
                </a:solidFill>
                <a:sym typeface="+mn-ea"/>
              </a:rPr>
              <a:t>40</a:t>
            </a:r>
            <a:r>
              <a:rPr lang="vi-VN" altLang="en-US" sz="3600" dirty="0">
                <a:sym typeface="+mn-ea"/>
              </a:rPr>
              <a:t> : 5 = </a:t>
            </a:r>
            <a:r>
              <a:rPr lang="vi-VN" altLang="en-US" sz="3600" dirty="0">
                <a:solidFill>
                  <a:srgbClr val="00B050"/>
                </a:solidFill>
                <a:sym typeface="+mn-ea"/>
              </a:rPr>
              <a:t>8</a:t>
            </a:r>
            <a:endParaRPr lang="vi-VN" altLang="en-US" sz="3600" dirty="0">
              <a:highlight>
                <a:srgbClr val="0000FF"/>
              </a:highlight>
              <a:sym typeface="+mn-ea"/>
            </a:endParaRPr>
          </a:p>
          <a:p>
            <a:pPr algn="ctr"/>
            <a:r>
              <a:rPr lang="vi-VN" altLang="en-US" sz="3600" dirty="0">
                <a:solidFill>
                  <a:srgbClr val="FF0000"/>
                </a:solidFill>
                <a:sym typeface="+mn-ea"/>
              </a:rPr>
              <a:t>45 </a:t>
            </a:r>
            <a:r>
              <a:rPr lang="vi-VN" altLang="en-US" sz="3600" dirty="0">
                <a:sym typeface="+mn-ea"/>
              </a:rPr>
              <a:t>: 5 = </a:t>
            </a:r>
            <a:r>
              <a:rPr lang="vi-VN" altLang="en-US" sz="3600" dirty="0">
                <a:solidFill>
                  <a:srgbClr val="00B050"/>
                </a:solidFill>
                <a:sym typeface="+mn-ea"/>
              </a:rPr>
              <a:t>9</a:t>
            </a:r>
            <a:endParaRPr lang="vi-VN" altLang="en-US" sz="3600" dirty="0">
              <a:highlight>
                <a:srgbClr val="0000FF"/>
              </a:highlight>
              <a:sym typeface="+mn-ea"/>
            </a:endParaRPr>
          </a:p>
          <a:p>
            <a:pPr algn="ctr"/>
            <a:r>
              <a:rPr lang="vi-VN" altLang="en-US" sz="3600" dirty="0">
                <a:sym typeface="+mn-ea"/>
              </a:rPr>
              <a:t>  </a:t>
            </a:r>
            <a:r>
              <a:rPr lang="vi-VN" altLang="en-US" sz="3600" dirty="0">
                <a:solidFill>
                  <a:srgbClr val="FF0000"/>
                </a:solidFill>
                <a:sym typeface="+mn-ea"/>
              </a:rPr>
              <a:t>50</a:t>
            </a:r>
            <a:r>
              <a:rPr lang="vi-VN" altLang="en-US" sz="3600" dirty="0">
                <a:sym typeface="+mn-ea"/>
              </a:rPr>
              <a:t> : 5 = </a:t>
            </a:r>
            <a:r>
              <a:rPr lang="vi-VN" altLang="en-US" sz="3600" dirty="0">
                <a:solidFill>
                  <a:srgbClr val="00B050"/>
                </a:solidFill>
                <a:sym typeface="+mn-ea"/>
              </a:rPr>
              <a:t>10 </a:t>
            </a:r>
            <a:endParaRPr lang="vi-VN" altLang="en-US" sz="3600" dirty="0">
              <a:solidFill>
                <a:srgbClr val="00B050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z2746782755887_6dd5113dcd67f05e019e58e6952a9f6f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5786" y="745121"/>
            <a:ext cx="11477768" cy="3599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   </a:t>
            </a:r>
            <a:r>
              <a:rPr lang="en-US" sz="3000" b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Chủ điểm: </a:t>
            </a:r>
            <a:r>
              <a:rPr lang="vi-VN" altLang="en-US" sz="3000" b="1" smtClean="0">
                <a:solidFill>
                  <a:srgbClr val="FFC000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Chào mừng năm mới 2026</a:t>
            </a:r>
            <a:endParaRPr lang="en-US" sz="3000" b="1" smtClean="0">
              <a:solidFill>
                <a:srgbClr val="FFC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000" b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000" b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       </a:t>
            </a:r>
            <a:r>
              <a:rPr lang="en-US" sz="3000" b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Thứ </a:t>
            </a:r>
            <a:r>
              <a:rPr lang="en-US" altLang="vi-VN" sz="3000" b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tư</a:t>
            </a:r>
            <a:r>
              <a:rPr lang="en-US" sz="3000" b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 ngày 28 tháng </a:t>
            </a:r>
            <a:r>
              <a:rPr lang="vi-VN" altLang="en-US" sz="3000" b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1</a:t>
            </a:r>
            <a:r>
              <a:rPr lang="en-US" sz="3000" b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 năm 202</a:t>
            </a:r>
            <a:r>
              <a:rPr lang="vi-VN" altLang="en-US" sz="3000" b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6</a:t>
            </a:r>
            <a:r>
              <a:rPr lang="en-US" sz="3000" b="1" smtClean="0">
                <a:solidFill>
                  <a:srgbClr val="FFC000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  </a:t>
            </a:r>
            <a:r>
              <a:rPr lang="en-US" sz="3000" b="1" smtClean="0">
                <a:solidFill>
                  <a:srgbClr val="FFC000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   </a:t>
            </a:r>
            <a:r>
              <a:rPr lang="en-US" sz="3000" b="1" smtClean="0">
                <a:solidFill>
                  <a:srgbClr val="FFC000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000" b="1" smtClean="0">
                <a:solidFill>
                  <a:srgbClr val="FFC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    </a:t>
            </a:r>
            <a:endParaRPr lang="en-US" sz="3000" b="1" smtClean="0">
              <a:solidFill>
                <a:srgbClr val="FFC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000" b="1">
                <a:solidFill>
                  <a:srgbClr val="FFC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smtClean="0">
                <a:solidFill>
                  <a:srgbClr val="FFC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                </a:t>
            </a:r>
            <a:r>
              <a:rPr lang="en-US" sz="3000" b="1" smtClean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Toán:</a:t>
            </a:r>
            <a:endParaRPr lang="en-US" sz="3000" b="1" smtClean="0">
              <a:solidFill>
                <a:prstClr val="white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000" b="1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smtClean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            </a:t>
            </a:r>
            <a:r>
              <a:rPr lang="vi-VN" altLang="en-US" sz="3000" b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Bảng chia 5</a:t>
            </a:r>
            <a:endParaRPr lang="vi-VN" altLang="en-US" sz="3000" b="1">
              <a:solidFill>
                <a:srgbClr val="FFFF00"/>
              </a:solidFill>
              <a:latin typeface="HP001 4 hàng" panose="020B0603050302020204" pitchFamily="34" charset="0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vi-VN" altLang="en-US" sz="3000" b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        </a:t>
            </a:r>
            <a:r>
              <a:rPr lang="vi-VN" sz="3000" b="1" smtClean="0">
                <a:solidFill>
                  <a:schemeClr val="bg1"/>
                </a:solidFill>
                <a:latin typeface="Javanese Text" panose="02000000000000000000" charset="0"/>
                <a:cs typeface="Javanese Text" panose="02000000000000000000" charset="0"/>
                <a:sym typeface="+mn-ea"/>
              </a:rPr>
              <a:t>TRÒ CHƠI: AI NHANH AI ĐÚNG</a:t>
            </a:r>
            <a:endParaRPr lang="vi-VN" sz="3200" b="1" dirty="0">
              <a:solidFill>
                <a:prstClr val="white"/>
              </a:solidFill>
              <a:latin typeface="Javanese Text" panose="02000000000000000000" charset="0"/>
              <a:cs typeface="Javanese Text" panose="02000000000000000000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739487" y="2860810"/>
            <a:ext cx="975130" cy="522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 Conector recto"/>
          <p:cNvCxnSpPr/>
          <p:nvPr/>
        </p:nvCxnSpPr>
        <p:spPr>
          <a:xfrm flipH="1">
            <a:off x="6102828" y="5157193"/>
            <a:ext cx="32590" cy="179928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Rectángulo redondeado">
            <a:hlinkClick r:id="rId1" action="ppaction://hlinkfile"/>
          </p:cNvPr>
          <p:cNvSpPr/>
          <p:nvPr/>
        </p:nvSpPr>
        <p:spPr>
          <a:xfrm>
            <a:off x="152400" y="1365885"/>
            <a:ext cx="11035665" cy="1151255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altLang="zh-CN" sz="8000" smtClean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 </a:t>
            </a:r>
            <a:r>
              <a:rPr lang="vi-VN" altLang="en-US" sz="8000" smtClean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            2</a:t>
            </a:r>
            <a:r>
              <a:rPr lang="en-US" altLang="zh-CN" sz="8000" smtClean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5 : </a:t>
            </a:r>
            <a:r>
              <a:rPr lang="vi-VN" altLang="en-US" sz="8000" smtClean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5</a:t>
            </a:r>
            <a:r>
              <a:rPr lang="en-US" altLang="zh-CN" sz="8000" smtClean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= ?</a:t>
            </a:r>
            <a:endParaRPr kumimoji="0" lang="en-US" altLang="zh-CN" sz="8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  <a:sym typeface="Microsoft YaHei" panose="020B0503020204020204" charset="-122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0522" y="5368589"/>
            <a:ext cx="1735020" cy="17465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23 Llamada ovalada"/>
          <p:cNvSpPr/>
          <p:nvPr/>
        </p:nvSpPr>
        <p:spPr>
          <a:xfrm>
            <a:off x="-635" y="3002915"/>
            <a:ext cx="11967210" cy="2365375"/>
          </a:xfrm>
          <a:prstGeom prst="wedgeEllipseCallout">
            <a:avLst>
              <a:gd name="adj1" fmla="val -22822"/>
              <a:gd name="adj2" fmla="val 82184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altLang="zh-CN" sz="8000" smtClean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   </a:t>
            </a:r>
            <a:r>
              <a:rPr lang="vi-VN" altLang="en-US" sz="8000" smtClean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   2</a:t>
            </a:r>
            <a:r>
              <a:rPr lang="en-US" altLang="zh-CN" sz="8000" smtClean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5 : 5 = </a:t>
            </a:r>
            <a:r>
              <a:rPr lang="vi-VN" altLang="en-US" sz="8000" smtClean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5</a:t>
            </a:r>
            <a:endParaRPr lang="vi-VN" altLang="en-US" sz="8000" b="1" dirty="0" smtClean="0">
              <a:solidFill>
                <a:schemeClr val="tx1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  <a:sym typeface="Microsoft YaHei" panose="020B0503020204020204" charset="-122"/>
            </a:endParaRPr>
          </a:p>
        </p:txBody>
      </p:sp>
      <p:pic>
        <p:nvPicPr>
          <p:cNvPr id="25" name="Picture 2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91" b="91392" l="10000" r="90000">
                        <a14:foregroundMark x1="41744" y1="88379" x2="48023" y2="91392"/>
                        <a14:foregroundMark x1="48023" y1="91392" x2="51047" y2="91392"/>
                        <a14:foregroundMark x1="46628" y1="7891" x2="49767" y2="78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414" y="6081173"/>
            <a:ext cx="924829" cy="749542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bldLvl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 Conector recto"/>
          <p:cNvCxnSpPr/>
          <p:nvPr/>
        </p:nvCxnSpPr>
        <p:spPr>
          <a:xfrm flipH="1">
            <a:off x="6102828" y="5157193"/>
            <a:ext cx="32590" cy="179928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Rectángulo redondeado">
            <a:hlinkClick r:id="rId1" action="ppaction://hlinkfile"/>
          </p:cNvPr>
          <p:cNvSpPr/>
          <p:nvPr/>
        </p:nvSpPr>
        <p:spPr>
          <a:xfrm>
            <a:off x="152400" y="1365885"/>
            <a:ext cx="11035665" cy="1151255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altLang="zh-CN" sz="8000" smtClean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 </a:t>
            </a:r>
            <a:r>
              <a:rPr lang="vi-VN" altLang="en-US" sz="8000" smtClean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            40</a:t>
            </a:r>
            <a:r>
              <a:rPr lang="en-US" altLang="zh-CN" sz="8000" smtClean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: </a:t>
            </a:r>
            <a:r>
              <a:rPr lang="vi-VN" altLang="en-US" sz="8000" smtClean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5</a:t>
            </a:r>
            <a:r>
              <a:rPr lang="en-US" altLang="zh-CN" sz="8000" smtClean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= ?</a:t>
            </a:r>
            <a:endParaRPr kumimoji="0" lang="en-US" altLang="zh-CN" sz="8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  <a:sym typeface="Microsoft YaHei" panose="020B0503020204020204" charset="-122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0522" y="5368589"/>
            <a:ext cx="1735020" cy="17465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23 Llamada ovalada"/>
          <p:cNvSpPr/>
          <p:nvPr/>
        </p:nvSpPr>
        <p:spPr>
          <a:xfrm>
            <a:off x="-635" y="3002915"/>
            <a:ext cx="11967210" cy="2365375"/>
          </a:xfrm>
          <a:prstGeom prst="wedgeEllipseCallout">
            <a:avLst>
              <a:gd name="adj1" fmla="val -22822"/>
              <a:gd name="adj2" fmla="val 82184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altLang="zh-CN" sz="8000" smtClean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   </a:t>
            </a:r>
            <a:r>
              <a:rPr lang="vi-VN" altLang="en-US" sz="8000" smtClean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   40</a:t>
            </a:r>
            <a:r>
              <a:rPr lang="en-US" altLang="zh-CN" sz="8000" smtClean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: </a:t>
            </a:r>
            <a:r>
              <a:rPr lang="vi-VN" altLang="en-US" sz="8000" smtClean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5</a:t>
            </a:r>
            <a:r>
              <a:rPr lang="en-US" altLang="zh-CN" sz="8000" smtClean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= </a:t>
            </a:r>
            <a:r>
              <a:rPr lang="vi-VN" altLang="en-US" sz="8000" smtClean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8</a:t>
            </a:r>
            <a:endParaRPr lang="vi-VN" altLang="en-US" sz="8000" b="1" dirty="0" smtClean="0">
              <a:solidFill>
                <a:schemeClr val="tx1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  <a:sym typeface="Microsoft YaHei" panose="020B0503020204020204" charset="-122"/>
            </a:endParaRPr>
          </a:p>
        </p:txBody>
      </p:sp>
      <p:pic>
        <p:nvPicPr>
          <p:cNvPr id="25" name="Picture 2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91" b="91392" l="10000" r="90000">
                        <a14:foregroundMark x1="41744" y1="88379" x2="48023" y2="91392"/>
                        <a14:foregroundMark x1="48023" y1="91392" x2="51047" y2="91392"/>
                        <a14:foregroundMark x1="46628" y1="7891" x2="49767" y2="78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414" y="6081173"/>
            <a:ext cx="924829" cy="749542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bldLvl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 Conector recto"/>
          <p:cNvCxnSpPr/>
          <p:nvPr/>
        </p:nvCxnSpPr>
        <p:spPr>
          <a:xfrm flipH="1">
            <a:off x="6102828" y="5157193"/>
            <a:ext cx="32590" cy="179928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Rectángulo redondeado">
            <a:hlinkClick r:id="rId1" action="ppaction://hlinkfile"/>
          </p:cNvPr>
          <p:cNvSpPr/>
          <p:nvPr/>
        </p:nvSpPr>
        <p:spPr>
          <a:xfrm>
            <a:off x="152400" y="1365885"/>
            <a:ext cx="11035665" cy="1151255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altLang="zh-CN" sz="8000" smtClean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 </a:t>
            </a:r>
            <a:r>
              <a:rPr lang="vi-VN" altLang="en-US" sz="8000" smtClean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            30</a:t>
            </a:r>
            <a:r>
              <a:rPr lang="en-US" altLang="zh-CN" sz="8000" smtClean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: </a:t>
            </a:r>
            <a:r>
              <a:rPr lang="vi-VN" altLang="en-US" sz="8000" smtClean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5</a:t>
            </a:r>
            <a:r>
              <a:rPr lang="en-US" altLang="zh-CN" sz="8000" smtClean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= ?</a:t>
            </a:r>
            <a:endParaRPr kumimoji="0" lang="en-US" altLang="zh-CN" sz="8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  <a:sym typeface="Microsoft YaHei" panose="020B0503020204020204" charset="-122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0522" y="5368589"/>
            <a:ext cx="1735020" cy="17465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23 Llamada ovalada"/>
          <p:cNvSpPr/>
          <p:nvPr/>
        </p:nvSpPr>
        <p:spPr>
          <a:xfrm>
            <a:off x="-635" y="3002915"/>
            <a:ext cx="11967210" cy="2365375"/>
          </a:xfrm>
          <a:prstGeom prst="wedgeEllipseCallout">
            <a:avLst>
              <a:gd name="adj1" fmla="val -22822"/>
              <a:gd name="adj2" fmla="val 82184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altLang="zh-CN" sz="8000" smtClean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   </a:t>
            </a:r>
            <a:r>
              <a:rPr lang="vi-VN" altLang="en-US" sz="8000" smtClean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   30</a:t>
            </a:r>
            <a:r>
              <a:rPr lang="en-US" altLang="zh-CN" sz="8000" smtClean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: </a:t>
            </a:r>
            <a:r>
              <a:rPr lang="vi-VN" altLang="en-US" sz="8000" smtClean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5</a:t>
            </a:r>
            <a:r>
              <a:rPr lang="en-US" altLang="zh-CN" sz="8000" smtClean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= </a:t>
            </a:r>
            <a:r>
              <a:rPr lang="vi-VN" altLang="en-US" sz="8000" smtClean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6</a:t>
            </a:r>
            <a:endParaRPr lang="vi-VN" altLang="en-US" sz="8000" b="1" dirty="0" smtClean="0">
              <a:solidFill>
                <a:schemeClr val="tx1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  <a:sym typeface="Microsoft YaHei" panose="020B0503020204020204" charset="-122"/>
            </a:endParaRPr>
          </a:p>
        </p:txBody>
      </p:sp>
      <p:pic>
        <p:nvPicPr>
          <p:cNvPr id="25" name="Picture 2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91" b="91392" l="10000" r="90000">
                        <a14:foregroundMark x1="41744" y1="88379" x2="48023" y2="91392"/>
                        <a14:foregroundMark x1="48023" y1="91392" x2="51047" y2="91392"/>
                        <a14:foregroundMark x1="46628" y1="7891" x2="49767" y2="78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414" y="6081173"/>
            <a:ext cx="924829" cy="749542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bldLvl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34750" y="-28003"/>
            <a:ext cx="12182327" cy="6858000"/>
          </a:xfrm>
          <a:prstGeom prst="rect">
            <a:avLst/>
          </a:prstGeom>
        </p:spPr>
      </p:pic>
      <p:pic>
        <p:nvPicPr>
          <p:cNvPr id="12" name="图片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>
            <a:fillRect/>
          </a:stretch>
        </p:blipFill>
        <p:spPr>
          <a:xfrm rot="5400000">
            <a:off x="-3135927" y="3107924"/>
            <a:ext cx="6886002" cy="614149"/>
          </a:xfrm>
          <a:prstGeom prst="rect">
            <a:avLst/>
          </a:prstGeom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>
            <a:fillRect/>
          </a:stretch>
        </p:blipFill>
        <p:spPr>
          <a:xfrm rot="16200000">
            <a:off x="8537381" y="3110441"/>
            <a:ext cx="6699640" cy="571825"/>
          </a:xfrm>
          <a:prstGeom prst="rect">
            <a:avLst/>
          </a:prstGeom>
        </p:spPr>
      </p:pic>
      <p:sp>
        <p:nvSpPr>
          <p:cNvPr id="10" name="文本框 7"/>
          <p:cNvSpPr txBox="1">
            <a:spLocks noChangeArrowheads="1"/>
          </p:cNvSpPr>
          <p:nvPr/>
        </p:nvSpPr>
        <p:spPr bwMode="auto">
          <a:xfrm>
            <a:off x="1909981" y="-94930"/>
            <a:ext cx="79092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defTabSz="514350"/>
            <a:r>
              <a:rPr lang="en-US" altLang="zh-CN" sz="3200" b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TRƯỜNG TIỂU HỌC NGUYỄN VĂN CỪ</a:t>
            </a:r>
            <a:endParaRPr lang="en-US" altLang="zh-CN" sz="32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WordArt 6"/>
          <p:cNvSpPr>
            <a:spLocks noChangeArrowheads="1" noChangeShapeType="1" noTextEdit="1"/>
          </p:cNvSpPr>
          <p:nvPr/>
        </p:nvSpPr>
        <p:spPr bwMode="auto">
          <a:xfrm>
            <a:off x="792354" y="1577680"/>
            <a:ext cx="10862834" cy="652563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129780"/>
              </a:avLst>
            </a:prstTxWarp>
          </a:bodyPr>
          <a:lstStyle/>
          <a:p>
            <a:pPr algn="ctr"/>
            <a:r>
              <a:rPr lang="en-US" sz="6600" b="1" kern="10" smtClean="0">
                <a:ln w="9525">
                  <a:solidFill>
                    <a:srgbClr val="FF0000"/>
                  </a:solidFill>
                  <a:round/>
                </a:ln>
                <a:latin typeface="Times New Roman" panose="02020603050405020304"/>
                <a:cs typeface="Times New Roman" panose="02020603050405020304"/>
              </a:rPr>
              <a:t> CHÀO </a:t>
            </a:r>
            <a:r>
              <a:rPr lang="vi-VN" sz="6600" b="1" kern="10" smtClean="0">
                <a:ln w="9525">
                  <a:solidFill>
                    <a:srgbClr val="FF0000"/>
                  </a:solidFill>
                  <a:round/>
                </a:ln>
                <a:latin typeface="Times New Roman" panose="02020603050405020304"/>
                <a:cs typeface="Times New Roman" panose="02020603050405020304"/>
              </a:rPr>
              <a:t>TẠM BIỆT QUÝ THẦY CÔ</a:t>
            </a:r>
            <a:endParaRPr lang="vi-VN" sz="6600" b="1" kern="10" dirty="0">
              <a:ln w="9525">
                <a:solidFill>
                  <a:srgbClr val="FF0000"/>
                </a:solidFill>
                <a:round/>
              </a:ln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05735" y="3189605"/>
            <a:ext cx="75450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QUÝ THẦY CÔ SỨC KHỎE</a:t>
            </a:r>
            <a:endParaRPr lang="vi-VN" alt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3561977" y="4900648"/>
            <a:ext cx="5127874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/>
            <a:r>
              <a:rPr lang="en-US" altLang="en-US" sz="36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NĂM HỌC</a:t>
            </a:r>
            <a:r>
              <a:rPr lang="en-US" altLang="en-US" sz="3600" b="1">
                <a:solidFill>
                  <a:srgbClr val="0033CC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600" b="1" smtClean="0">
                <a:solidFill>
                  <a:srgbClr val="0033CC"/>
                </a:solidFill>
                <a:latin typeface="Times New Roman" panose="02020603050405020304" pitchFamily="18" charset="0"/>
              </a:rPr>
              <a:t>202</a:t>
            </a:r>
            <a:r>
              <a:rPr lang="vi-VN" altLang="en-US" sz="3600" b="1" smtClean="0">
                <a:solidFill>
                  <a:srgbClr val="0033CC"/>
                </a:solidFill>
                <a:latin typeface="Times New Roman" panose="02020603050405020304" pitchFamily="18" charset="0"/>
              </a:rPr>
              <a:t>5</a:t>
            </a:r>
            <a:r>
              <a:rPr lang="en-US" altLang="en-US" sz="3600" b="1" smtClean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>
                <a:solidFill>
                  <a:srgbClr val="0033CC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3600" b="1" smtClean="0">
                <a:solidFill>
                  <a:srgbClr val="0033CC"/>
                </a:solidFill>
                <a:latin typeface="Times New Roman" panose="02020603050405020304" pitchFamily="18" charset="0"/>
              </a:rPr>
              <a:t>202</a:t>
            </a:r>
            <a:r>
              <a:rPr lang="vi-VN" altLang="en-US" sz="3600" b="1" smtClean="0">
                <a:solidFill>
                  <a:srgbClr val="0033CC"/>
                </a:solidFill>
                <a:latin typeface="Times New Roman" panose="02020603050405020304" pitchFamily="18" charset="0"/>
              </a:rPr>
              <a:t>6</a:t>
            </a:r>
            <a:endParaRPr lang="vi-VN" altLang="en-US" sz="3600" b="1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6" descr="DSTARS-P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87678" y="261978"/>
            <a:ext cx="1194937" cy="701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 descr="DSTARS-P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73" y="43901"/>
            <a:ext cx="1194937" cy="701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 descr="DSTARS-P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05665" y="544451"/>
            <a:ext cx="1194937" cy="701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 descr="DSTARS-P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18843" y="804327"/>
            <a:ext cx="1194937" cy="701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 descr="DSTARS-P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769" y="1422703"/>
            <a:ext cx="1194937" cy="701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 descr="DSTARS-P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31280" y="1421160"/>
            <a:ext cx="1194937" cy="701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" descr="DSTARS-P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655188" y="3427875"/>
            <a:ext cx="1194937" cy="701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 descr="DSTARS-P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7380" y="2776735"/>
            <a:ext cx="1194937" cy="701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 Conector recto"/>
          <p:cNvCxnSpPr/>
          <p:nvPr/>
        </p:nvCxnSpPr>
        <p:spPr>
          <a:xfrm flipH="1">
            <a:off x="6102828" y="5157193"/>
            <a:ext cx="32590" cy="179928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Llamada ovalada"/>
          <p:cNvSpPr/>
          <p:nvPr/>
        </p:nvSpPr>
        <p:spPr>
          <a:xfrm>
            <a:off x="1639570" y="3429000"/>
            <a:ext cx="8067040" cy="2497455"/>
          </a:xfrm>
          <a:prstGeom prst="wedgeEllipseCallout">
            <a:avLst>
              <a:gd name="adj1" fmla="val -24713"/>
              <a:gd name="adj2" fmla="val 9907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altLang="vi-VN" sz="7200" smtClean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5</a:t>
            </a:r>
            <a:r>
              <a:rPr lang="en-US" altLang="zh-CN" sz="7200" smtClean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</a:t>
            </a:r>
            <a:r>
              <a:rPr lang="vi-VN" altLang="en-US" sz="7200" smtClean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x</a:t>
            </a:r>
            <a:r>
              <a:rPr lang="en-US" altLang="zh-CN" sz="7200" smtClean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</a:t>
            </a:r>
            <a:r>
              <a:rPr lang="vi-VN" altLang="zh-CN" sz="7200" smtClean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9</a:t>
            </a:r>
            <a:r>
              <a:rPr lang="en-US" altLang="zh-CN" sz="7200" smtClean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= </a:t>
            </a:r>
            <a:r>
              <a:rPr lang="en-US" altLang="vi-VN" sz="720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45</a:t>
            </a:r>
            <a:endParaRPr kumimoji="0" lang="en-US" altLang="vi-VN" sz="7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  <a:sym typeface="Microsoft YaHei" panose="020B0503020204020204" charset="-122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1109980" y="1391285"/>
            <a:ext cx="9971405" cy="1358265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altLang="vi-VN" sz="8000" smtClean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    5</a:t>
            </a:r>
            <a:r>
              <a:rPr lang="en-US" altLang="zh-CN" sz="8000" smtClean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</a:t>
            </a:r>
            <a:r>
              <a:rPr lang="vi-VN" altLang="en-US" sz="8000" smtClean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x</a:t>
            </a:r>
            <a:r>
              <a:rPr lang="en-US" altLang="zh-CN" sz="8000" smtClean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</a:t>
            </a:r>
            <a:r>
              <a:rPr lang="vi-VN" altLang="zh-CN" sz="80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9</a:t>
            </a:r>
            <a:r>
              <a:rPr lang="en-US" altLang="zh-CN" sz="8000" smtClean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= ?</a:t>
            </a:r>
            <a:endParaRPr kumimoji="0" lang="en-US" altLang="zh-CN" sz="8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  <a:sym typeface="Microsoft YaHei" panose="020B0503020204020204" charset="-122"/>
            </a:endParaRPr>
          </a:p>
        </p:txBody>
      </p:sp>
      <p:pic>
        <p:nvPicPr>
          <p:cNvPr id="5" name="Picture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7891" b="91392" l="10000" r="90000">
                        <a14:foregroundMark x1="41744" y1="88379" x2="48023" y2="91392"/>
                        <a14:foregroundMark x1="48023" y1="91392" x2="51047" y2="91392"/>
                        <a14:foregroundMark x1="46628" y1="7891" x2="49767" y2="78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414" y="6081173"/>
            <a:ext cx="924829" cy="749542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 bwMode="auto">
          <a:xfrm>
            <a:off x="0" y="9525"/>
            <a:ext cx="48768000" cy="6877050"/>
            <a:chOff x="0" y="-19202"/>
            <a:chExt cx="48768000" cy="6877202"/>
          </a:xfrm>
        </p:grpSpPr>
        <p:grpSp>
          <p:nvGrpSpPr>
            <p:cNvPr id="55443" name="Group 3"/>
            <p:cNvGrpSpPr/>
            <p:nvPr/>
          </p:nvGrpSpPr>
          <p:grpSpPr bwMode="auto">
            <a:xfrm>
              <a:off x="0" y="-19202"/>
              <a:ext cx="48768000" cy="6877202"/>
              <a:chOff x="0" y="-19202"/>
              <a:chExt cx="48768000" cy="6877202"/>
            </a:xfrm>
          </p:grpSpPr>
          <p:grpSp>
            <p:nvGrpSpPr>
              <p:cNvPr id="55446" name="Group 1"/>
              <p:cNvGrpSpPr/>
              <p:nvPr/>
            </p:nvGrpSpPr>
            <p:grpSpPr bwMode="auto">
              <a:xfrm>
                <a:off x="0" y="-152"/>
                <a:ext cx="36576000" cy="6858152"/>
                <a:chOff x="0" y="-152"/>
                <a:chExt cx="36576000" cy="6858152"/>
              </a:xfrm>
            </p:grpSpPr>
            <p:grpSp>
              <p:nvGrpSpPr>
                <p:cNvPr id="55450" name="Group 17"/>
                <p:cNvGrpSpPr/>
                <p:nvPr/>
              </p:nvGrpSpPr>
              <p:grpSpPr bwMode="auto">
                <a:xfrm>
                  <a:off x="0" y="0"/>
                  <a:ext cx="24384000" cy="6858000"/>
                  <a:chOff x="0" y="0"/>
                  <a:chExt cx="24384000" cy="6858000"/>
                </a:xfrm>
              </p:grpSpPr>
              <p:grpSp>
                <p:nvGrpSpPr>
                  <p:cNvPr id="55452" name="Group 13"/>
                  <p:cNvGrpSpPr/>
                  <p:nvPr/>
                </p:nvGrpSpPr>
                <p:grpSpPr bwMode="auto">
                  <a:xfrm>
                    <a:off x="0" y="0"/>
                    <a:ext cx="12192000" cy="6858000"/>
                    <a:chOff x="0" y="0"/>
                    <a:chExt cx="12192000" cy="6858000"/>
                  </a:xfrm>
                </p:grpSpPr>
                <p:pic>
                  <p:nvPicPr>
                    <p:cNvPr id="55456" name="Picture 11"/>
                    <p:cNvPicPr>
                      <a:picLocks noChangeAspect="1"/>
                    </p:cNvPicPr>
                    <p:nvPr/>
                  </p:nvPicPr>
                  <p:blipFill>
                    <a:blip r:embed="rId1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59399"/>
                    <a:stretch>
                      <a:fillRect/>
                    </a:stretch>
                  </p:blipFill>
                  <p:spPr bwMode="auto">
                    <a:xfrm>
                      <a:off x="0" y="0"/>
                      <a:ext cx="12192000" cy="68580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55457" name="Picture 12"/>
                    <p:cNvPicPr>
                      <a:picLocks noChangeAspect="1"/>
                    </p:cNvPicPr>
                    <p:nvPr/>
                  </p:nvPicPr>
                  <p:blipFill>
                    <a:blip r:embed="rId1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29015" b="50381"/>
                    <a:stretch>
                      <a:fillRect/>
                    </a:stretch>
                  </p:blipFill>
                  <p:spPr bwMode="auto">
                    <a:xfrm>
                      <a:off x="0" y="0"/>
                      <a:ext cx="12192000" cy="95373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  <p:grpSp>
                <p:nvGrpSpPr>
                  <p:cNvPr id="55453" name="Group 14"/>
                  <p:cNvGrpSpPr/>
                  <p:nvPr/>
                </p:nvGrpSpPr>
                <p:grpSpPr bwMode="auto">
                  <a:xfrm flipH="1">
                    <a:off x="12192000" y="0"/>
                    <a:ext cx="12192000" cy="6858000"/>
                    <a:chOff x="0" y="0"/>
                    <a:chExt cx="12192000" cy="6858000"/>
                  </a:xfrm>
                </p:grpSpPr>
                <p:pic>
                  <p:nvPicPr>
                    <p:cNvPr id="55454" name="Picture 15"/>
                    <p:cNvPicPr>
                      <a:picLocks noChangeAspect="1"/>
                    </p:cNvPicPr>
                    <p:nvPr/>
                  </p:nvPicPr>
                  <p:blipFill>
                    <a:blip r:embed="rId1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59399"/>
                    <a:stretch>
                      <a:fillRect/>
                    </a:stretch>
                  </p:blipFill>
                  <p:spPr bwMode="auto">
                    <a:xfrm>
                      <a:off x="0" y="0"/>
                      <a:ext cx="12192000" cy="68580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55455" name="Picture 16"/>
                    <p:cNvPicPr>
                      <a:picLocks noChangeAspect="1"/>
                    </p:cNvPicPr>
                    <p:nvPr/>
                  </p:nvPicPr>
                  <p:blipFill>
                    <a:blip r:embed="rId1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29015" b="50381"/>
                    <a:stretch>
                      <a:fillRect/>
                    </a:stretch>
                  </p:blipFill>
                  <p:spPr bwMode="auto">
                    <a:xfrm>
                      <a:off x="0" y="0"/>
                      <a:ext cx="12192000" cy="95373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</p:grpSp>
            <p:pic>
              <p:nvPicPr>
                <p:cNvPr id="55451" name="Picture 485"/>
                <p:cNvPicPr>
                  <a:picLocks noChangeAspect="1"/>
                </p:cNvPicPr>
                <p:nvPr/>
              </p:nvPicPr>
              <p:blipFill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9399"/>
                <a:stretch>
                  <a:fillRect/>
                </a:stretch>
              </p:blipFill>
              <p:spPr bwMode="auto">
                <a:xfrm>
                  <a:off x="24384000" y="-152"/>
                  <a:ext cx="12192000" cy="6858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55447" name="Picture 486"/>
              <p:cNvPicPr>
                <a:picLocks noChangeAspect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015" b="50381"/>
              <a:stretch>
                <a:fillRect/>
              </a:stretch>
            </p:blipFill>
            <p:spPr bwMode="auto">
              <a:xfrm>
                <a:off x="24384000" y="-19202"/>
                <a:ext cx="12192000" cy="953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5448" name="Picture 487"/>
              <p:cNvPicPr>
                <a:picLocks noChangeAspect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9399"/>
              <a:stretch>
                <a:fillRect/>
              </a:stretch>
            </p:blipFill>
            <p:spPr bwMode="auto">
              <a:xfrm flipH="1">
                <a:off x="36576000" y="-980"/>
                <a:ext cx="12192000" cy="685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5449" name="Picture 488"/>
              <p:cNvPicPr>
                <a:picLocks noChangeAspect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015" b="50381"/>
              <a:stretch>
                <a:fillRect/>
              </a:stretch>
            </p:blipFill>
            <p:spPr bwMode="auto">
              <a:xfrm flipH="1">
                <a:off x="36576000" y="-9939"/>
                <a:ext cx="12192000" cy="953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5444" name="Picture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6349" y="953738"/>
              <a:ext cx="614417" cy="5876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445" name="Picture 48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0949" y="978876"/>
              <a:ext cx="614417" cy="5876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0" name="Group 319"/>
          <p:cNvGrpSpPr/>
          <p:nvPr/>
        </p:nvGrpSpPr>
        <p:grpSpPr bwMode="auto">
          <a:xfrm>
            <a:off x="4243388" y="972820"/>
            <a:ext cx="1227137" cy="1208088"/>
            <a:chOff x="4297524" y="1070643"/>
            <a:chExt cx="3596952" cy="3541083"/>
          </a:xfrm>
        </p:grpSpPr>
        <p:pic>
          <p:nvPicPr>
            <p:cNvPr id="55439" name="Picture 3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7524" y="2246273"/>
              <a:ext cx="3596952" cy="2365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2" name="Oval 321"/>
            <p:cNvSpPr/>
            <p:nvPr/>
          </p:nvSpPr>
          <p:spPr>
            <a:xfrm>
              <a:off x="4297524" y="1070643"/>
              <a:ext cx="2829169" cy="2127441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vi-V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355A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 panose="020B0604020202020204"/>
                </a:rPr>
                <a:t>Võ Hoàng</a:t>
              </a:r>
              <a:endParaRPr kumimoji="0" lang="vi-V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135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326" name="Group 325"/>
          <p:cNvGrpSpPr/>
          <p:nvPr/>
        </p:nvGrpSpPr>
        <p:grpSpPr bwMode="auto">
          <a:xfrm>
            <a:off x="2900716" y="1084653"/>
            <a:ext cx="1395095" cy="1189037"/>
            <a:chOff x="4297524" y="1130675"/>
            <a:chExt cx="4089266" cy="3481051"/>
          </a:xfrm>
        </p:grpSpPr>
        <p:pic>
          <p:nvPicPr>
            <p:cNvPr id="55435" name="Picture 3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7524" y="2246273"/>
              <a:ext cx="3596952" cy="2365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8" name="Oval 327"/>
            <p:cNvSpPr/>
            <p:nvPr/>
          </p:nvSpPr>
          <p:spPr>
            <a:xfrm>
              <a:off x="4599054" y="1130675"/>
              <a:ext cx="3787736" cy="2067253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vi-V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355A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 panose="020B0604020202020204"/>
                </a:rPr>
                <a:t>A.Quân</a:t>
              </a:r>
              <a:endParaRPr kumimoji="0" lang="vi-V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135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341" name="Group 340"/>
          <p:cNvGrpSpPr/>
          <p:nvPr/>
        </p:nvGrpSpPr>
        <p:grpSpPr bwMode="auto">
          <a:xfrm>
            <a:off x="5203825" y="1733550"/>
            <a:ext cx="1227138" cy="1012825"/>
            <a:chOff x="4297524" y="1646981"/>
            <a:chExt cx="3596952" cy="2964745"/>
          </a:xfrm>
        </p:grpSpPr>
        <p:pic>
          <p:nvPicPr>
            <p:cNvPr id="55431" name="Picture 34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7524" y="2246273"/>
              <a:ext cx="3596952" cy="2365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3" name="Oval 342"/>
            <p:cNvSpPr/>
            <p:nvPr/>
          </p:nvSpPr>
          <p:spPr>
            <a:xfrm>
              <a:off x="5065309" y="1646981"/>
              <a:ext cx="2736102" cy="1552077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vi-V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355A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 panose="020B0604020202020204"/>
                </a:rPr>
                <a:t>Huy</a:t>
              </a:r>
              <a:endParaRPr kumimoji="0" lang="vi-V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135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347" name="Group 346"/>
          <p:cNvGrpSpPr/>
          <p:nvPr/>
        </p:nvGrpSpPr>
        <p:grpSpPr bwMode="auto">
          <a:xfrm>
            <a:off x="4029261" y="1598772"/>
            <a:ext cx="1228725" cy="1011237"/>
            <a:chOff x="4297524" y="1646981"/>
            <a:chExt cx="3596952" cy="2964745"/>
          </a:xfrm>
        </p:grpSpPr>
        <p:pic>
          <p:nvPicPr>
            <p:cNvPr id="55427" name="Picture 34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7524" y="2246273"/>
              <a:ext cx="3596952" cy="2365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9" name="Oval 348"/>
            <p:cNvSpPr/>
            <p:nvPr/>
          </p:nvSpPr>
          <p:spPr>
            <a:xfrm>
              <a:off x="4790130" y="1646981"/>
              <a:ext cx="2834807" cy="1549858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vi-V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355A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 panose="020B0604020202020204"/>
                </a:rPr>
                <a:t>Bảo </a:t>
              </a: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355A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 panose="020B0604020202020204"/>
                </a:rPr>
                <a:t>Hoàng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135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353" name="Group 352"/>
          <p:cNvGrpSpPr/>
          <p:nvPr/>
        </p:nvGrpSpPr>
        <p:grpSpPr bwMode="auto">
          <a:xfrm>
            <a:off x="2827853" y="1742326"/>
            <a:ext cx="1227138" cy="1135063"/>
            <a:chOff x="4297524" y="1287277"/>
            <a:chExt cx="3596952" cy="3324449"/>
          </a:xfrm>
        </p:grpSpPr>
        <p:pic>
          <p:nvPicPr>
            <p:cNvPr id="55423" name="Picture 35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7524" y="2246273"/>
              <a:ext cx="3596952" cy="2365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5" name="Oval 354"/>
            <p:cNvSpPr/>
            <p:nvPr/>
          </p:nvSpPr>
          <p:spPr>
            <a:xfrm>
              <a:off x="4734928" y="1287277"/>
              <a:ext cx="2577892" cy="1548311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vi-VN" altLang="en-US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1355A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 panose="020B0604020202020204"/>
                </a:rPr>
                <a:t>Mai </a:t>
              </a:r>
              <a:r>
                <a:rPr kumimoji="0" lang="en-US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1355A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 panose="020B0604020202020204"/>
                </a:rPr>
                <a:t>Hân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135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362" name="Group 361"/>
          <p:cNvGrpSpPr/>
          <p:nvPr/>
        </p:nvGrpSpPr>
        <p:grpSpPr bwMode="auto">
          <a:xfrm>
            <a:off x="5221288" y="2490788"/>
            <a:ext cx="1246187" cy="1012825"/>
            <a:chOff x="4297524" y="1646981"/>
            <a:chExt cx="3651403" cy="2964745"/>
          </a:xfrm>
        </p:grpSpPr>
        <p:pic>
          <p:nvPicPr>
            <p:cNvPr id="55419" name="Picture 36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7524" y="2246273"/>
              <a:ext cx="3596952" cy="2365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4" name="Oval 363"/>
            <p:cNvSpPr/>
            <p:nvPr/>
          </p:nvSpPr>
          <p:spPr>
            <a:xfrm>
              <a:off x="5065015" y="1646981"/>
              <a:ext cx="2883912" cy="1552077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355A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 panose="020B0604020202020204"/>
                </a:rPr>
                <a:t>Minh </a:t>
              </a:r>
              <a:r>
                <a:rPr kumimoji="0" lang="en-US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1355A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 panose="020B0604020202020204"/>
                </a:rPr>
                <a:t>Khôi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135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365" name="Group 364"/>
          <p:cNvGrpSpPr/>
          <p:nvPr/>
        </p:nvGrpSpPr>
        <p:grpSpPr bwMode="auto">
          <a:xfrm>
            <a:off x="4243388" y="2424113"/>
            <a:ext cx="1227137" cy="1023937"/>
            <a:chOff x="4297524" y="1610327"/>
            <a:chExt cx="3596952" cy="3001399"/>
          </a:xfrm>
        </p:grpSpPr>
        <p:pic>
          <p:nvPicPr>
            <p:cNvPr id="55417" name="Picture 36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7524" y="2246273"/>
              <a:ext cx="3596952" cy="2365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7" name="Oval 366"/>
            <p:cNvSpPr/>
            <p:nvPr/>
          </p:nvSpPr>
          <p:spPr>
            <a:xfrm>
              <a:off x="4451079" y="1610327"/>
              <a:ext cx="3294493" cy="1549559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vi-VN" altLang="en-US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1355A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 panose="020B0604020202020204"/>
                </a:rPr>
                <a:t>Bảo </a:t>
              </a:r>
              <a:r>
                <a:rPr kumimoji="0" lang="en-US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1355A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 panose="020B0604020202020204"/>
                </a:rPr>
                <a:t>Khôi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135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368" name="Group 367"/>
          <p:cNvGrpSpPr/>
          <p:nvPr/>
        </p:nvGrpSpPr>
        <p:grpSpPr bwMode="auto">
          <a:xfrm>
            <a:off x="3153821" y="2641224"/>
            <a:ext cx="1297529" cy="806826"/>
            <a:chOff x="4091193" y="2246273"/>
            <a:chExt cx="3803283" cy="2365453"/>
          </a:xfrm>
        </p:grpSpPr>
        <p:pic>
          <p:nvPicPr>
            <p:cNvPr id="55415" name="Picture 36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7524" y="2246273"/>
              <a:ext cx="3596952" cy="2365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0" name="Oval 369"/>
            <p:cNvSpPr/>
            <p:nvPr/>
          </p:nvSpPr>
          <p:spPr>
            <a:xfrm>
              <a:off x="4091193" y="2715593"/>
              <a:ext cx="2880081" cy="1549858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lang="en-US" sz="1200" b="1" kern="0" dirty="0" err="1">
                  <a:solidFill>
                    <a:srgbClr val="21355A"/>
                  </a:solidFill>
                  <a:latin typeface="Arial" panose="020B0604020202020204"/>
                  <a:sym typeface="Arial" panose="020B0604020202020204"/>
                </a:rPr>
                <a:t>Trần</a:t>
              </a:r>
              <a:r>
                <a:rPr lang="en-US" sz="1200" b="1" kern="0" dirty="0">
                  <a:solidFill>
                    <a:srgbClr val="21355A"/>
                  </a:solidFill>
                  <a:latin typeface="Arial" panose="020B0604020202020204"/>
                  <a:sym typeface="Arial" panose="020B0604020202020204"/>
                </a:rPr>
                <a:t> </a:t>
              </a:r>
              <a:r>
                <a:rPr lang="vi-VN" altLang="en-US" sz="1200" b="1" kern="0" dirty="0">
                  <a:solidFill>
                    <a:srgbClr val="21355A"/>
                  </a:solidFill>
                  <a:latin typeface="Arial" panose="020B0604020202020204"/>
                  <a:sym typeface="Arial" panose="020B0604020202020204"/>
                </a:rPr>
                <a:t>Ngọc</a:t>
              </a:r>
              <a:endParaRPr kumimoji="0" lang="vi-V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135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374" name="Group 373"/>
          <p:cNvGrpSpPr/>
          <p:nvPr/>
        </p:nvGrpSpPr>
        <p:grpSpPr bwMode="auto">
          <a:xfrm>
            <a:off x="1727874" y="2263979"/>
            <a:ext cx="1275398" cy="1020445"/>
            <a:chOff x="4297524" y="1624676"/>
            <a:chExt cx="3738410" cy="2987050"/>
          </a:xfrm>
        </p:grpSpPr>
        <p:pic>
          <p:nvPicPr>
            <p:cNvPr id="55411" name="Picture 37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7524" y="2246273"/>
              <a:ext cx="3596952" cy="2365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6" name="Oval 375"/>
            <p:cNvSpPr/>
            <p:nvPr/>
          </p:nvSpPr>
          <p:spPr>
            <a:xfrm>
              <a:off x="4801934" y="1624676"/>
              <a:ext cx="3234000" cy="1552077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vi-V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355A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 panose="020B0604020202020204"/>
                </a:rPr>
                <a:t>Trúc Minh</a:t>
              </a:r>
              <a:endParaRPr kumimoji="0" lang="vi-V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135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383" name="Group 382"/>
          <p:cNvGrpSpPr/>
          <p:nvPr/>
        </p:nvGrpSpPr>
        <p:grpSpPr bwMode="auto">
          <a:xfrm>
            <a:off x="5221288" y="3105150"/>
            <a:ext cx="1227137" cy="1012825"/>
            <a:chOff x="4297524" y="1646791"/>
            <a:chExt cx="3596952" cy="2964935"/>
          </a:xfrm>
        </p:grpSpPr>
        <p:pic>
          <p:nvPicPr>
            <p:cNvPr id="55407" name="Picture 38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7524" y="2246273"/>
              <a:ext cx="3596952" cy="2365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5" name="Oval 384"/>
            <p:cNvSpPr/>
            <p:nvPr/>
          </p:nvSpPr>
          <p:spPr>
            <a:xfrm>
              <a:off x="4832645" y="1646791"/>
              <a:ext cx="2936195" cy="1552176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vi-V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355A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 panose="020B0604020202020204"/>
                </a:rPr>
                <a:t>M.Hân</a:t>
              </a:r>
              <a:endParaRPr kumimoji="0" lang="vi-V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135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389" name="Group 388"/>
          <p:cNvGrpSpPr/>
          <p:nvPr/>
        </p:nvGrpSpPr>
        <p:grpSpPr bwMode="auto">
          <a:xfrm>
            <a:off x="3476962" y="3768101"/>
            <a:ext cx="1231133" cy="1067969"/>
            <a:chOff x="4297524" y="1485169"/>
            <a:chExt cx="3608664" cy="3126557"/>
          </a:xfrm>
        </p:grpSpPr>
        <p:pic>
          <p:nvPicPr>
            <p:cNvPr id="55403" name="Picture 38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7524" y="2246273"/>
              <a:ext cx="3596952" cy="2365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1" name="Oval 390"/>
            <p:cNvSpPr/>
            <p:nvPr/>
          </p:nvSpPr>
          <p:spPr>
            <a:xfrm>
              <a:off x="4532589" y="1485169"/>
              <a:ext cx="3373599" cy="2077441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vi-VN" altLang="en-US" sz="12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21355A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 panose="020B0604020202020204"/>
                </a:rPr>
                <a:t>Quang Bách</a:t>
              </a:r>
              <a:endParaRPr kumimoji="0" lang="vi-VN" altLang="en-US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2135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392" name="Group 391"/>
          <p:cNvGrpSpPr/>
          <p:nvPr/>
        </p:nvGrpSpPr>
        <p:grpSpPr bwMode="auto">
          <a:xfrm>
            <a:off x="2170562" y="2952751"/>
            <a:ext cx="1266825" cy="1012825"/>
            <a:chOff x="4184453" y="1646981"/>
            <a:chExt cx="3710023" cy="2964745"/>
          </a:xfrm>
        </p:grpSpPr>
        <p:pic>
          <p:nvPicPr>
            <p:cNvPr id="55401" name="Picture 39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7524" y="2246273"/>
              <a:ext cx="3596952" cy="2365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4" name="Oval 393"/>
            <p:cNvSpPr/>
            <p:nvPr/>
          </p:nvSpPr>
          <p:spPr>
            <a:xfrm>
              <a:off x="4184453" y="1646981"/>
              <a:ext cx="2989406" cy="1854129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vi-V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355A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 panose="020B0604020202020204"/>
                </a:rPr>
                <a:t>Thu</a:t>
              </a:r>
              <a:endParaRPr kumimoji="0" lang="vi-V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135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404" name="Group 403"/>
          <p:cNvGrpSpPr/>
          <p:nvPr/>
        </p:nvGrpSpPr>
        <p:grpSpPr bwMode="auto">
          <a:xfrm>
            <a:off x="5203825" y="3927475"/>
            <a:ext cx="1403350" cy="1011238"/>
            <a:chOff x="4297524" y="1646981"/>
            <a:chExt cx="4114476" cy="2964745"/>
          </a:xfrm>
        </p:grpSpPr>
        <p:pic>
          <p:nvPicPr>
            <p:cNvPr id="55395" name="Picture 40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7524" y="2246273"/>
              <a:ext cx="3596952" cy="2365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6" name="Oval 405"/>
            <p:cNvSpPr/>
            <p:nvPr/>
          </p:nvSpPr>
          <p:spPr>
            <a:xfrm>
              <a:off x="5065499" y="1646981"/>
              <a:ext cx="3346501" cy="1549860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US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1355A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 panose="020B0604020202020204"/>
                </a:rPr>
                <a:t>Ph</a:t>
              </a:r>
              <a:r>
                <a:rPr kumimoji="0" lang="vi-VN" altLang="en-US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1355A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 panose="020B0604020202020204"/>
                </a:rPr>
                <a:t>ương</a:t>
              </a:r>
              <a:endParaRPr kumimoji="0" lang="vi-VN" alt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2135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410" name="Group 409"/>
          <p:cNvGrpSpPr/>
          <p:nvPr/>
        </p:nvGrpSpPr>
        <p:grpSpPr bwMode="auto">
          <a:xfrm>
            <a:off x="4391025" y="5427927"/>
            <a:ext cx="1246188" cy="996950"/>
            <a:chOff x="4243069" y="1688672"/>
            <a:chExt cx="3651407" cy="2923054"/>
          </a:xfrm>
        </p:grpSpPr>
        <p:pic>
          <p:nvPicPr>
            <p:cNvPr id="55391" name="Picture 4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7524" y="2246273"/>
              <a:ext cx="3596952" cy="2365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2" name="Oval 411"/>
            <p:cNvSpPr/>
            <p:nvPr/>
          </p:nvSpPr>
          <p:spPr>
            <a:xfrm>
              <a:off x="4243069" y="1688672"/>
              <a:ext cx="3088574" cy="1549965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vi-V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355A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 panose="020B0604020202020204"/>
                </a:rPr>
                <a:t>Bình An</a:t>
              </a:r>
              <a:endParaRPr kumimoji="0" lang="vi-V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135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416" name="Group 415"/>
          <p:cNvGrpSpPr/>
          <p:nvPr/>
        </p:nvGrpSpPr>
        <p:grpSpPr bwMode="auto">
          <a:xfrm>
            <a:off x="2076756" y="3776007"/>
            <a:ext cx="1330325" cy="1011238"/>
            <a:chOff x="3994299" y="1646981"/>
            <a:chExt cx="3900177" cy="2964745"/>
          </a:xfrm>
        </p:grpSpPr>
        <p:pic>
          <p:nvPicPr>
            <p:cNvPr id="55387" name="Picture 4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7524" y="2246273"/>
              <a:ext cx="3596952" cy="2365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8" name="Oval 417"/>
            <p:cNvSpPr/>
            <p:nvPr/>
          </p:nvSpPr>
          <p:spPr>
            <a:xfrm>
              <a:off x="3994299" y="1646981"/>
              <a:ext cx="2638901" cy="1549860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vi-VN" altLang="en-US" sz="12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21355A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 panose="020B0604020202020204"/>
                </a:rPr>
                <a:t>Anh </a:t>
              </a:r>
              <a:r>
                <a:rPr kumimoji="0" lang="en-US" sz="12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21355A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 panose="020B0604020202020204"/>
                </a:rPr>
                <a:t>Quân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135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425" name="Group 424"/>
          <p:cNvGrpSpPr/>
          <p:nvPr/>
        </p:nvGrpSpPr>
        <p:grpSpPr bwMode="auto">
          <a:xfrm>
            <a:off x="5221288" y="4687888"/>
            <a:ext cx="1268412" cy="1012825"/>
            <a:chOff x="4297524" y="1646981"/>
            <a:chExt cx="3717064" cy="2964745"/>
          </a:xfrm>
        </p:grpSpPr>
        <p:pic>
          <p:nvPicPr>
            <p:cNvPr id="55383" name="Picture 4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7524" y="2246273"/>
              <a:ext cx="3596952" cy="2365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7" name="Oval 426"/>
            <p:cNvSpPr/>
            <p:nvPr/>
          </p:nvSpPr>
          <p:spPr>
            <a:xfrm>
              <a:off x="5065127" y="1646981"/>
              <a:ext cx="2949461" cy="1552077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vi-V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355A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 panose="020B0604020202020204"/>
                </a:rPr>
                <a:t>Thắng</a:t>
              </a:r>
              <a:endParaRPr kumimoji="0" lang="vi-V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135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428" name="Group 427"/>
          <p:cNvGrpSpPr/>
          <p:nvPr/>
        </p:nvGrpSpPr>
        <p:grpSpPr bwMode="auto">
          <a:xfrm>
            <a:off x="4243388" y="4633913"/>
            <a:ext cx="1227137" cy="1011237"/>
            <a:chOff x="4297524" y="1646981"/>
            <a:chExt cx="3596952" cy="2964745"/>
          </a:xfrm>
        </p:grpSpPr>
        <p:pic>
          <p:nvPicPr>
            <p:cNvPr id="55381" name="Picture 4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7524" y="2246273"/>
              <a:ext cx="3596952" cy="2365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" name="Oval 429"/>
            <p:cNvSpPr/>
            <p:nvPr/>
          </p:nvSpPr>
          <p:spPr>
            <a:xfrm>
              <a:off x="4637209" y="1646981"/>
              <a:ext cx="2819863" cy="1549858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355A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 panose="020B0604020202020204"/>
                </a:rPr>
                <a:t>Hoài </a:t>
              </a:r>
              <a:r>
                <a:rPr kumimoji="0" lang="vi-V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355A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 panose="020B0604020202020204"/>
                </a:rPr>
                <a:t>An</a:t>
              </a:r>
              <a:endParaRPr kumimoji="0" lang="vi-V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135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431" name="Group 430"/>
          <p:cNvGrpSpPr/>
          <p:nvPr/>
        </p:nvGrpSpPr>
        <p:grpSpPr bwMode="auto">
          <a:xfrm>
            <a:off x="3224213" y="4633913"/>
            <a:ext cx="1227137" cy="1011237"/>
            <a:chOff x="4297524" y="1646981"/>
            <a:chExt cx="3596952" cy="2964745"/>
          </a:xfrm>
        </p:grpSpPr>
        <p:pic>
          <p:nvPicPr>
            <p:cNvPr id="55379" name="Picture 43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7524" y="2246273"/>
              <a:ext cx="3596952" cy="2365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3" name="Oval 432"/>
            <p:cNvSpPr/>
            <p:nvPr/>
          </p:nvSpPr>
          <p:spPr>
            <a:xfrm>
              <a:off x="4921058" y="1646981"/>
              <a:ext cx="2849643" cy="1548929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vi-V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355A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 panose="020B0604020202020204"/>
                </a:rPr>
                <a:t>Huy</a:t>
              </a:r>
              <a:endParaRPr kumimoji="0" lang="vi-V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135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434" name="Group 433"/>
          <p:cNvGrpSpPr/>
          <p:nvPr/>
        </p:nvGrpSpPr>
        <p:grpSpPr bwMode="auto">
          <a:xfrm>
            <a:off x="2070100" y="4670425"/>
            <a:ext cx="1416050" cy="1011238"/>
            <a:chOff x="3743076" y="1647934"/>
            <a:chExt cx="4151400" cy="2963792"/>
          </a:xfrm>
        </p:grpSpPr>
        <p:pic>
          <p:nvPicPr>
            <p:cNvPr id="55377" name="Picture 43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7524" y="2246273"/>
              <a:ext cx="3596952" cy="2365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6" name="Oval 435"/>
            <p:cNvSpPr/>
            <p:nvPr/>
          </p:nvSpPr>
          <p:spPr>
            <a:xfrm>
              <a:off x="3743076" y="1647934"/>
              <a:ext cx="3685996" cy="1549361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355A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 panose="020B0604020202020204"/>
                </a:rPr>
                <a:t>Thảo</a:t>
              </a:r>
              <a:r>
                <a:rPr kumimoji="0" lang="vi-V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355A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 panose="020B0604020202020204"/>
                </a:rPr>
                <a:t> Nhi</a:t>
              </a:r>
              <a:endParaRPr kumimoji="0" lang="vi-V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135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446" name="Group 445"/>
          <p:cNvGrpSpPr/>
          <p:nvPr/>
        </p:nvGrpSpPr>
        <p:grpSpPr bwMode="auto">
          <a:xfrm>
            <a:off x="5372487" y="5305425"/>
            <a:ext cx="1309687" cy="1011237"/>
            <a:chOff x="4297524" y="1646981"/>
            <a:chExt cx="3840849" cy="2964745"/>
          </a:xfrm>
        </p:grpSpPr>
        <p:pic>
          <p:nvPicPr>
            <p:cNvPr id="55371" name="Picture 4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7524" y="2246273"/>
              <a:ext cx="3596952" cy="2365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8" name="Oval 447"/>
            <p:cNvSpPr/>
            <p:nvPr/>
          </p:nvSpPr>
          <p:spPr>
            <a:xfrm>
              <a:off x="4870158" y="1646981"/>
              <a:ext cx="3268215" cy="1549858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lang="vi-VN" altLang="en-US" sz="1200" b="1" kern="0" dirty="0">
                  <a:solidFill>
                    <a:srgbClr val="21355A"/>
                  </a:solidFill>
                  <a:latin typeface="Arial" panose="020B0604020202020204"/>
                  <a:sym typeface="Arial" panose="020B0604020202020204"/>
                </a:rPr>
                <a:t>Vy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135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449" name="Group 448"/>
          <p:cNvGrpSpPr/>
          <p:nvPr/>
        </p:nvGrpSpPr>
        <p:grpSpPr bwMode="auto">
          <a:xfrm>
            <a:off x="4076402" y="3348952"/>
            <a:ext cx="1227137" cy="962660"/>
            <a:chOff x="4297524" y="1792676"/>
            <a:chExt cx="3596952" cy="2819050"/>
          </a:xfrm>
        </p:grpSpPr>
        <p:pic>
          <p:nvPicPr>
            <p:cNvPr id="55369" name="Picture 44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7524" y="2246273"/>
              <a:ext cx="3596952" cy="2365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1" name="Oval 450"/>
            <p:cNvSpPr/>
            <p:nvPr/>
          </p:nvSpPr>
          <p:spPr>
            <a:xfrm>
              <a:off x="4473415" y="1792676"/>
              <a:ext cx="2815211" cy="1552709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vi-V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355A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 panose="020B0604020202020204"/>
                </a:rPr>
                <a:t>Khuê</a:t>
              </a:r>
              <a:endParaRPr kumimoji="0" lang="vi-V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135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452" name="Group 451"/>
          <p:cNvGrpSpPr/>
          <p:nvPr/>
        </p:nvGrpSpPr>
        <p:grpSpPr bwMode="auto">
          <a:xfrm>
            <a:off x="3240088" y="5372100"/>
            <a:ext cx="1227137" cy="1012825"/>
            <a:chOff x="4297524" y="1646981"/>
            <a:chExt cx="3596952" cy="2964745"/>
          </a:xfrm>
        </p:grpSpPr>
        <p:pic>
          <p:nvPicPr>
            <p:cNvPr id="55367" name="Picture 45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7524" y="2246273"/>
              <a:ext cx="3596952" cy="2365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4" name="Oval 453"/>
            <p:cNvSpPr/>
            <p:nvPr/>
          </p:nvSpPr>
          <p:spPr>
            <a:xfrm>
              <a:off x="4599983" y="1646981"/>
              <a:ext cx="2829169" cy="1552077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vi-V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355A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 panose="020B0604020202020204"/>
                </a:rPr>
                <a:t>Hạ Nhiên</a:t>
              </a:r>
              <a:endParaRPr kumimoji="0" lang="vi-V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135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455" name="Group 454"/>
          <p:cNvGrpSpPr/>
          <p:nvPr/>
        </p:nvGrpSpPr>
        <p:grpSpPr bwMode="auto">
          <a:xfrm>
            <a:off x="2270125" y="5408613"/>
            <a:ext cx="1230313" cy="1011237"/>
            <a:chOff x="4285384" y="1646981"/>
            <a:chExt cx="3609092" cy="2964745"/>
          </a:xfrm>
        </p:grpSpPr>
        <p:pic>
          <p:nvPicPr>
            <p:cNvPr id="55365" name="Picture 45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7524" y="2246273"/>
              <a:ext cx="3596952" cy="2365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7" name="Oval 456"/>
            <p:cNvSpPr/>
            <p:nvPr/>
          </p:nvSpPr>
          <p:spPr>
            <a:xfrm>
              <a:off x="4285384" y="1646981"/>
              <a:ext cx="2803448" cy="1549858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vi-V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355A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 panose="020B0604020202020204"/>
                </a:rPr>
                <a:t>Linh Nhi</a:t>
              </a:r>
              <a:endParaRPr kumimoji="0" lang="vi-V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135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458" name="Group 457"/>
          <p:cNvGrpSpPr/>
          <p:nvPr/>
        </p:nvGrpSpPr>
        <p:grpSpPr bwMode="auto">
          <a:xfrm>
            <a:off x="1900012" y="1409553"/>
            <a:ext cx="1228725" cy="983297"/>
            <a:chOff x="5247417" y="1646981"/>
            <a:chExt cx="3596952" cy="2882830"/>
          </a:xfrm>
        </p:grpSpPr>
        <p:pic>
          <p:nvPicPr>
            <p:cNvPr id="55363" name="Picture 45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7417" y="2164358"/>
              <a:ext cx="3596952" cy="2365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0" name="Oval 459"/>
            <p:cNvSpPr/>
            <p:nvPr/>
          </p:nvSpPr>
          <p:spPr>
            <a:xfrm>
              <a:off x="5347797" y="1646981"/>
              <a:ext cx="2546679" cy="1549858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vi-V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355A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 panose="020B0604020202020204"/>
                </a:rPr>
                <a:t>Băng</a:t>
              </a:r>
              <a:endParaRPr kumimoji="0" lang="vi-V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135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9" name="Group 8"/>
          <p:cNvGrpSpPr/>
          <p:nvPr/>
        </p:nvGrpSpPr>
        <p:grpSpPr bwMode="auto">
          <a:xfrm>
            <a:off x="6691313" y="-169863"/>
            <a:ext cx="3671887" cy="1254126"/>
            <a:chOff x="4168727" y="-114130"/>
            <a:chExt cx="3671523" cy="1253755"/>
          </a:xfrm>
        </p:grpSpPr>
        <p:pic>
          <p:nvPicPr>
            <p:cNvPr id="55350" name="Picture 18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98"/>
            <a:stretch>
              <a:fillRect/>
            </a:stretch>
          </p:blipFill>
          <p:spPr bwMode="auto">
            <a:xfrm>
              <a:off x="4168727" y="-114130"/>
              <a:ext cx="3617835" cy="1253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0" name="TextBox 189"/>
            <p:cNvSpPr txBox="1"/>
            <p:nvPr/>
          </p:nvSpPr>
          <p:spPr>
            <a:xfrm>
              <a:off x="4946230" y="118725"/>
              <a:ext cx="2430222" cy="46023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kumimoji="0" lang="vi-V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 panose="020B0604020202020204"/>
                </a:rPr>
                <a:t>Quang </a:t>
              </a:r>
              <a:r>
                <a:rPr kumimoji="0" lang="vi-V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 panose="020B0604020202020204"/>
                </a:rPr>
                <a:t>Bách</a:t>
              </a:r>
              <a:endParaRPr kumimoji="0" lang="vi-VN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pic>
          <p:nvPicPr>
            <p:cNvPr id="55352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0407" y="2548"/>
              <a:ext cx="699843" cy="1005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6" name="Còi vịt chạy">
            <a:hlinkClick r:id="" action="ppaction://media"/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7046913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7" name="Cartoon Music VUI VẺ">
            <a:hlinkClick r:id="" action="ppaction://media"/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0" y="7058025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377415" y="-227807"/>
            <a:ext cx="3000375" cy="26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4697413" y="115888"/>
            <a:ext cx="1989137" cy="609600"/>
          </a:xfrm>
          <a:prstGeom prst="roundRec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BẮT ĐẦU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 panose="020B0604020202020204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-2.06875 -0.00648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437" y="-32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85185E-6 L 0.17409 0.00347 " pathEditMode="relative" rAng="0" ptsTypes="AA">
                                      <p:cBhvr>
                                        <p:cTn id="8" dur="12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98" y="16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81481E-6 L 0.50547 0.00186 " pathEditMode="relative" rAng="0" ptsTypes="AA">
                                      <p:cBhvr>
                                        <p:cTn id="10" dur="12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73" y="9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07407E-6 L 0.30573 0.00532 " pathEditMode="relative" rAng="0" ptsTypes="AA">
                                      <p:cBhvr>
                                        <p:cTn id="12" dur="12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86" y="25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0.43086 0.00348 " pathEditMode="relative" rAng="0" ptsTypes="AA">
                                      <p:cBhvr>
                                        <p:cTn id="14" dur="120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36" y="16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0.57019 0.00671 " pathEditMode="relative" rAng="0" ptsTypes="AA">
                                      <p:cBhvr>
                                        <p:cTn id="16" dur="12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03" y="32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96296E-6 L 0.2625 0.00787 " pathEditMode="relative" rAng="0" ptsTypes="AA">
                                      <p:cBhvr>
                                        <p:cTn id="18" dur="120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25" y="39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81481E-6 L 0.2776 0.00648 " pathEditMode="relative" rAng="0" ptsTypes="AA">
                                      <p:cBhvr>
                                        <p:cTn id="20" dur="120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80" y="32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0.4155 0.01828 " pathEditMode="relative" rAng="0" ptsTypes="AA">
                                      <p:cBhvr>
                                        <p:cTn id="22" dur="12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68" y="90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0.57265 0.01042 " pathEditMode="relative" rAng="0" ptsTypes="AA">
                                      <p:cBhvr>
                                        <p:cTn id="24" dur="120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33" y="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7037E-7 L 0.24153 0.00787 " pathEditMode="relative" rAng="0" ptsTypes="AA">
                                      <p:cBhvr>
                                        <p:cTn id="26" dur="12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70" y="39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07407E-6 L 0.58086 -0.00463 " pathEditMode="relative" rAng="0" ptsTypes="AA">
                                      <p:cBhvr>
                                        <p:cTn id="28" dur="120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36" y="-23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85185E-6 L 0.48842 0.01111 " pathEditMode="relative" rAng="0" ptsTypes="AA">
                                      <p:cBhvr>
                                        <p:cTn id="30" dur="120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14" y="556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0.26237 -0.00047 " pathEditMode="relative" rAng="0" ptsTypes="AA">
                                      <p:cBhvr>
                                        <p:cTn id="32" dur="120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12" y="-23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85185E-6 L 0.46146 -0.00833 " pathEditMode="relative" rAng="0" ptsTypes="AA">
                                      <p:cBhvr>
                                        <p:cTn id="34" dur="12000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73" y="-417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0.6017 0.01481 " pathEditMode="relative" rAng="0" ptsTypes="AA">
                                      <p:cBhvr>
                                        <p:cTn id="36" dur="12000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78" y="741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59259E-6 L 0.23359 0.00903 " pathEditMode="relative" rAng="0" ptsTypes="AA">
                                      <p:cBhvr>
                                        <p:cTn id="38" dur="120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80" y="44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44444E-6 L 0.34271 0.00763 " pathEditMode="relative" rAng="0" ptsTypes="AA">
                                      <p:cBhvr>
                                        <p:cTn id="40" dur="120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35" y="37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44444E-6 L 0.41797 0.00879 " pathEditMode="relative" rAng="0" ptsTypes="AA">
                                      <p:cBhvr>
                                        <p:cTn id="42" dur="120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98" y="44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7 L 0.52708 0.0044 " pathEditMode="relative" rAng="0" ptsTypes="AA">
                                      <p:cBhvr>
                                        <p:cTn id="44" dur="120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54" y="208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7.40741E-7 L 0.23776 0.00255 " pathEditMode="relative" rAng="0" ptsTypes="AA">
                                      <p:cBhvr>
                                        <p:cTn id="46" dur="12000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88" y="116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7.40741E-7 L 0.37786 0.00555 " pathEditMode="relative" rAng="0" ptsTypes="AA">
                                      <p:cBhvr>
                                        <p:cTn id="48" dur="12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93" y="278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07407E-6 L 0.39869 0.01273 " pathEditMode="relative" rAng="0" ptsTypes="AA">
                                      <p:cBhvr>
                                        <p:cTn id="50" dur="1200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35" y="625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48148E-6 L 0.56927 0.00046 " pathEditMode="relative" rAng="0" ptsTypes="AA">
                                      <p:cBhvr>
                                        <p:cTn id="52" dur="1200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64" y="23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48148E-6 L 0.50664 -0.00232 " pathEditMode="relative" rAng="0" ptsTypes="AA">
                                      <p:cBhvr>
                                        <p:cTn id="54" dur="12000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26" y="-116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 Conector recto"/>
          <p:cNvCxnSpPr/>
          <p:nvPr/>
        </p:nvCxnSpPr>
        <p:spPr>
          <a:xfrm flipH="1">
            <a:off x="6102828" y="5157193"/>
            <a:ext cx="32590" cy="179928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Rectángulo redondeado">
            <a:hlinkClick r:id="rId1" action="ppaction://hlinkfile"/>
          </p:cNvPr>
          <p:cNvSpPr/>
          <p:nvPr/>
        </p:nvSpPr>
        <p:spPr>
          <a:xfrm>
            <a:off x="1806575" y="1744345"/>
            <a:ext cx="9485630" cy="1411605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altLang="vi-VN" sz="8000" smtClean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   5 X</a:t>
            </a:r>
            <a:r>
              <a:rPr lang="en-US" altLang="zh-CN" sz="8000" smtClean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</a:t>
            </a:r>
            <a:r>
              <a:rPr lang="vi-VN" altLang="en-US" sz="8000" smtClean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6</a:t>
            </a:r>
            <a:r>
              <a:rPr lang="en-US" altLang="zh-CN" sz="8000" smtClean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 = ?</a:t>
            </a:r>
            <a:endParaRPr kumimoji="0" lang="en-US" altLang="zh-CN" sz="8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  <a:sym typeface="Microsoft YaHei" panose="020B0503020204020204" charset="-122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0522" y="5368589"/>
            <a:ext cx="1735020" cy="17465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23 Llamada ovalada"/>
          <p:cNvSpPr/>
          <p:nvPr/>
        </p:nvSpPr>
        <p:spPr>
          <a:xfrm>
            <a:off x="381000" y="3568929"/>
            <a:ext cx="10911288" cy="1799288"/>
          </a:xfrm>
          <a:prstGeom prst="wedgeEllipseCallout">
            <a:avLst>
              <a:gd name="adj1" fmla="val -22822"/>
              <a:gd name="adj2" fmla="val 82184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altLang="vi-VN" sz="8000" smtClean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5 x </a:t>
            </a:r>
            <a:r>
              <a:rPr lang="en-US" altLang="zh-CN" sz="8000" smtClean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</a:t>
            </a:r>
            <a:r>
              <a:rPr lang="vi-VN" altLang="en-US" sz="8000" smtClean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6</a:t>
            </a:r>
            <a:r>
              <a:rPr lang="en-US" altLang="zh-CN" sz="8000" smtClean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 = </a:t>
            </a:r>
            <a:r>
              <a:rPr lang="vi-VN" altLang="en-US" sz="8000" smtClean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3</a:t>
            </a:r>
            <a:r>
              <a:rPr lang="en-US" altLang="zh-CN" sz="8000" smtClean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0</a:t>
            </a:r>
            <a:endParaRPr lang="vi-VN" altLang="es-ES" sz="8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91" b="91392" l="10000" r="90000">
                        <a14:foregroundMark x1="41744" y1="88379" x2="48023" y2="91392"/>
                        <a14:foregroundMark x1="48023" y1="91392" x2="51047" y2="91392"/>
                        <a14:foregroundMark x1="46628" y1="7891" x2="49767" y2="78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414" y="6081173"/>
            <a:ext cx="924829" cy="749542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 bwMode="auto">
          <a:xfrm>
            <a:off x="0" y="-19050"/>
            <a:ext cx="48768000" cy="6877050"/>
            <a:chOff x="0" y="-19202"/>
            <a:chExt cx="48768000" cy="6877202"/>
          </a:xfrm>
        </p:grpSpPr>
        <p:grpSp>
          <p:nvGrpSpPr>
            <p:cNvPr id="55443" name="Group 3"/>
            <p:cNvGrpSpPr/>
            <p:nvPr/>
          </p:nvGrpSpPr>
          <p:grpSpPr bwMode="auto">
            <a:xfrm>
              <a:off x="0" y="-19202"/>
              <a:ext cx="48768000" cy="6877202"/>
              <a:chOff x="0" y="-19202"/>
              <a:chExt cx="48768000" cy="6877202"/>
            </a:xfrm>
          </p:grpSpPr>
          <p:grpSp>
            <p:nvGrpSpPr>
              <p:cNvPr id="55446" name="Group 1"/>
              <p:cNvGrpSpPr/>
              <p:nvPr/>
            </p:nvGrpSpPr>
            <p:grpSpPr bwMode="auto">
              <a:xfrm>
                <a:off x="0" y="-152"/>
                <a:ext cx="36576000" cy="6858152"/>
                <a:chOff x="0" y="-152"/>
                <a:chExt cx="36576000" cy="6858152"/>
              </a:xfrm>
            </p:grpSpPr>
            <p:grpSp>
              <p:nvGrpSpPr>
                <p:cNvPr id="55450" name="Group 17"/>
                <p:cNvGrpSpPr/>
                <p:nvPr/>
              </p:nvGrpSpPr>
              <p:grpSpPr bwMode="auto">
                <a:xfrm>
                  <a:off x="0" y="0"/>
                  <a:ext cx="24384000" cy="6858000"/>
                  <a:chOff x="0" y="0"/>
                  <a:chExt cx="24384000" cy="6858000"/>
                </a:xfrm>
              </p:grpSpPr>
              <p:grpSp>
                <p:nvGrpSpPr>
                  <p:cNvPr id="55452" name="Group 13"/>
                  <p:cNvGrpSpPr/>
                  <p:nvPr/>
                </p:nvGrpSpPr>
                <p:grpSpPr bwMode="auto">
                  <a:xfrm>
                    <a:off x="0" y="0"/>
                    <a:ext cx="12192000" cy="6858000"/>
                    <a:chOff x="0" y="0"/>
                    <a:chExt cx="12192000" cy="6858000"/>
                  </a:xfrm>
                </p:grpSpPr>
                <p:pic>
                  <p:nvPicPr>
                    <p:cNvPr id="55456" name="Picture 11"/>
                    <p:cNvPicPr>
                      <a:picLocks noChangeAspect="1"/>
                    </p:cNvPicPr>
                    <p:nvPr/>
                  </p:nvPicPr>
                  <p:blipFill>
                    <a:blip r:embed="rId1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59399"/>
                    <a:stretch>
                      <a:fillRect/>
                    </a:stretch>
                  </p:blipFill>
                  <p:spPr bwMode="auto">
                    <a:xfrm>
                      <a:off x="0" y="0"/>
                      <a:ext cx="12192000" cy="68580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55457" name="Picture 12"/>
                    <p:cNvPicPr>
                      <a:picLocks noChangeAspect="1"/>
                    </p:cNvPicPr>
                    <p:nvPr/>
                  </p:nvPicPr>
                  <p:blipFill>
                    <a:blip r:embed="rId1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29015" b="50381"/>
                    <a:stretch>
                      <a:fillRect/>
                    </a:stretch>
                  </p:blipFill>
                  <p:spPr bwMode="auto">
                    <a:xfrm>
                      <a:off x="0" y="0"/>
                      <a:ext cx="12192000" cy="95373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  <p:grpSp>
                <p:nvGrpSpPr>
                  <p:cNvPr id="55453" name="Group 14"/>
                  <p:cNvGrpSpPr/>
                  <p:nvPr/>
                </p:nvGrpSpPr>
                <p:grpSpPr bwMode="auto">
                  <a:xfrm flipH="1">
                    <a:off x="12192000" y="0"/>
                    <a:ext cx="12192000" cy="6858000"/>
                    <a:chOff x="0" y="0"/>
                    <a:chExt cx="12192000" cy="6858000"/>
                  </a:xfrm>
                </p:grpSpPr>
                <p:pic>
                  <p:nvPicPr>
                    <p:cNvPr id="55454" name="Picture 15"/>
                    <p:cNvPicPr>
                      <a:picLocks noChangeAspect="1"/>
                    </p:cNvPicPr>
                    <p:nvPr/>
                  </p:nvPicPr>
                  <p:blipFill>
                    <a:blip r:embed="rId1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59399"/>
                    <a:stretch>
                      <a:fillRect/>
                    </a:stretch>
                  </p:blipFill>
                  <p:spPr bwMode="auto">
                    <a:xfrm>
                      <a:off x="0" y="0"/>
                      <a:ext cx="12192000" cy="68580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55455" name="Picture 16"/>
                    <p:cNvPicPr>
                      <a:picLocks noChangeAspect="1"/>
                    </p:cNvPicPr>
                    <p:nvPr/>
                  </p:nvPicPr>
                  <p:blipFill>
                    <a:blip r:embed="rId1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29015" b="50381"/>
                    <a:stretch>
                      <a:fillRect/>
                    </a:stretch>
                  </p:blipFill>
                  <p:spPr bwMode="auto">
                    <a:xfrm>
                      <a:off x="0" y="0"/>
                      <a:ext cx="12192000" cy="95373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</p:grpSp>
            <p:pic>
              <p:nvPicPr>
                <p:cNvPr id="55451" name="Picture 485"/>
                <p:cNvPicPr>
                  <a:picLocks noChangeAspect="1"/>
                </p:cNvPicPr>
                <p:nvPr/>
              </p:nvPicPr>
              <p:blipFill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9399"/>
                <a:stretch>
                  <a:fillRect/>
                </a:stretch>
              </p:blipFill>
              <p:spPr bwMode="auto">
                <a:xfrm>
                  <a:off x="24384000" y="-152"/>
                  <a:ext cx="12192000" cy="6858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55447" name="Picture 486"/>
              <p:cNvPicPr>
                <a:picLocks noChangeAspect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015" b="50381"/>
              <a:stretch>
                <a:fillRect/>
              </a:stretch>
            </p:blipFill>
            <p:spPr bwMode="auto">
              <a:xfrm>
                <a:off x="24384000" y="-19202"/>
                <a:ext cx="12192000" cy="953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5448" name="Picture 487"/>
              <p:cNvPicPr>
                <a:picLocks noChangeAspect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9399"/>
              <a:stretch>
                <a:fillRect/>
              </a:stretch>
            </p:blipFill>
            <p:spPr bwMode="auto">
              <a:xfrm flipH="1">
                <a:off x="36576000" y="-980"/>
                <a:ext cx="12192000" cy="685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5449" name="Picture 488"/>
              <p:cNvPicPr>
                <a:picLocks noChangeAspect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015" b="50381"/>
              <a:stretch>
                <a:fillRect/>
              </a:stretch>
            </p:blipFill>
            <p:spPr bwMode="auto">
              <a:xfrm flipH="1">
                <a:off x="36576000" y="-9939"/>
                <a:ext cx="12192000" cy="953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5444" name="Picture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6349" y="953738"/>
              <a:ext cx="614417" cy="5876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445" name="Picture 48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0949" y="978876"/>
              <a:ext cx="614417" cy="5876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" name="Group 316"/>
          <p:cNvGrpSpPr/>
          <p:nvPr/>
        </p:nvGrpSpPr>
        <p:grpSpPr bwMode="auto">
          <a:xfrm>
            <a:off x="5366068" y="926783"/>
            <a:ext cx="1385887" cy="1196975"/>
            <a:chOff x="4297524" y="1104195"/>
            <a:chExt cx="4060027" cy="3507531"/>
          </a:xfrm>
        </p:grpSpPr>
        <p:pic>
          <p:nvPicPr>
            <p:cNvPr id="55441" name="Picture 3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7524" y="2246273"/>
              <a:ext cx="3596952" cy="2365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9" name="Oval 318"/>
            <p:cNvSpPr/>
            <p:nvPr/>
          </p:nvSpPr>
          <p:spPr>
            <a:xfrm>
              <a:off x="4734686" y="1104195"/>
              <a:ext cx="3622865" cy="2093354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vi-V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355A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 panose="020B0604020202020204"/>
                </a:rPr>
                <a:t>Huy</a:t>
              </a:r>
              <a:endParaRPr kumimoji="0" lang="vi-V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135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320" name="Group 319"/>
          <p:cNvGrpSpPr/>
          <p:nvPr/>
        </p:nvGrpSpPr>
        <p:grpSpPr bwMode="auto">
          <a:xfrm>
            <a:off x="3278188" y="1007745"/>
            <a:ext cx="1227137" cy="1208088"/>
            <a:chOff x="4297524" y="1070643"/>
            <a:chExt cx="3596952" cy="3541083"/>
          </a:xfrm>
        </p:grpSpPr>
        <p:pic>
          <p:nvPicPr>
            <p:cNvPr id="55439" name="Picture 3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7524" y="2246273"/>
              <a:ext cx="3596952" cy="2365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2" name="Oval 321"/>
            <p:cNvSpPr/>
            <p:nvPr/>
          </p:nvSpPr>
          <p:spPr>
            <a:xfrm>
              <a:off x="4693048" y="1070643"/>
              <a:ext cx="2433645" cy="2126512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vi-VN" altLang="en-US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1355A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 panose="020B0604020202020204"/>
                </a:rPr>
                <a:t>Mai </a:t>
              </a:r>
              <a:r>
                <a:rPr kumimoji="0" lang="en-US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1355A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 panose="020B0604020202020204"/>
                </a:rPr>
                <a:t>Hân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135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326" name="Group 325"/>
          <p:cNvGrpSpPr/>
          <p:nvPr/>
        </p:nvGrpSpPr>
        <p:grpSpPr bwMode="auto">
          <a:xfrm>
            <a:off x="1809398" y="934793"/>
            <a:ext cx="1227137" cy="1189037"/>
            <a:chOff x="4297524" y="1130675"/>
            <a:chExt cx="3596952" cy="3481051"/>
          </a:xfrm>
        </p:grpSpPr>
        <p:pic>
          <p:nvPicPr>
            <p:cNvPr id="55435" name="Picture 3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7524" y="2246273"/>
              <a:ext cx="3596952" cy="2365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8" name="Oval 327"/>
            <p:cNvSpPr/>
            <p:nvPr/>
          </p:nvSpPr>
          <p:spPr>
            <a:xfrm>
              <a:off x="4599983" y="1130675"/>
              <a:ext cx="2819863" cy="2068181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355A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 panose="020B0604020202020204"/>
                </a:rPr>
                <a:t>Bảo </a:t>
              </a:r>
              <a:r>
                <a:rPr kumimoji="0" lang="vi-V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355A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 panose="020B0604020202020204"/>
                </a:rPr>
                <a:t>Hoàng</a:t>
              </a:r>
              <a:endParaRPr kumimoji="0" lang="vi-V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135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341" name="Group 340"/>
          <p:cNvGrpSpPr/>
          <p:nvPr/>
        </p:nvGrpSpPr>
        <p:grpSpPr bwMode="auto">
          <a:xfrm>
            <a:off x="5376545" y="1641475"/>
            <a:ext cx="1244918" cy="1012825"/>
            <a:chOff x="4297524" y="1646981"/>
            <a:chExt cx="3649068" cy="2964745"/>
          </a:xfrm>
        </p:grpSpPr>
        <p:pic>
          <p:nvPicPr>
            <p:cNvPr id="55431" name="Picture 34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7524" y="2246273"/>
              <a:ext cx="3596952" cy="2365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3" name="Oval 342"/>
            <p:cNvSpPr/>
            <p:nvPr/>
          </p:nvSpPr>
          <p:spPr>
            <a:xfrm>
              <a:off x="5210490" y="1646981"/>
              <a:ext cx="2736102" cy="1552077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355A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 panose="020B0604020202020204"/>
                </a:rPr>
                <a:t>Thảo</a:t>
              </a:r>
              <a:r>
                <a:rPr kumimoji="0" lang="vi-V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355A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 panose="020B0604020202020204"/>
                </a:rPr>
                <a:t> Nhi</a:t>
              </a:r>
              <a:endParaRPr kumimoji="0" lang="vi-V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135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344" name="Group 343"/>
          <p:cNvGrpSpPr/>
          <p:nvPr/>
        </p:nvGrpSpPr>
        <p:grpSpPr bwMode="auto">
          <a:xfrm>
            <a:off x="4219893" y="1315403"/>
            <a:ext cx="1228725" cy="1058862"/>
            <a:chOff x="4297524" y="1507355"/>
            <a:chExt cx="3596952" cy="3104371"/>
          </a:xfrm>
        </p:grpSpPr>
        <p:pic>
          <p:nvPicPr>
            <p:cNvPr id="55429" name="Picture 34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7524" y="2246273"/>
              <a:ext cx="3596952" cy="2365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6" name="Oval 345"/>
            <p:cNvSpPr/>
            <p:nvPr/>
          </p:nvSpPr>
          <p:spPr>
            <a:xfrm>
              <a:off x="4705548" y="1507355"/>
              <a:ext cx="2746511" cy="1549858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355A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 panose="020B0604020202020204"/>
                </a:rPr>
                <a:t>Minh </a:t>
              </a:r>
              <a:r>
                <a:rPr kumimoji="0" lang="en-US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1355A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 panose="020B0604020202020204"/>
                </a:rPr>
                <a:t>Khôi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135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347" name="Group 346"/>
          <p:cNvGrpSpPr/>
          <p:nvPr/>
        </p:nvGrpSpPr>
        <p:grpSpPr bwMode="auto">
          <a:xfrm>
            <a:off x="3180398" y="2239328"/>
            <a:ext cx="1228725" cy="1011237"/>
            <a:chOff x="4297524" y="1646981"/>
            <a:chExt cx="3596952" cy="2964745"/>
          </a:xfrm>
        </p:grpSpPr>
        <p:pic>
          <p:nvPicPr>
            <p:cNvPr id="55427" name="Picture 34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7524" y="2246273"/>
              <a:ext cx="3596952" cy="2365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9" name="Oval 348"/>
            <p:cNvSpPr/>
            <p:nvPr/>
          </p:nvSpPr>
          <p:spPr>
            <a:xfrm>
              <a:off x="4790130" y="1646981"/>
              <a:ext cx="2834807" cy="1549858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vi-V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355A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 panose="020B0604020202020204"/>
                </a:rPr>
                <a:t>Bảo</a:t>
              </a: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355A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 panose="020B0604020202020204"/>
                </a:rPr>
                <a:t> </a:t>
              </a:r>
              <a:r>
                <a:rPr kumimoji="0" lang="en-US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1355A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 panose="020B0604020202020204"/>
                </a:rPr>
                <a:t>Khôi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135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350" name="Group 349"/>
          <p:cNvGrpSpPr/>
          <p:nvPr/>
        </p:nvGrpSpPr>
        <p:grpSpPr bwMode="auto">
          <a:xfrm>
            <a:off x="1759745" y="1938164"/>
            <a:ext cx="1227137" cy="1011238"/>
            <a:chOff x="4297524" y="1646981"/>
            <a:chExt cx="3596952" cy="2964745"/>
          </a:xfrm>
        </p:grpSpPr>
        <p:pic>
          <p:nvPicPr>
            <p:cNvPr id="55425" name="Picture 35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7524" y="2246273"/>
              <a:ext cx="3596952" cy="2365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2" name="Oval 351"/>
            <p:cNvSpPr/>
            <p:nvPr/>
          </p:nvSpPr>
          <p:spPr>
            <a:xfrm>
              <a:off x="4707009" y="1646981"/>
              <a:ext cx="2689572" cy="1549860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vi-V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355A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 panose="020B0604020202020204"/>
                </a:rPr>
                <a:t>Hạ Nhiên</a:t>
              </a:r>
              <a:endParaRPr kumimoji="0" lang="vi-V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135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362" name="Group 361"/>
          <p:cNvGrpSpPr/>
          <p:nvPr/>
        </p:nvGrpSpPr>
        <p:grpSpPr bwMode="auto">
          <a:xfrm>
            <a:off x="5574983" y="2422208"/>
            <a:ext cx="1246187" cy="1012825"/>
            <a:chOff x="4297524" y="1646981"/>
            <a:chExt cx="3651403" cy="2964745"/>
          </a:xfrm>
        </p:grpSpPr>
        <p:pic>
          <p:nvPicPr>
            <p:cNvPr id="55419" name="Picture 36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7524" y="2246273"/>
              <a:ext cx="3596952" cy="2365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4" name="Oval 363"/>
            <p:cNvSpPr/>
            <p:nvPr/>
          </p:nvSpPr>
          <p:spPr>
            <a:xfrm>
              <a:off x="5065015" y="1646981"/>
              <a:ext cx="2883912" cy="1552077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lang="vi-VN" altLang="en-US" sz="1200" b="1" kern="0" dirty="0" err="1">
                  <a:solidFill>
                    <a:srgbClr val="21355A"/>
                  </a:solidFill>
                  <a:latin typeface="Arial" panose="020B0604020202020204"/>
                  <a:sym typeface="Arial" panose="020B0604020202020204"/>
                </a:rPr>
                <a:t> Băng</a:t>
              </a:r>
              <a:endParaRPr kumimoji="0" lang="vi-V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135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365" name="Group 364"/>
          <p:cNvGrpSpPr/>
          <p:nvPr/>
        </p:nvGrpSpPr>
        <p:grpSpPr bwMode="auto">
          <a:xfrm>
            <a:off x="4243388" y="2424113"/>
            <a:ext cx="1227137" cy="1023937"/>
            <a:chOff x="4297524" y="1610327"/>
            <a:chExt cx="3596952" cy="3001399"/>
          </a:xfrm>
        </p:grpSpPr>
        <p:pic>
          <p:nvPicPr>
            <p:cNvPr id="55417" name="Picture 36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7524" y="2246273"/>
              <a:ext cx="3596952" cy="2365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7" name="Oval 366"/>
            <p:cNvSpPr/>
            <p:nvPr/>
          </p:nvSpPr>
          <p:spPr>
            <a:xfrm>
              <a:off x="4451079" y="1610327"/>
              <a:ext cx="3294493" cy="1549559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vi-V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355A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 panose="020B0604020202020204"/>
                </a:rPr>
                <a:t>Anh</a:t>
              </a: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355A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 panose="020B0604020202020204"/>
                </a:rPr>
                <a:t> </a:t>
              </a:r>
              <a:r>
                <a:rPr lang="en-US" sz="1200" b="1" kern="0" dirty="0">
                  <a:solidFill>
                    <a:srgbClr val="21355A"/>
                  </a:solidFill>
                  <a:latin typeface="Arial" panose="020B0604020202020204"/>
                  <a:sym typeface="Arial" panose="020B0604020202020204"/>
                </a:rPr>
                <a:t>K</a:t>
              </a: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355A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 panose="020B0604020202020204"/>
                </a:rPr>
                <a:t>hang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135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371" name="Group 370"/>
          <p:cNvGrpSpPr/>
          <p:nvPr/>
        </p:nvGrpSpPr>
        <p:grpSpPr bwMode="auto">
          <a:xfrm>
            <a:off x="1661478" y="2720023"/>
            <a:ext cx="1363662" cy="1012825"/>
            <a:chOff x="3897345" y="1646981"/>
            <a:chExt cx="3997131" cy="2964745"/>
          </a:xfrm>
        </p:grpSpPr>
        <p:pic>
          <p:nvPicPr>
            <p:cNvPr id="55413" name="Picture 37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7524" y="2246273"/>
              <a:ext cx="3596952" cy="2365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3" name="Oval 372"/>
            <p:cNvSpPr/>
            <p:nvPr/>
          </p:nvSpPr>
          <p:spPr>
            <a:xfrm>
              <a:off x="3897345" y="1646981"/>
              <a:ext cx="2736104" cy="1552077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355A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 panose="020B0604020202020204"/>
                </a:rPr>
                <a:t>N</a:t>
              </a:r>
              <a:r>
                <a:rPr kumimoji="0" lang="vi-V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355A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 panose="020B0604020202020204"/>
                </a:rPr>
                <a:t>h</a:t>
              </a: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355A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 panose="020B0604020202020204"/>
                </a:rPr>
                <a:t>ân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135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383" name="Group 382"/>
          <p:cNvGrpSpPr/>
          <p:nvPr/>
        </p:nvGrpSpPr>
        <p:grpSpPr bwMode="auto">
          <a:xfrm>
            <a:off x="5636578" y="3310255"/>
            <a:ext cx="1227137" cy="1012825"/>
            <a:chOff x="4297524" y="1646791"/>
            <a:chExt cx="3596952" cy="2964935"/>
          </a:xfrm>
        </p:grpSpPr>
        <p:pic>
          <p:nvPicPr>
            <p:cNvPr id="55407" name="Picture 38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7524" y="2246273"/>
              <a:ext cx="3596952" cy="2365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5" name="Oval 384"/>
            <p:cNvSpPr/>
            <p:nvPr/>
          </p:nvSpPr>
          <p:spPr>
            <a:xfrm>
              <a:off x="4831716" y="1646791"/>
              <a:ext cx="2937124" cy="2041065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vi-V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355A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 panose="020B0604020202020204"/>
                </a:rPr>
                <a:t>Bách</a:t>
              </a:r>
              <a:endParaRPr kumimoji="0" lang="vi-V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135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386" name="Group 385"/>
          <p:cNvGrpSpPr/>
          <p:nvPr/>
        </p:nvGrpSpPr>
        <p:grpSpPr bwMode="auto">
          <a:xfrm>
            <a:off x="4313238" y="3335020"/>
            <a:ext cx="1227137" cy="969963"/>
            <a:chOff x="4297524" y="1769611"/>
            <a:chExt cx="3596952" cy="2842115"/>
          </a:xfrm>
        </p:grpSpPr>
        <p:pic>
          <p:nvPicPr>
            <p:cNvPr id="55405" name="Picture 38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7524" y="2246273"/>
              <a:ext cx="3596952" cy="2365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8" name="Oval 387"/>
            <p:cNvSpPr/>
            <p:nvPr/>
          </p:nvSpPr>
          <p:spPr>
            <a:xfrm>
              <a:off x="4860564" y="1769611"/>
              <a:ext cx="2428991" cy="1548977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vi-V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355A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 panose="020B0604020202020204"/>
                </a:rPr>
                <a:t>Khuê</a:t>
              </a:r>
              <a:endParaRPr kumimoji="0" lang="vi-V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135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389" name="Group 388"/>
          <p:cNvGrpSpPr/>
          <p:nvPr/>
        </p:nvGrpSpPr>
        <p:grpSpPr bwMode="auto">
          <a:xfrm>
            <a:off x="3095625" y="3142288"/>
            <a:ext cx="1263650" cy="1148725"/>
            <a:chOff x="4297524" y="1248750"/>
            <a:chExt cx="3703977" cy="3362976"/>
          </a:xfrm>
        </p:grpSpPr>
        <p:pic>
          <p:nvPicPr>
            <p:cNvPr id="55403" name="Picture 38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7524" y="2246273"/>
              <a:ext cx="3596952" cy="2365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1" name="Oval 390"/>
            <p:cNvSpPr/>
            <p:nvPr/>
          </p:nvSpPr>
          <p:spPr>
            <a:xfrm>
              <a:off x="4627902" y="1248750"/>
              <a:ext cx="3373599" cy="2077441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vi-VN" altLang="en-US" sz="12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21355A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 panose="020B0604020202020204"/>
                </a:rPr>
                <a:t>Hoàng Như</a:t>
              </a:r>
              <a:endParaRPr kumimoji="0" lang="vi-VN" altLang="en-US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2135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404" name="Group 403"/>
          <p:cNvGrpSpPr/>
          <p:nvPr/>
        </p:nvGrpSpPr>
        <p:grpSpPr bwMode="auto">
          <a:xfrm>
            <a:off x="5317173" y="4291430"/>
            <a:ext cx="1403350" cy="1011238"/>
            <a:chOff x="4297524" y="1646981"/>
            <a:chExt cx="4114476" cy="2964745"/>
          </a:xfrm>
        </p:grpSpPr>
        <p:pic>
          <p:nvPicPr>
            <p:cNvPr id="55395" name="Picture 40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7524" y="2246273"/>
              <a:ext cx="3596952" cy="2365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6" name="Oval 405"/>
            <p:cNvSpPr/>
            <p:nvPr/>
          </p:nvSpPr>
          <p:spPr>
            <a:xfrm>
              <a:off x="5065499" y="1646981"/>
              <a:ext cx="3346501" cy="1549860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vi-V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355A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 panose="020B0604020202020204"/>
                </a:rPr>
                <a:t>Tr. Minh</a:t>
              </a:r>
              <a:endParaRPr kumimoji="0" lang="vi-V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135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410" name="Group 409"/>
          <p:cNvGrpSpPr/>
          <p:nvPr/>
        </p:nvGrpSpPr>
        <p:grpSpPr bwMode="auto">
          <a:xfrm>
            <a:off x="3206285" y="3966845"/>
            <a:ext cx="1227603" cy="916305"/>
            <a:chOff x="4297524" y="1925123"/>
            <a:chExt cx="3596952" cy="2686603"/>
          </a:xfrm>
        </p:grpSpPr>
        <p:pic>
          <p:nvPicPr>
            <p:cNvPr id="55391" name="Picture 4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7524" y="2246273"/>
              <a:ext cx="3596952" cy="2365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2" name="Oval 411"/>
            <p:cNvSpPr/>
            <p:nvPr/>
          </p:nvSpPr>
          <p:spPr>
            <a:xfrm>
              <a:off x="4587278" y="1925123"/>
              <a:ext cx="2749021" cy="1549965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vi-V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355A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 panose="020B0604020202020204"/>
                </a:rPr>
                <a:t> Linh </a:t>
              </a: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355A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 panose="020B0604020202020204"/>
                </a:rPr>
                <a:t>Nhi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135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416" name="Group 415"/>
          <p:cNvGrpSpPr/>
          <p:nvPr/>
        </p:nvGrpSpPr>
        <p:grpSpPr bwMode="auto">
          <a:xfrm>
            <a:off x="1604360" y="3659622"/>
            <a:ext cx="1330325" cy="1011238"/>
            <a:chOff x="3994299" y="1646981"/>
            <a:chExt cx="3900177" cy="2964745"/>
          </a:xfrm>
        </p:grpSpPr>
        <p:pic>
          <p:nvPicPr>
            <p:cNvPr id="55387" name="Picture 4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7524" y="2246273"/>
              <a:ext cx="3596952" cy="2365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8" name="Oval 417"/>
            <p:cNvSpPr/>
            <p:nvPr/>
          </p:nvSpPr>
          <p:spPr>
            <a:xfrm>
              <a:off x="3994299" y="1646981"/>
              <a:ext cx="2638901" cy="1549860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vi-V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355A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 panose="020B0604020202020204"/>
                </a:rPr>
                <a:t>Thu</a:t>
              </a:r>
              <a:endParaRPr kumimoji="0" lang="vi-V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135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425" name="Group 424"/>
          <p:cNvGrpSpPr/>
          <p:nvPr/>
        </p:nvGrpSpPr>
        <p:grpSpPr bwMode="auto">
          <a:xfrm rot="300000">
            <a:off x="5420887" y="5155160"/>
            <a:ext cx="1263650" cy="1075690"/>
            <a:chOff x="4297524" y="1462962"/>
            <a:chExt cx="3703109" cy="3148764"/>
          </a:xfrm>
        </p:grpSpPr>
        <p:pic>
          <p:nvPicPr>
            <p:cNvPr id="55383" name="Picture 4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7524" y="2246273"/>
              <a:ext cx="3596952" cy="2365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7" name="Oval 426"/>
            <p:cNvSpPr/>
            <p:nvPr/>
          </p:nvSpPr>
          <p:spPr>
            <a:xfrm rot="21120000">
              <a:off x="5064198" y="1462962"/>
              <a:ext cx="2936435" cy="1736095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vi-V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355A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 panose="020B0604020202020204"/>
                </a:rPr>
                <a:t>Thắng</a:t>
              </a:r>
              <a:endParaRPr kumimoji="0" lang="vi-V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135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428" name="Group 427"/>
          <p:cNvGrpSpPr/>
          <p:nvPr/>
        </p:nvGrpSpPr>
        <p:grpSpPr bwMode="auto">
          <a:xfrm>
            <a:off x="4243388" y="4633913"/>
            <a:ext cx="1227137" cy="1011237"/>
            <a:chOff x="4297524" y="1646981"/>
            <a:chExt cx="3596952" cy="2964745"/>
          </a:xfrm>
        </p:grpSpPr>
        <p:pic>
          <p:nvPicPr>
            <p:cNvPr id="55381" name="Picture 4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7524" y="2246273"/>
              <a:ext cx="3596952" cy="2365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" name="Oval 429"/>
            <p:cNvSpPr/>
            <p:nvPr/>
          </p:nvSpPr>
          <p:spPr>
            <a:xfrm>
              <a:off x="4637209" y="1646981"/>
              <a:ext cx="2819863" cy="1549858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vi-V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355A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 panose="020B0604020202020204"/>
                </a:rPr>
                <a:t>Ngọc</a:t>
              </a:r>
              <a:endParaRPr kumimoji="0" lang="vi-V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135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431" name="Group 430"/>
          <p:cNvGrpSpPr/>
          <p:nvPr/>
        </p:nvGrpSpPr>
        <p:grpSpPr bwMode="auto">
          <a:xfrm>
            <a:off x="3224213" y="4633913"/>
            <a:ext cx="1227137" cy="1011237"/>
            <a:chOff x="4297524" y="1646981"/>
            <a:chExt cx="3596952" cy="2964745"/>
          </a:xfrm>
        </p:grpSpPr>
        <p:pic>
          <p:nvPicPr>
            <p:cNvPr id="55379" name="Picture 43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7524" y="2246273"/>
              <a:ext cx="3596952" cy="2365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3" name="Oval 432"/>
            <p:cNvSpPr/>
            <p:nvPr/>
          </p:nvSpPr>
          <p:spPr>
            <a:xfrm>
              <a:off x="4921058" y="1646981"/>
              <a:ext cx="2610465" cy="1549858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vi-V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355A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 panose="020B0604020202020204"/>
                </a:rPr>
                <a:t>Anh </a:t>
              </a: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355A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 panose="020B0604020202020204"/>
                </a:rPr>
                <a:t>Quân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135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437" name="Group 436"/>
          <p:cNvGrpSpPr/>
          <p:nvPr/>
        </p:nvGrpSpPr>
        <p:grpSpPr bwMode="auto">
          <a:xfrm>
            <a:off x="1590919" y="4594034"/>
            <a:ext cx="1241975" cy="970482"/>
            <a:chOff x="4352649" y="1913541"/>
            <a:chExt cx="3637439" cy="2840799"/>
          </a:xfrm>
        </p:grpSpPr>
        <p:pic>
          <p:nvPicPr>
            <p:cNvPr id="55375" name="Picture 43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3136" y="2388887"/>
              <a:ext cx="3596952" cy="2365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9" name="Oval 438"/>
            <p:cNvSpPr/>
            <p:nvPr/>
          </p:nvSpPr>
          <p:spPr>
            <a:xfrm>
              <a:off x="4352649" y="1913541"/>
              <a:ext cx="3094308" cy="1552077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lang="vi-VN" altLang="en-US" sz="1200" b="1" kern="0" dirty="0" err="1">
                  <a:solidFill>
                    <a:srgbClr val="21355A"/>
                  </a:solidFill>
                  <a:latin typeface="Arial" panose="020B0604020202020204"/>
                  <a:sym typeface="Arial" panose="020B0604020202020204"/>
                </a:rPr>
                <a:t>Hạ  </a:t>
              </a:r>
              <a:r>
                <a:rPr lang="en-US" sz="1200" b="1" kern="0" dirty="0" err="1">
                  <a:solidFill>
                    <a:srgbClr val="21355A"/>
                  </a:solidFill>
                  <a:latin typeface="Arial" panose="020B0604020202020204"/>
                  <a:sym typeface="Arial" panose="020B0604020202020204"/>
                </a:rPr>
                <a:t>Nhiên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135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449" name="Group 448"/>
          <p:cNvGrpSpPr/>
          <p:nvPr/>
        </p:nvGrpSpPr>
        <p:grpSpPr bwMode="auto">
          <a:xfrm>
            <a:off x="4259263" y="5400675"/>
            <a:ext cx="1227137" cy="984250"/>
            <a:chOff x="4297524" y="1729452"/>
            <a:chExt cx="3596952" cy="2882274"/>
          </a:xfrm>
        </p:grpSpPr>
        <p:pic>
          <p:nvPicPr>
            <p:cNvPr id="55369" name="Picture 44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7524" y="2246273"/>
              <a:ext cx="3596952" cy="2365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1" name="Oval 450"/>
            <p:cNvSpPr/>
            <p:nvPr/>
          </p:nvSpPr>
          <p:spPr>
            <a:xfrm>
              <a:off x="4739580" y="1729452"/>
              <a:ext cx="2815211" cy="1552709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355A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 panose="020B0604020202020204"/>
                </a:rPr>
                <a:t>Hoài T</a:t>
              </a:r>
              <a:r>
                <a:rPr kumimoji="0" lang="vi-V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355A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 panose="020B0604020202020204"/>
                </a:rPr>
                <a:t>An</a:t>
              </a:r>
              <a:endParaRPr kumimoji="0" lang="vi-V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135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455" name="Group 454"/>
          <p:cNvGrpSpPr/>
          <p:nvPr/>
        </p:nvGrpSpPr>
        <p:grpSpPr bwMode="auto">
          <a:xfrm>
            <a:off x="3036274" y="5381625"/>
            <a:ext cx="1281113" cy="1011237"/>
            <a:chOff x="4136363" y="1646981"/>
            <a:chExt cx="3758113" cy="2964745"/>
          </a:xfrm>
        </p:grpSpPr>
        <p:pic>
          <p:nvPicPr>
            <p:cNvPr id="55365" name="Picture 45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7524" y="2246273"/>
              <a:ext cx="3596952" cy="2365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7" name="Oval 456"/>
            <p:cNvSpPr/>
            <p:nvPr/>
          </p:nvSpPr>
          <p:spPr>
            <a:xfrm>
              <a:off x="4136363" y="1646981"/>
              <a:ext cx="3384628" cy="1548929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355A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 panose="020B0604020202020204"/>
                </a:rPr>
                <a:t>Ph</a:t>
              </a:r>
              <a:r>
                <a:rPr kumimoji="0" lang="vi-V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355A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 panose="020B0604020202020204"/>
                </a:rPr>
                <a:t>ươ</a:t>
              </a: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21355A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 panose="020B0604020202020204"/>
                </a:rPr>
                <a:t>ng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135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458" name="Group 457"/>
          <p:cNvGrpSpPr/>
          <p:nvPr/>
        </p:nvGrpSpPr>
        <p:grpSpPr bwMode="auto">
          <a:xfrm>
            <a:off x="1442086" y="5408613"/>
            <a:ext cx="1290637" cy="1011237"/>
            <a:chOff x="4116284" y="1646981"/>
            <a:chExt cx="3778192" cy="2964745"/>
          </a:xfrm>
        </p:grpSpPr>
        <p:pic>
          <p:nvPicPr>
            <p:cNvPr id="55363" name="Picture 45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7524" y="2246273"/>
              <a:ext cx="3596952" cy="2365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0" name="Oval 459"/>
            <p:cNvSpPr/>
            <p:nvPr/>
          </p:nvSpPr>
          <p:spPr>
            <a:xfrm>
              <a:off x="4116284" y="1646981"/>
              <a:ext cx="2885925" cy="1549858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vi-VN" altLang="en-US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1355A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  <a:sym typeface="Arial" panose="020B0604020202020204"/>
                </a:rPr>
                <a:t>Nam</a:t>
              </a:r>
              <a:endParaRPr kumimoji="0" lang="vi-VN" alt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2135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endParaRPr>
            </a:p>
          </p:txBody>
        </p:sp>
      </p:grpSp>
      <p:sp>
        <p:nvSpPr>
          <p:cNvPr id="188" name="Rounded Rectangle 187"/>
          <p:cNvSpPr/>
          <p:nvPr/>
        </p:nvSpPr>
        <p:spPr>
          <a:xfrm>
            <a:off x="4697413" y="115888"/>
            <a:ext cx="1989137" cy="609600"/>
          </a:xfrm>
          <a:prstGeom prst="roundRec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BẮT ĐẦU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 panose="020B0604020202020204"/>
            </a:endParaRPr>
          </a:p>
        </p:txBody>
      </p:sp>
      <p:grpSp>
        <p:nvGrpSpPr>
          <p:cNvPr id="9" name="Group 8"/>
          <p:cNvGrpSpPr/>
          <p:nvPr/>
        </p:nvGrpSpPr>
        <p:grpSpPr bwMode="auto">
          <a:xfrm>
            <a:off x="6981201" y="-138894"/>
            <a:ext cx="3618194" cy="1254126"/>
            <a:chOff x="4458586" y="-83170"/>
            <a:chExt cx="3617835" cy="1253755"/>
          </a:xfrm>
        </p:grpSpPr>
        <p:pic>
          <p:nvPicPr>
            <p:cNvPr id="55350" name="Picture 18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98"/>
            <a:stretch>
              <a:fillRect/>
            </a:stretch>
          </p:blipFill>
          <p:spPr bwMode="auto">
            <a:xfrm>
              <a:off x="4458586" y="-83170"/>
              <a:ext cx="3617835" cy="1253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0" name="TextBox 189"/>
            <p:cNvSpPr txBox="1"/>
            <p:nvPr/>
          </p:nvSpPr>
          <p:spPr>
            <a:xfrm>
              <a:off x="4991140" y="93546"/>
              <a:ext cx="2430222" cy="46023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vi-V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kumimoji="0" lang="vi-V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 panose="020B0604020202020204"/>
                </a:rPr>
                <a:t>Hoàng Như</a:t>
              </a:r>
              <a:endParaRPr kumimoji="0" lang="vi-V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pic>
          <p:nvPicPr>
            <p:cNvPr id="55352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0407" y="2548"/>
              <a:ext cx="699843" cy="1005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6" name="Còi vịt chạy">
            <a:hlinkClick r:id="" action="ppaction://media"/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7046913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7" name="Cartoon Music VUI VẺ">
            <a:hlinkClick r:id="" action="ppaction://media"/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0" y="7058025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520581" y="-584994"/>
            <a:ext cx="3000375" cy="26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-2.06875 -0.00648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437" y="-32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44444E-6 L 0.17409 0.00347 " pathEditMode="relative" rAng="0" ptsTypes="AA">
                                      <p:cBhvr>
                                        <p:cTn id="8" dur="12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98" y="16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85185E-6 L 0.17409 0.00347 " pathEditMode="relative" rAng="0" ptsTypes="AA">
                                      <p:cBhvr>
                                        <p:cTn id="10" dur="12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98" y="16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81481E-6 L 0.50547 0.00186 " pathEditMode="relative" rAng="0" ptsTypes="AA">
                                      <p:cBhvr>
                                        <p:cTn id="12" dur="12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73" y="9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07407E-6 L 0.30573 0.00532 " pathEditMode="relative" rAng="0" ptsTypes="AA">
                                      <p:cBhvr>
                                        <p:cTn id="14" dur="12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86" y="25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0.25847 0.01112 " pathEditMode="relative" rAng="0" ptsTypes="AA">
                                      <p:cBhvr>
                                        <p:cTn id="16" dur="12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17" y="55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0.43086 0.00348 " pathEditMode="relative" rAng="0" ptsTypes="AA">
                                      <p:cBhvr>
                                        <p:cTn id="18" dur="120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36" y="16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85185E-6 L 0.52865 0.02106 " pathEditMode="relative" rAng="0" ptsTypes="AA">
                                      <p:cBhvr>
                                        <p:cTn id="20" dur="120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32" y="104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96296E-6 L 0.2625 0.00787 " pathEditMode="relative" rAng="0" ptsTypes="AA">
                                      <p:cBhvr>
                                        <p:cTn id="22" dur="120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25" y="39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81481E-6 L 0.2776 0.00648 " pathEditMode="relative" rAng="0" ptsTypes="AA">
                                      <p:cBhvr>
                                        <p:cTn id="24" dur="120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80" y="32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7.40741E-7 L 0.56185 0.00116 " pathEditMode="relative" rAng="0" ptsTypes="AA">
                                      <p:cBhvr>
                                        <p:cTn id="26" dur="120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86" y="4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7037E-7 L 0.24153 0.00787 " pathEditMode="relative" rAng="0" ptsTypes="AA">
                                      <p:cBhvr>
                                        <p:cTn id="28" dur="12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70" y="39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33333E-6 L 0.32799 0.00672 " pathEditMode="relative" rAng="0" ptsTypes="AA">
                                      <p:cBhvr>
                                        <p:cTn id="30" dur="120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93" y="32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07407E-6 L 0.58086 -0.00463 " pathEditMode="relative" rAng="0" ptsTypes="AA">
                                      <p:cBhvr>
                                        <p:cTn id="32" dur="1200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36" y="-23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0.26237 -0.00047 " pathEditMode="relative" rAng="0" ptsTypes="AA">
                                      <p:cBhvr>
                                        <p:cTn id="34" dur="120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12" y="-2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85185E-6 L 0.46146 -0.00833 " pathEditMode="relative" rAng="0" ptsTypes="AA">
                                      <p:cBhvr>
                                        <p:cTn id="36" dur="12000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73" y="-417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0.6017 0.01481 " pathEditMode="relative" rAng="0" ptsTypes="AA">
                                      <p:cBhvr>
                                        <p:cTn id="38" dur="12000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78" y="74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59259E-6 L 0.23359 0.00903 " pathEditMode="relative" rAng="0" ptsTypes="AA">
                                      <p:cBhvr>
                                        <p:cTn id="40" dur="120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80" y="44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44444E-6 L 0.34271 0.00763 " pathEditMode="relative" rAng="0" ptsTypes="AA">
                                      <p:cBhvr>
                                        <p:cTn id="42" dur="120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35" y="37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44444E-6 L 0.41797 0.00879 " pathEditMode="relative" rAng="0" ptsTypes="AA">
                                      <p:cBhvr>
                                        <p:cTn id="44" dur="120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98" y="44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7 L 0.52851 0.00694 " pathEditMode="relative" rAng="0" ptsTypes="AA">
                                      <p:cBhvr>
                                        <p:cTn id="46" dur="120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19" y="347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7.40741E-7 L 0.37786 0.00555 " pathEditMode="relative" rAng="0" ptsTypes="AA">
                                      <p:cBhvr>
                                        <p:cTn id="48" dur="12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93" y="278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48148E-6 L 0.56927 0.00046 " pathEditMode="relative" rAng="0" ptsTypes="AA">
                                      <p:cBhvr>
                                        <p:cTn id="50" dur="1200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64" y="23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48148E-6 L 0.50664 -0.00232 " pathEditMode="relative" rAng="0" ptsTypes="AA">
                                      <p:cBhvr>
                                        <p:cTn id="52" dur="12000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26" y="-116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 Conector recto"/>
          <p:cNvCxnSpPr/>
          <p:nvPr/>
        </p:nvCxnSpPr>
        <p:spPr>
          <a:xfrm flipH="1">
            <a:off x="6102828" y="5157193"/>
            <a:ext cx="32590" cy="179928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Rectángulo redondeado">
            <a:hlinkClick r:id="rId1" action="ppaction://hlinkfile"/>
          </p:cNvPr>
          <p:cNvSpPr/>
          <p:nvPr/>
        </p:nvSpPr>
        <p:spPr>
          <a:xfrm>
            <a:off x="152400" y="1365885"/>
            <a:ext cx="11035665" cy="1151255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altLang="zh-CN" sz="8000" smtClean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 </a:t>
            </a:r>
            <a:r>
              <a:rPr lang="vi-VN" altLang="en-US" sz="8000" smtClean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            </a:t>
            </a:r>
            <a:r>
              <a:rPr lang="en-US" altLang="zh-CN" sz="8000" smtClean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5 </a:t>
            </a:r>
            <a:r>
              <a:rPr lang="vi-VN" altLang="en-US" sz="8000" smtClean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x</a:t>
            </a:r>
            <a:r>
              <a:rPr lang="en-US" altLang="zh-CN" sz="8000" smtClean="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3 = ?</a:t>
            </a:r>
            <a:endParaRPr kumimoji="0" lang="en-US" altLang="zh-CN" sz="8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  <a:sym typeface="Microsoft YaHei" panose="020B0503020204020204" charset="-122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0522" y="5368589"/>
            <a:ext cx="1735020" cy="17465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23 Llamada ovalada"/>
          <p:cNvSpPr/>
          <p:nvPr/>
        </p:nvSpPr>
        <p:spPr>
          <a:xfrm>
            <a:off x="-635" y="3002915"/>
            <a:ext cx="11967210" cy="2365375"/>
          </a:xfrm>
          <a:prstGeom prst="wedgeEllipseCallout">
            <a:avLst>
              <a:gd name="adj1" fmla="val -22822"/>
              <a:gd name="adj2" fmla="val 82184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altLang="zh-CN" sz="8000" smtClean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   </a:t>
            </a:r>
            <a:r>
              <a:rPr lang="vi-VN" altLang="en-US" sz="8000" smtClean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   </a:t>
            </a:r>
            <a:r>
              <a:rPr lang="en-US" altLang="zh-CN" sz="8000" smtClean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5 </a:t>
            </a:r>
            <a:r>
              <a:rPr lang="vi-VN" altLang="en-US" sz="8000" smtClean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x</a:t>
            </a:r>
            <a:r>
              <a:rPr lang="en-US" altLang="zh-CN" sz="8000" smtClean="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Microsoft YaHei" panose="020B0503020204020204" charset="-122"/>
              </a:rPr>
              <a:t> 3 = 15</a:t>
            </a:r>
            <a:endParaRPr lang="en-US" altLang="zh-CN" sz="8000" b="1" dirty="0" smtClean="0">
              <a:solidFill>
                <a:schemeClr val="tx1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  <a:sym typeface="Microsoft YaHei" panose="020B0503020204020204" charset="-122"/>
            </a:endParaRPr>
          </a:p>
        </p:txBody>
      </p:sp>
      <p:pic>
        <p:nvPicPr>
          <p:cNvPr id="25" name="Picture 2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91" b="91392" l="10000" r="90000">
                        <a14:foregroundMark x1="41744" y1="88379" x2="48023" y2="91392"/>
                        <a14:foregroundMark x1="48023" y1="91392" x2="51047" y2="91392"/>
                        <a14:foregroundMark x1="46628" y1="7891" x2="49767" y2="78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414" y="6081173"/>
            <a:ext cx="924829" cy="749542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8467" y="0"/>
            <a:ext cx="12183533" cy="6858000"/>
            <a:chOff x="4234" y="0"/>
            <a:chExt cx="12183533" cy="6858000"/>
          </a:xfrm>
        </p:grpSpPr>
        <p:pic>
          <p:nvPicPr>
            <p:cNvPr id="3" name="Picture 7" descr="Untitled.png"/>
            <p:cNvPicPr>
              <a:picLocks noChangeAspect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4234" y="0"/>
              <a:ext cx="12183533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7577" y="5577098"/>
              <a:ext cx="3162871" cy="1015662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879475" y="427990"/>
            <a:ext cx="10153650" cy="224155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lvl="3" indent="457200">
              <a:lnSpc>
                <a:spcPct val="150000"/>
              </a:lnSpc>
            </a:pPr>
            <a:r>
              <a:rPr lang="vi-VN" altLang="en-US" sz="2800" b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     </a:t>
            </a:r>
            <a:r>
              <a:rPr lang="en-US" sz="3600" b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Chủ điểm: </a:t>
            </a:r>
            <a:r>
              <a:rPr lang="vi-VN" altLang="en-US" sz="3600" b="1" smtClean="0">
                <a:solidFill>
                  <a:srgbClr val="FFC000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Chào mừng năm mới 2026</a:t>
            </a:r>
            <a:endParaRPr lang="vi-VN" altLang="en-US" sz="3600" b="1" smtClean="0">
              <a:solidFill>
                <a:srgbClr val="FFC000"/>
              </a:solidFill>
              <a:latin typeface="HP001 4 hàng" panose="020B0603050302020204" pitchFamily="34" charset="0"/>
              <a:cs typeface="Times New Roman" panose="02020603050405020304" pitchFamily="18" charset="0"/>
              <a:sym typeface="+mn-ea"/>
            </a:endParaRPr>
          </a:p>
          <a:p>
            <a:pPr marL="0" lvl="3" indent="457200">
              <a:lnSpc>
                <a:spcPct val="150000"/>
              </a:lnSpc>
            </a:pPr>
            <a:r>
              <a:rPr lang="vi-VN" altLang="en-US" sz="3600" b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   </a:t>
            </a:r>
            <a:r>
              <a:rPr lang="en-US" sz="3600" b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Thứ </a:t>
            </a:r>
            <a:r>
              <a:rPr lang="en-US" altLang="vi-VN" sz="3600" b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tư</a:t>
            </a:r>
            <a:r>
              <a:rPr lang="en-US" sz="3600" b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 ngày 28 tháng </a:t>
            </a:r>
            <a:r>
              <a:rPr lang="vi-VN" altLang="en-US" sz="3600" b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1</a:t>
            </a:r>
            <a:r>
              <a:rPr lang="en-US" sz="3600" b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 năm 202</a:t>
            </a:r>
            <a:r>
              <a:rPr lang="vi-VN" altLang="en-US" sz="3600" b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6</a:t>
            </a:r>
            <a:r>
              <a:rPr lang="en-US" sz="3600" b="1" smtClean="0">
                <a:solidFill>
                  <a:srgbClr val="FFC000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  </a:t>
            </a:r>
            <a:endParaRPr lang="en-US" sz="3600" b="1" smtClean="0">
              <a:solidFill>
                <a:srgbClr val="FFC000"/>
              </a:solidFill>
              <a:latin typeface="HP001 4 hàng" panose="020B0603050302020204" pitchFamily="34" charset="0"/>
              <a:cs typeface="Times New Roman" panose="02020603050405020304" pitchFamily="18" charset="0"/>
              <a:sym typeface="+mn-ea"/>
            </a:endParaRPr>
          </a:p>
          <a:p>
            <a:pPr marL="0" lvl="3" indent="457200">
              <a:lnSpc>
                <a:spcPct val="150000"/>
              </a:lnSpc>
            </a:pPr>
            <a:r>
              <a:rPr lang="vi-VN" altLang="en-US" sz="3600" b="1" smtClean="0">
                <a:solidFill>
                  <a:schemeClr val="bg1"/>
                </a:solidFill>
                <a:highlight>
                  <a:srgbClr val="000000">
                    <a:alpha val="0"/>
                  </a:srgbClr>
                </a:highlight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altLang="en-US" sz="3600" b="1" smtClean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                   </a:t>
            </a:r>
            <a:r>
              <a:rPr lang="en-US" sz="3600" b="1" u="sng" smtClean="0">
                <a:solidFill>
                  <a:schemeClr val="bg1"/>
                </a:solidFill>
                <a:highlight>
                  <a:srgbClr val="008080"/>
                </a:highlight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Toán</a:t>
            </a:r>
            <a:r>
              <a:rPr lang="vi-VN" altLang="en-US" sz="3600" b="1" u="sng" smtClean="0">
                <a:solidFill>
                  <a:schemeClr val="bg1"/>
                </a:solidFill>
                <a:highlight>
                  <a:srgbClr val="008080"/>
                </a:highlight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:</a:t>
            </a:r>
            <a:endParaRPr lang="en-US" sz="2800" b="1" smtClean="0">
              <a:solidFill>
                <a:srgbClr val="FF0000"/>
              </a:solidFill>
              <a:highlight>
                <a:srgbClr val="C0C0C0"/>
              </a:highlight>
              <a:latin typeface="HP001 4 hàng" panose="020B0603050302020204" pitchFamily="34" charset="0"/>
              <a:cs typeface="Times New Roman" panose="02020603050405020304" pitchFamily="18" charset="0"/>
              <a:sym typeface="+mn-ea"/>
            </a:endParaRPr>
          </a:p>
          <a:p>
            <a:pPr marL="1828800" lvl="4" indent="457200">
              <a:lnSpc>
                <a:spcPct val="150000"/>
              </a:lnSpc>
            </a:pPr>
            <a:r>
              <a:rPr lang="en-US" sz="4400" b="1" smtClean="0">
                <a:solidFill>
                  <a:srgbClr val="FFFF00"/>
                </a:solidFill>
                <a:highlight>
                  <a:srgbClr val="008080"/>
                </a:highlight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Bài 44: </a:t>
            </a:r>
            <a:r>
              <a:rPr lang="vi-VN" altLang="en-US" sz="4400" b="1">
                <a:solidFill>
                  <a:srgbClr val="FFFF00"/>
                </a:solidFill>
                <a:highlight>
                  <a:srgbClr val="008080"/>
                </a:highlight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Bảng chia 5</a:t>
            </a:r>
            <a:endParaRPr lang="vi-VN" altLang="en-US" sz="4400" b="1">
              <a:solidFill>
                <a:srgbClr val="FFFF00"/>
              </a:solidFill>
              <a:highlight>
                <a:srgbClr val="008080"/>
              </a:highlight>
              <a:latin typeface="HP001 4 hàng" panose="020B0603050302020204" pitchFamily="34" charset="0"/>
              <a:cs typeface="Times New Roman" panose="02020603050405020304" pitchFamily="18" charset="0"/>
              <a:sym typeface="+mn-ea"/>
            </a:endParaRPr>
          </a:p>
          <a:p>
            <a:pPr marL="1828800" lvl="4" indent="457200">
              <a:lnSpc>
                <a:spcPct val="150000"/>
              </a:lnSpc>
            </a:pPr>
            <a:r>
              <a:rPr lang="en-US" sz="4400" b="1" smtClean="0">
                <a:solidFill>
                  <a:srgbClr val="FFFF00"/>
                </a:solidFill>
                <a:highlight>
                  <a:srgbClr val="008080"/>
                </a:highlight>
                <a:latin typeface="HP001 4 hàng" panose="020B0603050302020204" pitchFamily="34" charset="0"/>
                <a:cs typeface="Times New Roman" panose="02020603050405020304" pitchFamily="18" charset="0"/>
                <a:sym typeface="+mn-ea"/>
              </a:rPr>
              <a:t>Khám phá</a:t>
            </a:r>
            <a:endParaRPr lang="en-US" sz="4400" b="1" smtClean="0">
              <a:solidFill>
                <a:srgbClr val="FFFF00"/>
              </a:solidFill>
              <a:highlight>
                <a:srgbClr val="000080"/>
              </a:highlight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marL="0" lvl="3" indent="457200">
              <a:lnSpc>
                <a:spcPct val="150000"/>
              </a:lnSpc>
            </a:pPr>
            <a:endParaRPr lang="en-US" sz="2800" b="1" smtClean="0">
              <a:solidFill>
                <a:srgbClr val="FFC000"/>
              </a:solidFill>
              <a:highlight>
                <a:srgbClr val="000000"/>
              </a:highlight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marL="0" lvl="3" algn="l" defTabSz="914400">
              <a:defRPr/>
            </a:pPr>
            <a:endParaRPr lang="zh-CN" altLang="en-US" sz="13800" b="1" dirty="0">
              <a:solidFill>
                <a:srgbClr val="FFFF00"/>
              </a:solidFill>
              <a:ea typeface="义启粗楷体" panose="02000500000000000000" pitchFamily="2" charset="-122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835" y="4880610"/>
            <a:ext cx="10742295" cy="10153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p="http://schemas.openxmlformats.org/presentationml/2006/main">
  <p:tag name="TABLE_ENDDRAG_ORIGIN_RECT" val="229*491"/>
  <p:tag name="TABLE_ENDDRAG_RECT" val="445*18*229*491"/>
</p:tagLst>
</file>

<file path=ppt/tags/tag2.xml><?xml version="1.0" encoding="utf-8"?>
<p:tagLst xmlns:p="http://schemas.openxmlformats.org/presentationml/2006/main">
  <p:tag name="TABLE_ENDDRAG_ORIGIN_RECT" val="229*491"/>
  <p:tag name="TABLE_ENDDRAG_RECT" val="445*18*229*491"/>
</p:tagLst>
</file>

<file path=ppt/tags/tag3.xml><?xml version="1.0" encoding="utf-8"?>
<p:tagLst xmlns:p="http://schemas.openxmlformats.org/presentationml/2006/main">
  <p:tag name="TABLE_ENDDRAG_ORIGIN_RECT" val="229*491"/>
  <p:tag name="TABLE_ENDDRAG_RECT" val="445*18*229*491"/>
</p:tagLst>
</file>

<file path=ppt/tags/tag4.xml><?xml version="1.0" encoding="utf-8"?>
<p:tagLst xmlns:p="http://schemas.openxmlformats.org/presentationml/2006/main">
  <p:tag name="TABLE_ENDDRAG_ORIGIN_RECT" val="229*491"/>
  <p:tag name="TABLE_ENDDRAG_RECT" val="445*18*229*491"/>
</p:tagLst>
</file>

<file path=ppt/tags/tag5.xml><?xml version="1.0" encoding="utf-8"?>
<p:tagLst xmlns:p="http://schemas.openxmlformats.org/presentationml/2006/main">
  <p:tag name="TABLE_ENDDRAG_ORIGIN_RECT" val="229*491"/>
  <p:tag name="TABLE_ENDDRAG_RECT" val="445*18*229*491"/>
</p:tagLst>
</file>

<file path=ppt/tags/tag6.xml><?xml version="1.0" encoding="utf-8"?>
<p:tagLst xmlns:p="http://schemas.openxmlformats.org/presentationml/2006/main">
  <p:tag name="TABLE_ENDDRAG_ORIGIN_RECT" val="229*491"/>
  <p:tag name="TABLE_ENDDRAG_RECT" val="445*18*229*491"/>
</p:tagLst>
</file>

<file path=ppt/tags/tag7.xml><?xml version="1.0" encoding="utf-8"?>
<p:tagLst xmlns:p="http://schemas.openxmlformats.org/presentationml/2006/main">
  <p:tag name="TABLE_ENDDRAG_ORIGIN_RECT" val="229*491"/>
  <p:tag name="TABLE_ENDDRAG_RECT" val="445*18*229*491"/>
</p:tagLst>
</file>

<file path=ppt/tags/tag8.xml><?xml version="1.0" encoding="utf-8"?>
<p:tagLst xmlns:p="http://schemas.openxmlformats.org/presentationml/2006/main">
  <p:tag name="TABLE_ENDDRAG_ORIGIN_RECT" val="229*491"/>
  <p:tag name="TABLE_ENDDRAG_RECT" val="445*18*229*491"/>
</p:tagLst>
</file>

<file path=ppt/tags/tag9.xml><?xml version="1.0" encoding="utf-8"?>
<p:tagLst xmlns:p="http://schemas.openxmlformats.org/presentationml/2006/main">
  <p:tag name="ARS_RESPONSE_PERSONNUM" val="100"/>
  <p:tag name="ARS_PPT_DBNAME" val="Bai14.Luyentapchung[20210606161613475].mdb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5018</Words>
  <Application>WPS Presentation</Application>
  <PresentationFormat>Custom</PresentationFormat>
  <Paragraphs>661</Paragraphs>
  <Slides>36</Slides>
  <Notes>15</Notes>
  <HiddenSlides>0</HiddenSlides>
  <MMClips>1</MMClips>
  <ScaleCrop>false</ScaleCrop>
  <HeadingPairs>
    <vt:vector size="6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61" baseType="lpstr">
      <vt:lpstr>Arial</vt:lpstr>
      <vt:lpstr>SimSun</vt:lpstr>
      <vt:lpstr>Wingdings</vt:lpstr>
      <vt:lpstr>Arial</vt:lpstr>
      <vt:lpstr>UTM Cookies</vt:lpstr>
      <vt:lpstr>Segoe Print</vt:lpstr>
      <vt:lpstr>Calibri</vt:lpstr>
      <vt:lpstr>Times New Roman</vt:lpstr>
      <vt:lpstr>华文中宋</vt:lpstr>
      <vt:lpstr>HP001 4 hàng</vt:lpstr>
      <vt:lpstr>Times New Roman</vt:lpstr>
      <vt:lpstr>VNI-Times</vt:lpstr>
      <vt:lpstr>UTM Azuki</vt:lpstr>
      <vt:lpstr>Microsoft YaHei</vt:lpstr>
      <vt:lpstr>HP001 4 hàng</vt:lpstr>
      <vt:lpstr>义启粗楷体</vt:lpstr>
      <vt:lpstr>Cambria Math</vt:lpstr>
      <vt:lpstr>Arial Unicode MS</vt:lpstr>
      <vt:lpstr>HP001 4H</vt:lpstr>
      <vt:lpstr>Javanese Text</vt:lpstr>
      <vt:lpstr>.VnArialH</vt:lpstr>
      <vt:lpstr>UTM Avo</vt:lpstr>
      <vt:lpstr>HP001 5 hàng</vt:lpstr>
      <vt:lpstr>.VnArial NarrowH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Ngyn Tn</cp:lastModifiedBy>
  <cp:revision>491</cp:revision>
  <dcterms:created xsi:type="dcterms:W3CDTF">2021-06-02T01:34:00Z</dcterms:created>
  <dcterms:modified xsi:type="dcterms:W3CDTF">2026-02-11T06:37:27Z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BB9ABEBB408F47AA914C3A9FD7131F48_13</vt:lpwstr>
  </property>
  <property fmtid="{D5CDD505-2E9C-101B-9397-08002B2CF9AE}" pid="3" name="KSOProductBuildVer">
    <vt:lpwstr>1033-12.2.0.23196</vt:lpwstr>
  </property>
</Properties>
</file>