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 id="2147483678" r:id="rId4"/>
    <p:sldMasterId id="2147483704" r:id="rId5"/>
    <p:sldMasterId id="2147483740" r:id="rId6"/>
    <p:sldMasterId id="2147483764" r:id="rId7"/>
    <p:sldMasterId id="2147483776" r:id="rId8"/>
  </p:sldMasterIdLst>
  <p:notesMasterIdLst>
    <p:notesMasterId r:id="rId28"/>
  </p:notesMasterIdLst>
  <p:sldIdLst>
    <p:sldId id="304" r:id="rId9"/>
    <p:sldId id="296" r:id="rId10"/>
    <p:sldId id="297" r:id="rId11"/>
    <p:sldId id="310" r:id="rId12"/>
    <p:sldId id="313" r:id="rId13"/>
    <p:sldId id="316" r:id="rId14"/>
    <p:sldId id="320" r:id="rId15"/>
    <p:sldId id="322" r:id="rId16"/>
    <p:sldId id="325" r:id="rId17"/>
    <p:sldId id="260" r:id="rId18"/>
    <p:sldId id="300" r:id="rId19"/>
    <p:sldId id="282" r:id="rId20"/>
    <p:sldId id="326" r:id="rId21"/>
    <p:sldId id="319" r:id="rId22"/>
    <p:sldId id="323" r:id="rId23"/>
    <p:sldId id="301" r:id="rId24"/>
    <p:sldId id="302" r:id="rId25"/>
    <p:sldId id="303"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C7E1F5"/>
    <a:srgbClr val="FFCB08"/>
    <a:srgbClr val="B6D8F2"/>
    <a:srgbClr val="E89F2E"/>
    <a:srgbClr val="EE004F"/>
    <a:srgbClr val="66CCFF"/>
    <a:srgbClr val="66FFFF"/>
    <a:srgbClr val="FF99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5010" autoAdjust="0"/>
  </p:normalViewPr>
  <p:slideViewPr>
    <p:cSldViewPr snapToGrid="0">
      <p:cViewPr>
        <p:scale>
          <a:sx n="60" d="100"/>
          <a:sy n="60" d="100"/>
        </p:scale>
        <p:origin x="-1104" y="-3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F5DBA-E022-42C2-A645-E48495C4945C}" type="datetimeFigureOut">
              <a:rPr lang="en-US" smtClean="0"/>
              <a:t>01/26/2026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03C27-8589-4469-92AA-1A7D1EE66321}" type="slidenum">
              <a:rPr lang="en-US" smtClean="0"/>
              <a:t>‹#›</a:t>
            </a:fld>
            <a:endParaRPr lang="en-US"/>
          </a:p>
        </p:txBody>
      </p:sp>
    </p:spTree>
    <p:extLst>
      <p:ext uri="{BB962C8B-B14F-4D97-AF65-F5344CB8AC3E}">
        <p14:creationId xmlns:p14="http://schemas.microsoft.com/office/powerpoint/2010/main" val="412108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01/26/2026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86307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01/26/2026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055934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01/26/2026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4232325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01/26/2026</a:t>
            </a:fld>
            <a:endParaRPr lang="en-US"/>
          </a:p>
        </p:txBody>
      </p:sp>
      <p:sp>
        <p:nvSpPr>
          <p:cNvPr id="3" name="Footer Placeholder 2">
            <a:extLst>
              <a:ext uri="{FF2B5EF4-FFF2-40B4-BE49-F238E27FC236}">
                <a16:creationId xmlns=""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931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01/26/2026</a:t>
            </a:fld>
            <a:endParaRPr lang="en-US"/>
          </a:p>
        </p:txBody>
      </p:sp>
      <p:sp>
        <p:nvSpPr>
          <p:cNvPr id="4" name="Footer Placeholder 3">
            <a:extLst>
              <a:ext uri="{FF2B5EF4-FFF2-40B4-BE49-F238E27FC236}">
                <a16:creationId xmlns=""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2592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01/26/2026</a:t>
            </a:fld>
            <a:endParaRPr lang="en-US"/>
          </a:p>
        </p:txBody>
      </p:sp>
      <p:sp>
        <p:nvSpPr>
          <p:cNvPr id="5" name="Footer Placeholder 4">
            <a:extLst>
              <a:ext uri="{FF2B5EF4-FFF2-40B4-BE49-F238E27FC236}">
                <a16:creationId xmlns=""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65118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01/26/2026</a:t>
            </a:fld>
            <a:endParaRPr lang="en-US"/>
          </a:p>
        </p:txBody>
      </p:sp>
      <p:sp>
        <p:nvSpPr>
          <p:cNvPr id="6" name="Footer Placeholder 5">
            <a:extLst>
              <a:ext uri="{FF2B5EF4-FFF2-40B4-BE49-F238E27FC236}">
                <a16:creationId xmlns=""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76043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01/26/2026</a:t>
            </a:fld>
            <a:endParaRPr lang="en-US"/>
          </a:p>
        </p:txBody>
      </p:sp>
      <p:sp>
        <p:nvSpPr>
          <p:cNvPr id="5" name="Footer Placeholder 4">
            <a:extLst>
              <a:ext uri="{FF2B5EF4-FFF2-40B4-BE49-F238E27FC236}">
                <a16:creationId xmlns=""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0904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8792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2929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443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01/26/2026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2726009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9955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01/26/2026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3405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01/26/2026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2369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6757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2333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4480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0375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12637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15B0CF3-4E57-412D-B070-C73DC37024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1068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87D0956-4D15-4232-AB0F-1CA1126E99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759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01/26/2026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488523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lvl1pPr>
            <a:lvl2pPr marL="609585" indent="0">
              <a:buNone/>
              <a:defRPr sz="2400"/>
            </a:lvl2pPr>
            <a:lvl3pPr marL="1219170" indent="0">
              <a:buNone/>
              <a:defRPr sz="2100"/>
            </a:lvl3pPr>
            <a:lvl4pPr marL="1828754" indent="0">
              <a:buNone/>
              <a:defRPr sz="1900"/>
            </a:lvl4pPr>
            <a:lvl5pPr marL="2438339" indent="0">
              <a:buNone/>
              <a:defRPr sz="1900"/>
            </a:lvl5pPr>
            <a:lvl6pPr marL="3047924" indent="0">
              <a:buNone/>
              <a:defRPr sz="1900"/>
            </a:lvl6pPr>
            <a:lvl7pPr marL="3657509" indent="0">
              <a:buNone/>
              <a:defRPr sz="1900"/>
            </a:lvl7pPr>
            <a:lvl8pPr marL="4267093" indent="0">
              <a:buNone/>
              <a:defRPr sz="1900"/>
            </a:lvl8pPr>
            <a:lvl9pPr marL="4876678" indent="0">
              <a:buNone/>
              <a:defRPr sz="19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A5FBD89-7987-4AB9-807B-26433A3F5C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9948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6E1EC2D-931A-4662-A6F3-D6F3543120A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3453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5F17623-0086-441E-B912-76FCEFF6D6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5999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82698C2-43C1-4400-808C-475EC7085A5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5861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320E876-617E-4822-9CC8-4725040F14A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50579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A85BD32-D80B-4E93-BC0B-5F43ADBB2DB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90022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pPr lvl="0"/>
            <a:endParaRPr lang="en-US" noProof="0" smtClean="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6513121-E714-4A02-9D83-07EBC8EC7B7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59322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9153E61-AB63-4C4B-9AC1-B10C6D76130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76995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ED5038D-D540-44C9-93F0-47E9E8CAF4B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18435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504DEC8-61F3-4A8E-88D5-DCCE594515C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4920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01/26/2026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0961747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29CC67F-C636-489E-9A9E-A38F7E7968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0"/>
            <a:ext cx="12191999" cy="6858000"/>
          </a:xfrm>
          <a:prstGeom prst="rect">
            <a:avLst/>
          </a:prstGeom>
        </p:spPr>
      </p:pic>
      <p:sp>
        <p:nvSpPr>
          <p:cNvPr id="3" name="矩形: 圆角 2">
            <a:extLst>
              <a:ext uri="{FF2B5EF4-FFF2-40B4-BE49-F238E27FC236}">
                <a16:creationId xmlns:a16="http://schemas.microsoft.com/office/drawing/2014/main" xmlns="" id="{B9C9D8C2-581D-4038-9FE5-BBAF6325205E}"/>
              </a:ext>
            </a:extLst>
          </p:cNvPr>
          <p:cNvSpPr/>
          <p:nvPr userDrawn="1"/>
        </p:nvSpPr>
        <p:spPr>
          <a:xfrm>
            <a:off x="586287" y="683851"/>
            <a:ext cx="11116556" cy="5774099"/>
          </a:xfrm>
          <a:prstGeom prst="roundRect">
            <a:avLst>
              <a:gd name="adj" fmla="val 8808"/>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eaLnBrk="0" fontAlgn="base" hangingPunct="0">
              <a:spcBef>
                <a:spcPct val="0"/>
              </a:spcBef>
              <a:spcAft>
                <a:spcPct val="0"/>
              </a:spcAft>
            </a:pPr>
            <a:endParaRPr lang="zh-CN" altLang="en-US">
              <a:solidFill>
                <a:srgbClr val="FFFFFF"/>
              </a:solidFill>
            </a:endParaRPr>
          </a:p>
        </p:txBody>
      </p:sp>
      <p:pic>
        <p:nvPicPr>
          <p:cNvPr id="4" name="图片 3">
            <a:extLst>
              <a:ext uri="{FF2B5EF4-FFF2-40B4-BE49-F238E27FC236}">
                <a16:creationId xmlns:a16="http://schemas.microsoft.com/office/drawing/2014/main" xmlns="" id="{0F1450A3-CFBC-4CBC-994E-E2F29761708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8099" y="-1"/>
            <a:ext cx="7335988" cy="2546377"/>
          </a:xfrm>
          <a:prstGeom prst="rect">
            <a:avLst/>
          </a:prstGeom>
        </p:spPr>
      </p:pic>
      <p:pic>
        <p:nvPicPr>
          <p:cNvPr id="5" name="图片 4">
            <a:extLst>
              <a:ext uri="{FF2B5EF4-FFF2-40B4-BE49-F238E27FC236}">
                <a16:creationId xmlns:a16="http://schemas.microsoft.com/office/drawing/2014/main" xmlns="" id="{9AA47B5E-EB4B-4DB2-9E54-4A1334BE7AE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10157337" y="4971651"/>
            <a:ext cx="2034665" cy="1886351"/>
          </a:xfrm>
          <a:prstGeom prst="rect">
            <a:avLst/>
          </a:prstGeom>
        </p:spPr>
      </p:pic>
      <p:pic>
        <p:nvPicPr>
          <p:cNvPr id="6" name="图片 5">
            <a:extLst>
              <a:ext uri="{FF2B5EF4-FFF2-40B4-BE49-F238E27FC236}">
                <a16:creationId xmlns:a16="http://schemas.microsoft.com/office/drawing/2014/main" xmlns="" id="{7B1D9AD0-188D-4BAC-A98F-1414255D6E9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38100" y="3099677"/>
            <a:ext cx="1390651" cy="3758323"/>
          </a:xfrm>
          <a:prstGeom prst="rect">
            <a:avLst/>
          </a:prstGeom>
        </p:spPr>
      </p:pic>
    </p:spTree>
    <p:extLst>
      <p:ext uri="{BB962C8B-B14F-4D97-AF65-F5344CB8AC3E}">
        <p14:creationId xmlns:p14="http://schemas.microsoft.com/office/powerpoint/2010/main" val="2279007723"/>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72563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79982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35946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320554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135511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110213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483055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31958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9660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01/26/2026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011255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595014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353127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01/26/2026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5599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01/26/2026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1447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01/26/2026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27597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01/26/2026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7191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01/26/2026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3373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01/26/2026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5122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01/26/2026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6795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01/26/2026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23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01/26/2026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4160249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01/26/2026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3646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01/26/2026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5753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01/26/2026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0686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988199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276302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844619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900122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713934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52995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93178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01/26/2026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3915266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054353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361261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158375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385748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237450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646888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42848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693534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192378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0898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01/26/2026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5082080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901550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629700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83952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57425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solidFill>
                  <a:prstClr val="black"/>
                </a:solidFill>
              </a:rPr>
              <a:pPr/>
              <a:t>01/26/2026</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24643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01/26/2026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266730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14.xml"/><Relationship Id="rId7"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3.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pn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t="2553" b="2905"/>
          <a:stretch/>
        </p:blipFill>
        <p:spPr>
          <a:xfrm>
            <a:off x="0" y="-25758"/>
            <a:ext cx="12192000" cy="6915955"/>
          </a:xfrm>
          <a:prstGeom prst="rect">
            <a:avLst/>
          </a:prstGeom>
        </p:spPr>
      </p:pic>
      <p:pic>
        <p:nvPicPr>
          <p:cNvPr id="2" name="Picture 1">
            <a:extLst>
              <a:ext uri="{FF2B5EF4-FFF2-40B4-BE49-F238E27FC236}">
                <a16:creationId xmlns="" xmlns:a16="http://schemas.microsoft.com/office/drawing/2014/main" id="{2B31A92F-4964-B87C-AB19-37188722315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193264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EB113E53-71E3-4556-9673-CA234F5B5D0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1027548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01/26/2026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433865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ctr" anchorCtr="0" compatLnSpc="1">
            <a:prstTxWarp prst="textNoShape">
              <a:avLst/>
            </a:prstTxWarp>
          </a:bodyPr>
          <a:lstStyle/>
          <a:p>
            <a:pPr lvl="0"/>
            <a:r>
              <a:rPr lang="en-US" altLang="en-US" smtClean="0"/>
              <a:t>Nhấn soạn thảo kiểu tiêu đề trang cái</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t" anchorCtr="0" compatLnSpc="1">
            <a:prstTxWarp prst="textNoShape">
              <a:avLst/>
            </a:prstTxWarp>
          </a:bodyPr>
          <a:lstStyle/>
          <a:p>
            <a:pPr lvl="0"/>
            <a:r>
              <a:rPr lang="en-US" altLang="en-US" smtClean="0"/>
              <a:t>Nhấn soạn thảo các kiểu văn bản trang cái</a:t>
            </a:r>
          </a:p>
          <a:p>
            <a:pPr lvl="1"/>
            <a:r>
              <a:rPr lang="en-US" altLang="en-US" smtClean="0"/>
              <a:t>Mức hai</a:t>
            </a:r>
          </a:p>
          <a:p>
            <a:pPr lvl="2"/>
            <a:r>
              <a:rPr lang="en-US" altLang="en-US" smtClean="0"/>
              <a:t>Mức ba</a:t>
            </a:r>
          </a:p>
          <a:p>
            <a:pPr lvl="3"/>
            <a:r>
              <a:rPr lang="en-US" altLang="en-US" smtClean="0"/>
              <a:t>Mức bốn</a:t>
            </a:r>
          </a:p>
          <a:p>
            <a:pPr lvl="4"/>
            <a:r>
              <a:rPr lang="en-US" altLang="en-US" smtClean="0"/>
              <a:t>Mức năm</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t" anchorCtr="0" compatLnSpc="1">
            <a:prstTxWarp prst="textNoShape">
              <a:avLst/>
            </a:prstTxWarp>
          </a:bodyPr>
          <a:lstStyle>
            <a:lvl1pPr eaLnBrk="1" hangingPunct="1">
              <a:defRPr sz="1900">
                <a:latin typeface="Arial" charset="0"/>
                <a:cs typeface="Arial"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t" anchorCtr="0" compatLnSpc="1">
            <a:prstTxWarp prst="textNoShape">
              <a:avLst/>
            </a:prstTxWarp>
          </a:bodyPr>
          <a:lstStyle>
            <a:lvl1pPr algn="ctr" eaLnBrk="1" hangingPunct="1">
              <a:defRPr sz="1900">
                <a:latin typeface="Arial" charset="0"/>
                <a:cs typeface="Arial"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17" tIns="60958" rIns="121917" bIns="60958" numCol="1" anchor="t" anchorCtr="0" compatLnSpc="1">
            <a:prstTxWarp prst="textNoShape">
              <a:avLst/>
            </a:prstTxWarp>
          </a:bodyPr>
          <a:lstStyle>
            <a:lvl1pPr algn="r" eaLnBrk="1" hangingPunct="1">
              <a:defRPr sz="1900"/>
            </a:lvl1pPr>
          </a:lstStyle>
          <a:p>
            <a:pPr fontAlgn="base">
              <a:spcBef>
                <a:spcPct val="0"/>
              </a:spcBef>
              <a:spcAft>
                <a:spcPct val="0"/>
              </a:spcAft>
            </a:pPr>
            <a:fld id="{2F6A65EB-6048-4A36-B79A-762C88CA025F}"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4003451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ctr" rtl="0" eaLnBrk="0" fontAlgn="base" hangingPunct="0">
        <a:spcBef>
          <a:spcPct val="0"/>
        </a:spcBef>
        <a:spcAft>
          <a:spcPct val="0"/>
        </a:spcAft>
        <a:defRPr sz="5900">
          <a:solidFill>
            <a:schemeClr val="tx2"/>
          </a:solidFill>
          <a:latin typeface="+mj-lt"/>
          <a:ea typeface="+mj-ea"/>
          <a:cs typeface="+mj-cs"/>
        </a:defRPr>
      </a:lvl1pPr>
      <a:lvl2pPr algn="ctr" rtl="0" eaLnBrk="0" fontAlgn="base" hangingPunct="0">
        <a:spcBef>
          <a:spcPct val="0"/>
        </a:spcBef>
        <a:spcAft>
          <a:spcPct val="0"/>
        </a:spcAft>
        <a:defRPr sz="5900">
          <a:solidFill>
            <a:schemeClr val="tx2"/>
          </a:solidFill>
          <a:latin typeface="Arial" charset="0"/>
          <a:cs typeface="Arial" charset="0"/>
        </a:defRPr>
      </a:lvl2pPr>
      <a:lvl3pPr algn="ctr" rtl="0" eaLnBrk="0" fontAlgn="base" hangingPunct="0">
        <a:spcBef>
          <a:spcPct val="0"/>
        </a:spcBef>
        <a:spcAft>
          <a:spcPct val="0"/>
        </a:spcAft>
        <a:defRPr sz="5900">
          <a:solidFill>
            <a:schemeClr val="tx2"/>
          </a:solidFill>
          <a:latin typeface="Arial" charset="0"/>
          <a:cs typeface="Arial" charset="0"/>
        </a:defRPr>
      </a:lvl3pPr>
      <a:lvl4pPr algn="ctr" rtl="0" eaLnBrk="0" fontAlgn="base" hangingPunct="0">
        <a:spcBef>
          <a:spcPct val="0"/>
        </a:spcBef>
        <a:spcAft>
          <a:spcPct val="0"/>
        </a:spcAft>
        <a:defRPr sz="5900">
          <a:solidFill>
            <a:schemeClr val="tx2"/>
          </a:solidFill>
          <a:latin typeface="Arial" charset="0"/>
          <a:cs typeface="Arial" charset="0"/>
        </a:defRPr>
      </a:lvl4pPr>
      <a:lvl5pPr algn="ctr" rtl="0" eaLnBrk="0" fontAlgn="base" hangingPunct="0">
        <a:spcBef>
          <a:spcPct val="0"/>
        </a:spcBef>
        <a:spcAft>
          <a:spcPct val="0"/>
        </a:spcAft>
        <a:defRPr sz="5900">
          <a:solidFill>
            <a:schemeClr val="tx2"/>
          </a:solidFill>
          <a:latin typeface="Arial" charset="0"/>
          <a:cs typeface="Arial" charset="0"/>
        </a:defRPr>
      </a:lvl5pPr>
      <a:lvl6pPr marL="609585" algn="ctr" rtl="0" fontAlgn="base">
        <a:spcBef>
          <a:spcPct val="0"/>
        </a:spcBef>
        <a:spcAft>
          <a:spcPct val="0"/>
        </a:spcAft>
        <a:defRPr sz="5900">
          <a:solidFill>
            <a:schemeClr val="tx2"/>
          </a:solidFill>
          <a:latin typeface="Arial" charset="0"/>
          <a:cs typeface="Arial" charset="0"/>
        </a:defRPr>
      </a:lvl6pPr>
      <a:lvl7pPr marL="1219170" algn="ctr" rtl="0" fontAlgn="base">
        <a:spcBef>
          <a:spcPct val="0"/>
        </a:spcBef>
        <a:spcAft>
          <a:spcPct val="0"/>
        </a:spcAft>
        <a:defRPr sz="5900">
          <a:solidFill>
            <a:schemeClr val="tx2"/>
          </a:solidFill>
          <a:latin typeface="Arial" charset="0"/>
          <a:cs typeface="Arial" charset="0"/>
        </a:defRPr>
      </a:lvl7pPr>
      <a:lvl8pPr marL="1828754" algn="ctr" rtl="0" fontAlgn="base">
        <a:spcBef>
          <a:spcPct val="0"/>
        </a:spcBef>
        <a:spcAft>
          <a:spcPct val="0"/>
        </a:spcAft>
        <a:defRPr sz="5900">
          <a:solidFill>
            <a:schemeClr val="tx2"/>
          </a:solidFill>
          <a:latin typeface="Arial" charset="0"/>
          <a:cs typeface="Arial" charset="0"/>
        </a:defRPr>
      </a:lvl8pPr>
      <a:lvl9pPr marL="2438339" algn="ctr" rtl="0" fontAlgn="base">
        <a:spcBef>
          <a:spcPct val="0"/>
        </a:spcBef>
        <a:spcAft>
          <a:spcPct val="0"/>
        </a:spcAft>
        <a:defRPr sz="5900">
          <a:solidFill>
            <a:schemeClr val="tx2"/>
          </a:solidFill>
          <a:latin typeface="Arial" charset="0"/>
          <a:cs typeface="Arial" charset="0"/>
        </a:defRPr>
      </a:lvl9pPr>
    </p:titleStyle>
    <p:bodyStyle>
      <a:lvl1pPr marL="457189" indent="-457189" algn="l" rtl="0" eaLnBrk="0" fontAlgn="base" hangingPunct="0">
        <a:spcBef>
          <a:spcPct val="20000"/>
        </a:spcBef>
        <a:spcAft>
          <a:spcPct val="0"/>
        </a:spcAft>
        <a:buChar char="•"/>
        <a:defRPr sz="4300">
          <a:solidFill>
            <a:schemeClr val="tx1"/>
          </a:solidFill>
          <a:latin typeface="+mn-lt"/>
          <a:ea typeface="+mn-ea"/>
          <a:cs typeface="+mn-cs"/>
        </a:defRPr>
      </a:lvl1pPr>
      <a:lvl2pPr marL="990575" indent="-380990" algn="l" rtl="0" eaLnBrk="0" fontAlgn="base" hangingPunct="0">
        <a:spcBef>
          <a:spcPct val="20000"/>
        </a:spcBef>
        <a:spcAft>
          <a:spcPct val="0"/>
        </a:spcAft>
        <a:buChar char="–"/>
        <a:defRPr sz="3700">
          <a:solidFill>
            <a:schemeClr val="tx1"/>
          </a:solidFill>
          <a:latin typeface="+mn-lt"/>
          <a:cs typeface="+mn-cs"/>
        </a:defRPr>
      </a:lvl2pPr>
      <a:lvl3pPr marL="1523962" indent="-304792" algn="l" rtl="0" eaLnBrk="0" fontAlgn="base" hangingPunct="0">
        <a:spcBef>
          <a:spcPct val="20000"/>
        </a:spcBef>
        <a:spcAft>
          <a:spcPct val="0"/>
        </a:spcAft>
        <a:buChar char="•"/>
        <a:defRPr sz="3200">
          <a:solidFill>
            <a:schemeClr val="tx1"/>
          </a:solidFill>
          <a:latin typeface="+mn-lt"/>
          <a:cs typeface="+mn-cs"/>
        </a:defRPr>
      </a:lvl3pPr>
      <a:lvl4pPr marL="2133547" indent="-304792" algn="l" rtl="0" eaLnBrk="0" fontAlgn="base" hangingPunct="0">
        <a:spcBef>
          <a:spcPct val="20000"/>
        </a:spcBef>
        <a:spcAft>
          <a:spcPct val="0"/>
        </a:spcAft>
        <a:buChar char="–"/>
        <a:defRPr sz="2700">
          <a:solidFill>
            <a:schemeClr val="tx1"/>
          </a:solidFill>
          <a:latin typeface="+mn-lt"/>
          <a:cs typeface="+mn-cs"/>
        </a:defRPr>
      </a:lvl4pPr>
      <a:lvl5pPr marL="2743131" indent="-304792" algn="l" rtl="0" eaLnBrk="0" fontAlgn="base" hangingPunct="0">
        <a:spcBef>
          <a:spcPct val="20000"/>
        </a:spcBef>
        <a:spcAft>
          <a:spcPct val="0"/>
        </a:spcAft>
        <a:buChar char="»"/>
        <a:defRPr sz="2700">
          <a:solidFill>
            <a:schemeClr val="tx1"/>
          </a:solidFill>
          <a:latin typeface="+mn-lt"/>
          <a:cs typeface="+mn-cs"/>
        </a:defRPr>
      </a:lvl5pPr>
      <a:lvl6pPr marL="3352716" indent="-304792" algn="l" rtl="0" fontAlgn="base">
        <a:spcBef>
          <a:spcPct val="20000"/>
        </a:spcBef>
        <a:spcAft>
          <a:spcPct val="0"/>
        </a:spcAft>
        <a:buChar char="»"/>
        <a:defRPr sz="2700">
          <a:solidFill>
            <a:schemeClr val="tx1"/>
          </a:solidFill>
          <a:latin typeface="+mn-lt"/>
          <a:cs typeface="+mn-cs"/>
        </a:defRPr>
      </a:lvl6pPr>
      <a:lvl7pPr marL="3962301" indent="-304792" algn="l" rtl="0" fontAlgn="base">
        <a:spcBef>
          <a:spcPct val="20000"/>
        </a:spcBef>
        <a:spcAft>
          <a:spcPct val="0"/>
        </a:spcAft>
        <a:buChar char="»"/>
        <a:defRPr sz="2700">
          <a:solidFill>
            <a:schemeClr val="tx1"/>
          </a:solidFill>
          <a:latin typeface="+mn-lt"/>
          <a:cs typeface="+mn-cs"/>
        </a:defRPr>
      </a:lvl7pPr>
      <a:lvl8pPr marL="4571886" indent="-304792" algn="l" rtl="0" fontAlgn="base">
        <a:spcBef>
          <a:spcPct val="20000"/>
        </a:spcBef>
        <a:spcAft>
          <a:spcPct val="0"/>
        </a:spcAft>
        <a:buChar char="»"/>
        <a:defRPr sz="2700">
          <a:solidFill>
            <a:schemeClr val="tx1"/>
          </a:solidFill>
          <a:latin typeface="+mn-lt"/>
          <a:cs typeface="+mn-cs"/>
        </a:defRPr>
      </a:lvl8pPr>
      <a:lvl9pPr marL="5181470" indent="-304792" algn="l" rtl="0" fontAlgn="base">
        <a:spcBef>
          <a:spcPct val="20000"/>
        </a:spcBef>
        <a:spcAft>
          <a:spcPct val="0"/>
        </a:spcAft>
        <a:buChar char="»"/>
        <a:defRPr sz="2700">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t="2553" b="2905"/>
          <a:stretch/>
        </p:blipFill>
        <p:spPr>
          <a:xfrm>
            <a:off x="0" y="-25758"/>
            <a:ext cx="12192000" cy="6915955"/>
          </a:xfrm>
          <a:prstGeom prst="rect">
            <a:avLst/>
          </a:prstGeom>
        </p:spPr>
      </p:pic>
      <p:pic>
        <p:nvPicPr>
          <p:cNvPr id="2" name="Picture 1">
            <a:extLst>
              <a:ext uri="{FF2B5EF4-FFF2-40B4-BE49-F238E27FC236}">
                <a16:creationId xmlns="" xmlns:a16="http://schemas.microsoft.com/office/drawing/2014/main" id="{2B31A92F-4964-B87C-AB19-37188722315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204463958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01/26/2026</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80090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t="2553" b="2905"/>
          <a:stretch/>
        </p:blipFill>
        <p:spPr>
          <a:xfrm>
            <a:off x="0" y="-25758"/>
            <a:ext cx="12192000" cy="6915955"/>
          </a:xfrm>
          <a:prstGeom prst="rect">
            <a:avLst/>
          </a:prstGeom>
        </p:spPr>
      </p:pic>
      <p:pic>
        <p:nvPicPr>
          <p:cNvPr id="2" name="Picture 1">
            <a:extLst>
              <a:ext uri="{FF2B5EF4-FFF2-40B4-BE49-F238E27FC236}">
                <a16:creationId xmlns="" xmlns:a16="http://schemas.microsoft.com/office/drawing/2014/main" id="{2B31A92F-4964-B87C-AB19-37188722315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219855041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t="2553" b="2905"/>
          <a:stretch/>
        </p:blipFill>
        <p:spPr>
          <a:xfrm>
            <a:off x="0" y="-25758"/>
            <a:ext cx="12192000" cy="6915955"/>
          </a:xfrm>
          <a:prstGeom prst="rect">
            <a:avLst/>
          </a:prstGeom>
        </p:spPr>
      </p:pic>
      <p:pic>
        <p:nvPicPr>
          <p:cNvPr id="2" name="Picture 1">
            <a:extLst>
              <a:ext uri="{FF2B5EF4-FFF2-40B4-BE49-F238E27FC236}">
                <a16:creationId xmlns="" xmlns:a16="http://schemas.microsoft.com/office/drawing/2014/main" id="{2B31A92F-4964-B87C-AB19-37188722315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391571753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2.emf"/><Relationship Id="rId5" Type="http://schemas.openxmlformats.org/officeDocument/2006/relationships/image" Target="../media/image6.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2.emf"/><Relationship Id="rId5" Type="http://schemas.openxmlformats.org/officeDocument/2006/relationships/image" Target="../media/image6.sv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emf"/><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2.emf"/><Relationship Id="rId5" Type="http://schemas.openxmlformats.org/officeDocument/2006/relationships/image" Target="../media/image6.sv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2.emf"/><Relationship Id="rId5" Type="http://schemas.openxmlformats.org/officeDocument/2006/relationships/image" Target="../media/image6.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jpeg"/><Relationship Id="rId5" Type="http://schemas.openxmlformats.org/officeDocument/2006/relationships/slideLayout" Target="../slideLayouts/slideLayout23.xml"/><Relationship Id="rId4" Type="http://schemas.openxmlformats.org/officeDocument/2006/relationships/audio" Target="../media/media2.mp3"/></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audio" Target="../media/media3.mp3"/><Relationship Id="rId1" Type="http://schemas.microsoft.com/office/2007/relationships/media" Target="../media/media3.mp3"/><Relationship Id="rId10"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phuongh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200" y="-664817"/>
            <a:ext cx="16154400" cy="8331200"/>
          </a:xfrm>
          <a:prstGeom prst="rect">
            <a:avLst/>
          </a:prstGeom>
          <a:noFill/>
          <a:ln w="9525">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6" name="WordArt 4"/>
          <p:cNvSpPr>
            <a:spLocks noChangeArrowheads="1" noChangeShapeType="1" noTextEdit="1"/>
          </p:cNvSpPr>
          <p:nvPr/>
        </p:nvSpPr>
        <p:spPr bwMode="auto">
          <a:xfrm>
            <a:off x="4064000" y="4114802"/>
            <a:ext cx="3962400" cy="798513"/>
          </a:xfrm>
          <a:prstGeom prst="rect">
            <a:avLst/>
          </a:prstGeom>
        </p:spPr>
        <p:txBody>
          <a:bodyPr wrap="none" lIns="121914" tIns="60957" rIns="121914" bIns="60957" fromWordArt="1">
            <a:prstTxWarp prst="textPlain">
              <a:avLst>
                <a:gd name="adj" fmla="val 50000"/>
              </a:avLst>
            </a:prstTxWarp>
          </a:bodyPr>
          <a:lstStyle/>
          <a:p>
            <a:pPr algn="ctr" eaLnBrk="0" fontAlgn="base" hangingPunct="0">
              <a:spcBef>
                <a:spcPct val="0"/>
              </a:spcBef>
              <a:spcAft>
                <a:spcPct val="0"/>
              </a:spcAft>
            </a:pPr>
            <a:r>
              <a:rPr lang="en-US" sz="4800" b="1" kern="10" dirty="0" err="1">
                <a:ln w="9525">
                  <a:solidFill>
                    <a:srgbClr val="FFFF00"/>
                  </a:solidFill>
                  <a:round/>
                  <a:headEnd/>
                  <a:tailEnd/>
                </a:ln>
                <a:solidFill>
                  <a:srgbClr val="0070C0"/>
                </a:solidFill>
                <a:latin typeface="VNI-Franko"/>
              </a:rPr>
              <a:t>Lôùp</a:t>
            </a:r>
            <a:r>
              <a:rPr lang="en-US" sz="4800" b="1" kern="10" dirty="0">
                <a:ln w="9525">
                  <a:solidFill>
                    <a:srgbClr val="FFFF00"/>
                  </a:solidFill>
                  <a:round/>
                  <a:headEnd/>
                  <a:tailEnd/>
                </a:ln>
                <a:solidFill>
                  <a:srgbClr val="0070C0"/>
                </a:solidFill>
                <a:latin typeface="VNI-Franko"/>
              </a:rPr>
              <a:t> </a:t>
            </a:r>
            <a:r>
              <a:rPr lang="en-US" sz="4800" b="1" kern="10" dirty="0" smtClean="0">
                <a:ln w="9525">
                  <a:solidFill>
                    <a:srgbClr val="FFFF00"/>
                  </a:solidFill>
                  <a:round/>
                  <a:headEnd/>
                  <a:tailEnd/>
                </a:ln>
                <a:solidFill>
                  <a:srgbClr val="0070C0"/>
                </a:solidFill>
                <a:latin typeface="VNI-Franko"/>
              </a:rPr>
              <a:t>5E</a:t>
            </a:r>
            <a:endParaRPr lang="en-US" sz="4800" b="1" kern="10" dirty="0">
              <a:ln w="9525">
                <a:solidFill>
                  <a:srgbClr val="FFFF00"/>
                </a:solidFill>
                <a:round/>
                <a:headEnd/>
                <a:tailEnd/>
              </a:ln>
              <a:solidFill>
                <a:srgbClr val="0070C0"/>
              </a:solidFill>
              <a:latin typeface="VNI-Franko"/>
            </a:endParaRPr>
          </a:p>
        </p:txBody>
      </p:sp>
      <p:sp>
        <p:nvSpPr>
          <p:cNvPr id="7" name="WordArt 16"/>
          <p:cNvSpPr>
            <a:spLocks noChangeArrowheads="1" noChangeShapeType="1" noTextEdit="1"/>
          </p:cNvSpPr>
          <p:nvPr/>
        </p:nvSpPr>
        <p:spPr bwMode="auto">
          <a:xfrm>
            <a:off x="406400" y="1905000"/>
            <a:ext cx="11277600" cy="3962400"/>
          </a:xfrm>
          <a:prstGeom prst="rect">
            <a:avLst/>
          </a:prstGeom>
        </p:spPr>
        <p:txBody>
          <a:bodyPr spcFirstLastPara="1" wrap="none" lIns="121914" tIns="60957" rIns="121914" bIns="60957" fromWordArt="1">
            <a:prstTxWarp prst="textArchUp">
              <a:avLst>
                <a:gd name="adj" fmla="val 11062068"/>
              </a:avLst>
            </a:prstTxWarp>
          </a:bodyPr>
          <a:lstStyle/>
          <a:p>
            <a:pPr algn="ctr" eaLnBrk="0" fontAlgn="base" hangingPunct="0">
              <a:spcBef>
                <a:spcPct val="0"/>
              </a:spcBef>
              <a:spcAft>
                <a:spcPct val="0"/>
              </a:spcAft>
            </a:pPr>
            <a:r>
              <a:rPr lang="en-US" sz="4800" kern="10" dirty="0">
                <a:ln w="0">
                  <a:solidFill>
                    <a:srgbClr val="FF0000"/>
                  </a:solidFill>
                  <a:round/>
                  <a:headEnd/>
                  <a:tailEnd/>
                </a:ln>
                <a:solidFill>
                  <a:srgbClr val="0070C0"/>
                </a:solidFill>
                <a:latin typeface="VNI-Franko"/>
              </a:rPr>
              <a:t>CHAØO MÖØNG QUYÙ THAÀY COÂ GIAÙO VEÀ </a:t>
            </a:r>
            <a:r>
              <a:rPr lang="en-US" sz="4800" b="1" kern="10" dirty="0">
                <a:ln w="0">
                  <a:solidFill>
                    <a:srgbClr val="FF0000"/>
                  </a:solidFill>
                  <a:round/>
                  <a:headEnd/>
                  <a:tailEnd/>
                </a:ln>
                <a:solidFill>
                  <a:srgbClr val="0070C0"/>
                </a:solidFill>
                <a:latin typeface="VNI-Franko"/>
              </a:rPr>
              <a:t>DỰ </a:t>
            </a:r>
            <a:r>
              <a:rPr lang="en-US" sz="4800" b="1" kern="10" dirty="0" err="1">
                <a:ln w="0">
                  <a:solidFill>
                    <a:srgbClr val="FF0000"/>
                  </a:solidFill>
                  <a:round/>
                  <a:headEnd/>
                  <a:tailEnd/>
                </a:ln>
                <a:solidFill>
                  <a:srgbClr val="0070C0"/>
                </a:solidFill>
                <a:latin typeface="VNI-Franko"/>
              </a:rPr>
              <a:t>GiỜ</a:t>
            </a:r>
            <a:endParaRPr lang="en-US" sz="4800" b="1" kern="10" dirty="0">
              <a:ln w="0">
                <a:solidFill>
                  <a:srgbClr val="FF0000"/>
                </a:solidFill>
                <a:round/>
                <a:headEnd/>
                <a:tailEnd/>
              </a:ln>
              <a:solidFill>
                <a:srgbClr val="0070C0"/>
              </a:solidFill>
              <a:latin typeface="VNI-Franko"/>
            </a:endParaRPr>
          </a:p>
        </p:txBody>
      </p:sp>
      <p:sp>
        <p:nvSpPr>
          <p:cNvPr id="2053" name="WordArt 10"/>
          <p:cNvSpPr>
            <a:spLocks noChangeArrowheads="1" noChangeShapeType="1" noTextEdit="1"/>
          </p:cNvSpPr>
          <p:nvPr/>
        </p:nvSpPr>
        <p:spPr bwMode="auto">
          <a:xfrm>
            <a:off x="1117600" y="609600"/>
            <a:ext cx="9550400" cy="533400"/>
          </a:xfrm>
          <a:prstGeom prst="rect">
            <a:avLst/>
          </a:prstGeom>
        </p:spPr>
        <p:txBody>
          <a:bodyPr wrap="none" lIns="121914" tIns="60957" rIns="121914" bIns="60957" fromWordArt="1">
            <a:prstTxWarp prst="textPlain">
              <a:avLst>
                <a:gd name="adj" fmla="val 50000"/>
              </a:avLst>
            </a:prstTxWarp>
          </a:bodyPr>
          <a:lstStyle/>
          <a:p>
            <a:pPr algn="ctr" eaLnBrk="0" fontAlgn="base" hangingPunct="0">
              <a:spcBef>
                <a:spcPct val="0"/>
              </a:spcBef>
              <a:spcAft>
                <a:spcPct val="0"/>
              </a:spcAft>
            </a:pPr>
            <a:r>
              <a:rPr lang="vi-VN" sz="3200" b="1" kern="10" dirty="0">
                <a:ln w="9525">
                  <a:solidFill>
                    <a:srgbClr val="FFFFFF"/>
                  </a:solidFill>
                  <a:round/>
                  <a:headEnd/>
                  <a:tailEnd/>
                </a:ln>
                <a:solidFill>
                  <a:srgbClr val="0070C0"/>
                </a:solidFill>
              </a:rPr>
              <a:t>TRƯỜNG TIỂU HỌC NGUYỄN VĂN CỪ</a:t>
            </a:r>
            <a:endParaRPr lang="en-US" sz="3200" b="1" kern="10" dirty="0">
              <a:ln w="9525">
                <a:solidFill>
                  <a:srgbClr val="FFFFFF"/>
                </a:solidFill>
                <a:round/>
                <a:headEnd/>
                <a:tailEnd/>
              </a:ln>
              <a:solidFill>
                <a:srgbClr val="0070C0"/>
              </a:solidFill>
            </a:endParaRPr>
          </a:p>
        </p:txBody>
      </p:sp>
      <p:sp>
        <p:nvSpPr>
          <p:cNvPr id="9" name="WordArt 5"/>
          <p:cNvSpPr>
            <a:spLocks noChangeArrowheads="1" noChangeShapeType="1" noTextEdit="1"/>
          </p:cNvSpPr>
          <p:nvPr/>
        </p:nvSpPr>
        <p:spPr bwMode="auto">
          <a:xfrm>
            <a:off x="1828800" y="5943600"/>
            <a:ext cx="8534400" cy="457200"/>
          </a:xfrm>
          <a:prstGeom prst="rect">
            <a:avLst/>
          </a:prstGeom>
        </p:spPr>
        <p:txBody>
          <a:bodyPr wrap="none" lIns="121914" tIns="60957" rIns="121914" bIns="60957" fromWordArt="1">
            <a:prstTxWarp prst="textPlain">
              <a:avLst>
                <a:gd name="adj" fmla="val 50000"/>
              </a:avLst>
            </a:prstTxWarp>
          </a:bodyPr>
          <a:lstStyle/>
          <a:p>
            <a:pPr algn="ctr" eaLnBrk="0" fontAlgn="base" hangingPunct="0">
              <a:spcBef>
                <a:spcPct val="0"/>
              </a:spcBef>
              <a:spcAft>
                <a:spcPct val="0"/>
              </a:spcAft>
            </a:pPr>
            <a:r>
              <a:rPr lang="en-US" sz="4300" b="1" kern="10" dirty="0" err="1">
                <a:ln w="9525">
                  <a:solidFill>
                    <a:srgbClr val="FFFF00"/>
                  </a:solidFill>
                  <a:round/>
                  <a:headEnd/>
                  <a:tailEnd/>
                </a:ln>
                <a:solidFill>
                  <a:srgbClr val="C00000"/>
                </a:solidFill>
                <a:latin typeface="VNI-Franko"/>
              </a:rPr>
              <a:t>Giaùo</a:t>
            </a:r>
            <a:r>
              <a:rPr lang="en-US" sz="4300" b="1" kern="10" dirty="0">
                <a:ln w="9525">
                  <a:solidFill>
                    <a:srgbClr val="FFFF00"/>
                  </a:solidFill>
                  <a:round/>
                  <a:headEnd/>
                  <a:tailEnd/>
                </a:ln>
                <a:solidFill>
                  <a:srgbClr val="C00000"/>
                </a:solidFill>
                <a:latin typeface="VNI-Franko"/>
              </a:rPr>
              <a:t> </a:t>
            </a:r>
            <a:r>
              <a:rPr lang="en-US" sz="4300" b="1" kern="10" dirty="0" err="1">
                <a:ln w="9525">
                  <a:solidFill>
                    <a:srgbClr val="FFFF00"/>
                  </a:solidFill>
                  <a:round/>
                  <a:headEnd/>
                  <a:tailEnd/>
                </a:ln>
                <a:solidFill>
                  <a:srgbClr val="C00000"/>
                </a:solidFill>
                <a:latin typeface="VNI-Franko"/>
              </a:rPr>
              <a:t>vieân</a:t>
            </a:r>
            <a:r>
              <a:rPr lang="en-US" sz="4300" b="1" kern="10" dirty="0">
                <a:ln w="9525">
                  <a:solidFill>
                    <a:srgbClr val="FFFF00"/>
                  </a:solidFill>
                  <a:round/>
                  <a:headEnd/>
                  <a:tailEnd/>
                </a:ln>
                <a:solidFill>
                  <a:srgbClr val="C00000"/>
                </a:solidFill>
                <a:latin typeface="VNI-Franko"/>
              </a:rPr>
              <a:t> : </a:t>
            </a:r>
            <a:r>
              <a:rPr lang="en-US" sz="4300" b="1" kern="10" dirty="0" err="1">
                <a:ln w="9525">
                  <a:solidFill>
                    <a:srgbClr val="FFFF00"/>
                  </a:solidFill>
                  <a:round/>
                  <a:headEnd/>
                  <a:tailEnd/>
                </a:ln>
                <a:solidFill>
                  <a:srgbClr val="C00000"/>
                </a:solidFill>
                <a:latin typeface="VNI-Franko"/>
              </a:rPr>
              <a:t>Leâ</a:t>
            </a:r>
            <a:r>
              <a:rPr lang="en-US" sz="4300" b="1" kern="10" dirty="0">
                <a:ln w="9525">
                  <a:solidFill>
                    <a:srgbClr val="FFFF00"/>
                  </a:solidFill>
                  <a:round/>
                  <a:headEnd/>
                  <a:tailEnd/>
                </a:ln>
                <a:solidFill>
                  <a:srgbClr val="C00000"/>
                </a:solidFill>
                <a:latin typeface="VNI-Franko"/>
              </a:rPr>
              <a:t> </a:t>
            </a:r>
            <a:r>
              <a:rPr lang="en-US" sz="4300" b="1" kern="10" dirty="0" err="1">
                <a:ln w="9525">
                  <a:solidFill>
                    <a:srgbClr val="FFFF00"/>
                  </a:solidFill>
                  <a:round/>
                  <a:headEnd/>
                  <a:tailEnd/>
                </a:ln>
                <a:solidFill>
                  <a:srgbClr val="C00000"/>
                </a:solidFill>
                <a:latin typeface="VNI-Franko"/>
              </a:rPr>
              <a:t>Thị</a:t>
            </a:r>
            <a:r>
              <a:rPr lang="en-US" sz="4300" b="1" kern="10" dirty="0">
                <a:ln w="9525">
                  <a:solidFill>
                    <a:srgbClr val="FFFF00"/>
                  </a:solidFill>
                  <a:round/>
                  <a:headEnd/>
                  <a:tailEnd/>
                </a:ln>
                <a:solidFill>
                  <a:srgbClr val="C00000"/>
                </a:solidFill>
                <a:latin typeface="VNI-Franko"/>
              </a:rPr>
              <a:t> Minh </a:t>
            </a:r>
            <a:r>
              <a:rPr lang="en-US" sz="4300" b="1" kern="10" dirty="0" err="1">
                <a:ln w="9525">
                  <a:solidFill>
                    <a:srgbClr val="FFFF00"/>
                  </a:solidFill>
                  <a:round/>
                  <a:headEnd/>
                  <a:tailEnd/>
                </a:ln>
                <a:solidFill>
                  <a:srgbClr val="C00000"/>
                </a:solidFill>
                <a:latin typeface="VNI-Franko"/>
              </a:rPr>
              <a:t>Lan</a:t>
            </a:r>
            <a:endParaRPr lang="en-US" sz="4300" b="1" kern="10" dirty="0">
              <a:ln w="9525">
                <a:solidFill>
                  <a:srgbClr val="FFFF00"/>
                </a:solidFill>
                <a:round/>
                <a:headEnd/>
                <a:tailEnd/>
              </a:ln>
              <a:solidFill>
                <a:srgbClr val="C00000"/>
              </a:solidFill>
              <a:latin typeface="VNI-Franko"/>
            </a:endParaRPr>
          </a:p>
        </p:txBody>
      </p:sp>
    </p:spTree>
    <p:extLst>
      <p:ext uri="{BB962C8B-B14F-4D97-AF65-F5344CB8AC3E}">
        <p14:creationId xmlns:p14="http://schemas.microsoft.com/office/powerpoint/2010/main" val="1239932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 chim.wav"/>
                                        </p:tgtEl>
                                      </p:cMediaNode>
                                    </p:audio>
                                  </p:sub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 xmlns:a16="http://schemas.microsoft.com/office/drawing/2014/main" id="{8D3F33FA-BBDD-D62A-8D37-1A7F48F3A241}"/>
                  </a:ext>
                </a:extLst>
              </p:cNvPr>
              <p:cNvSpPr txBox="1"/>
              <p:nvPr/>
            </p:nvSpPr>
            <p:spPr>
              <a:xfrm>
                <a:off x="457201" y="436880"/>
                <a:ext cx="10610192" cy="2126480"/>
              </a:xfrm>
              <a:prstGeom prst="rect">
                <a:avLst/>
              </a:prstGeom>
              <a:noFill/>
            </p:spPr>
            <p:txBody>
              <a:bodyPr wrap="square" rtlCol="0">
                <a:spAutoFit/>
              </a:bodyPr>
              <a:lstStyle/>
              <a:p>
                <a:pPr algn="ctr"/>
                <a:r>
                  <a:rPr lang="en-US" sz="3200" dirty="0" smtClean="0">
                    <a:latin typeface="Cambria" panose="02040503050406030204" pitchFamily="18" charset="0"/>
                    <a:ea typeface="Cambria" panose="02040503050406030204" pitchFamily="18" charset="0"/>
                  </a:rPr>
                  <a:t>Ta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tìm</a:t>
                </a:r>
                <a:r>
                  <a:rPr lang="en-US" sz="3200" dirty="0">
                    <a:latin typeface="Cambria" panose="02040503050406030204" pitchFamily="18" charset="0"/>
                    <a:ea typeface="Cambria" panose="02040503050406030204" pitchFamily="18" charset="0"/>
                  </a:rPr>
                  <a:t> 60%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300 </a:t>
                </a:r>
                <a:r>
                  <a:rPr lang="en-US" sz="3200" dirty="0" err="1">
                    <a:latin typeface="Cambria" panose="02040503050406030204" pitchFamily="18" charset="0"/>
                    <a:ea typeface="Cambria" panose="02040503050406030204" pitchFamily="18" charset="0"/>
                  </a:rPr>
                  <a:t>tấn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như</a:t>
                </a:r>
                <a:r>
                  <a:rPr lang="en-US" sz="3200" dirty="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sau</a:t>
                </a:r>
                <a:r>
                  <a:rPr lang="en-US" sz="3200" dirty="0" smtClean="0">
                    <a:latin typeface="Cambria" panose="02040503050406030204" pitchFamily="18" charset="0"/>
                    <a:ea typeface="Cambria" panose="02040503050406030204" pitchFamily="18" charset="0"/>
                  </a:rPr>
                  <a:t>:</a:t>
                </a:r>
              </a:p>
              <a:p>
                <a:pPr lvl="0" algn="ctr">
                  <a:lnSpc>
                    <a:spcPct val="150000"/>
                  </a:lnSpc>
                </a:pPr>
                <a:r>
                  <a:rPr lang="en-US" sz="3200" dirty="0" smtClean="0">
                    <a:solidFill>
                      <a:prstClr val="black"/>
                    </a:solidFill>
                    <a:latin typeface="Cambria" panose="02040503050406030204" pitchFamily="18" charset="0"/>
                    <a:ea typeface="Cambria" panose="02040503050406030204" pitchFamily="18" charset="0"/>
                  </a:rPr>
                  <a:t>300 </a:t>
                </a:r>
                <a:r>
                  <a:rPr lang="en-US" sz="3200" dirty="0">
                    <a:solidFill>
                      <a:prstClr val="black"/>
                    </a:solidFill>
                    <a:latin typeface="Cambria" panose="02040503050406030204" pitchFamily="18" charset="0"/>
                    <a:ea typeface="Cambria" panose="02040503050406030204" pitchFamily="18" charset="0"/>
                  </a:rPr>
                  <a:t>x </a:t>
                </a:r>
                <a14:m>
                  <m:oMath xmlns:m="http://schemas.openxmlformats.org/officeDocument/2006/math">
                    <m:f>
                      <m:fPr>
                        <m:ctrlPr>
                          <a:rPr lang="en-US" sz="3200" i="1">
                            <a:solidFill>
                              <a:prstClr val="black"/>
                            </a:solidFill>
                            <a:latin typeface="Cambria Math"/>
                          </a:rPr>
                        </m:ctrlPr>
                      </m:fPr>
                      <m:num>
                        <m:r>
                          <a:rPr lang="en-US" sz="3200">
                            <a:solidFill>
                              <a:prstClr val="black"/>
                            </a:solidFill>
                            <a:latin typeface="Cambria Math" panose="02040503050406030204" pitchFamily="18" charset="0"/>
                          </a:rPr>
                          <m:t>60</m:t>
                        </m:r>
                        <m:r>
                          <a:rPr lang="en-US" sz="3200" b="0" i="1" smtClean="0">
                            <a:solidFill>
                              <a:prstClr val="black"/>
                            </a:solidFill>
                            <a:latin typeface="Cambria Math"/>
                          </a:rPr>
                          <m:t> </m:t>
                        </m:r>
                      </m:num>
                      <m:den>
                        <m:r>
                          <a:rPr lang="en-US" sz="3200">
                            <a:solidFill>
                              <a:prstClr val="black"/>
                            </a:solidFill>
                            <a:latin typeface="Cambria Math" panose="02040503050406030204" pitchFamily="18" charset="0"/>
                          </a:rPr>
                          <m:t>100</m:t>
                        </m:r>
                      </m:den>
                    </m:f>
                    <m:r>
                      <a:rPr lang="en-US" sz="3200" b="0" i="1" smtClean="0">
                        <a:solidFill>
                          <a:prstClr val="black"/>
                        </a:solidFill>
                        <a:latin typeface="Cambria Math"/>
                      </a:rPr>
                      <m:t>  </m:t>
                    </m:r>
                    <m:r>
                      <a:rPr lang="en-US" sz="3200">
                        <a:solidFill>
                          <a:prstClr val="black"/>
                        </a:solidFill>
                        <a:latin typeface="Cambria Math" panose="02040503050406030204" pitchFamily="18" charset="0"/>
                      </a:rPr>
                      <m:t>=</m:t>
                    </m:r>
                    <m:d>
                      <m:dPr>
                        <m:ctrlPr>
                          <a:rPr lang="en-US" sz="3200" i="1">
                            <a:solidFill>
                              <a:prstClr val="black"/>
                            </a:solidFill>
                            <a:latin typeface="Cambria Math"/>
                          </a:rPr>
                        </m:ctrlPr>
                      </m:dPr>
                      <m:e>
                        <m:r>
                          <a:rPr lang="en-US" sz="3200">
                            <a:solidFill>
                              <a:prstClr val="black"/>
                            </a:solidFill>
                            <a:latin typeface="Cambria Math" panose="02040503050406030204" pitchFamily="18" charset="0"/>
                          </a:rPr>
                          <m:t>300 </m:t>
                        </m:r>
                        <m:r>
                          <m:rPr>
                            <m:sty m:val="p"/>
                          </m:rPr>
                          <a:rPr lang="en-US" sz="3200">
                            <a:solidFill>
                              <a:prstClr val="black"/>
                            </a:solidFill>
                            <a:latin typeface="Cambria Math" panose="02040503050406030204" pitchFamily="18" charset="0"/>
                          </a:rPr>
                          <m:t>x</m:t>
                        </m:r>
                        <m:r>
                          <a:rPr lang="en-US" sz="3200">
                            <a:solidFill>
                              <a:prstClr val="black"/>
                            </a:solidFill>
                            <a:latin typeface="Cambria Math" panose="02040503050406030204" pitchFamily="18" charset="0"/>
                          </a:rPr>
                          <m:t> 60</m:t>
                        </m:r>
                      </m:e>
                    </m:d>
                    <m:r>
                      <a:rPr lang="en-US" sz="3200">
                        <a:solidFill>
                          <a:prstClr val="black"/>
                        </a:solidFill>
                        <a:latin typeface="Cambria Math" panose="02040503050406030204" pitchFamily="18" charset="0"/>
                      </a:rPr>
                      <m:t>:100=180 </m:t>
                    </m:r>
                    <m:d>
                      <m:dPr>
                        <m:ctrlPr>
                          <a:rPr lang="en-US" sz="3200" i="1">
                            <a:solidFill>
                              <a:prstClr val="black"/>
                            </a:solidFill>
                            <a:latin typeface="Cambria Math"/>
                          </a:rPr>
                        </m:ctrlPr>
                      </m:dPr>
                      <m:e>
                        <m:r>
                          <m:rPr>
                            <m:sty m:val="p"/>
                          </m:rPr>
                          <a:rPr lang="en-US" sz="3200">
                            <a:solidFill>
                              <a:prstClr val="black"/>
                            </a:solidFill>
                            <a:latin typeface="Cambria Math" panose="02040503050406030204" pitchFamily="18" charset="0"/>
                          </a:rPr>
                          <m:t>t</m:t>
                        </m:r>
                        <m:r>
                          <a:rPr lang="en-US" sz="3200">
                            <a:solidFill>
                              <a:prstClr val="black"/>
                            </a:solidFill>
                            <a:latin typeface="Cambria Math" panose="02040503050406030204" pitchFamily="18" charset="0"/>
                          </a:rPr>
                          <m:t>ấ</m:t>
                        </m:r>
                        <m:r>
                          <m:rPr>
                            <m:sty m:val="p"/>
                          </m:rPr>
                          <a:rPr lang="en-US" sz="3200">
                            <a:solidFill>
                              <a:prstClr val="black"/>
                            </a:solidFill>
                            <a:latin typeface="Cambria Math" panose="02040503050406030204" pitchFamily="18" charset="0"/>
                          </a:rPr>
                          <m:t>n</m:t>
                        </m:r>
                      </m:e>
                    </m:d>
                  </m:oMath>
                </a14:m>
                <a:endParaRPr lang="en-US" sz="3200" dirty="0">
                  <a:solidFill>
                    <a:prstClr val="black"/>
                  </a:solidFill>
                  <a:latin typeface="Cambria" panose="02040503050406030204" pitchFamily="18" charset="0"/>
                  <a:ea typeface="Cambria" panose="02040503050406030204" pitchFamily="18" charset="0"/>
                </a:endParaRPr>
              </a:p>
              <a:p>
                <a:endParaRPr lang="en-US" sz="3200" dirty="0">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xmlns="" xmlns:a14="http://schemas.microsoft.com/office/drawing/2010/main" id="{8D3F33FA-BBDD-D62A-8D37-1A7F48F3A241}"/>
                  </a:ext>
                </a:extLst>
              </p:cNvPr>
              <p:cNvSpPr txBox="1">
                <a:spLocks noRot="1" noChangeAspect="1" noMove="1" noResize="1" noEditPoints="1" noAdjustHandles="1" noChangeArrowheads="1" noChangeShapeType="1" noTextEdit="1"/>
              </p:cNvSpPr>
              <p:nvPr/>
            </p:nvSpPr>
            <p:spPr>
              <a:xfrm>
                <a:off x="457201" y="436880"/>
                <a:ext cx="10610192" cy="2126480"/>
              </a:xfrm>
              <a:prstGeom prst="rect">
                <a:avLst/>
              </a:prstGeom>
              <a:blipFill rotWithShape="1">
                <a:blip r:embed="rId2"/>
                <a:stretch>
                  <a:fillRect t="-3736"/>
                </a:stretch>
              </a:blipFill>
            </p:spPr>
            <p:txBody>
              <a:bodyPr/>
              <a:lstStyle/>
              <a:p>
                <a:r>
                  <a:rPr lang="en-US">
                    <a:noFill/>
                  </a:rPr>
                  <a:t> </a:t>
                </a:r>
              </a:p>
            </p:txBody>
          </p:sp>
        </mc:Fallback>
      </mc:AlternateContent>
      <p:sp>
        <p:nvSpPr>
          <p:cNvPr id="3" name="TextBox 2">
            <a:extLst>
              <a:ext uri="{FF2B5EF4-FFF2-40B4-BE49-F238E27FC236}">
                <a16:creationId xmlns="" xmlns:a16="http://schemas.microsoft.com/office/drawing/2014/main" xmlns:a14="http://schemas.microsoft.com/office/drawing/2010/main" xmlns:mc="http://schemas.openxmlformats.org/markup-compatibility/2006" id="{6BBAD8D9-4401-E438-2E02-4EE1FD55F55B}"/>
              </a:ext>
            </a:extLst>
          </p:cNvPr>
          <p:cNvSpPr txBox="1"/>
          <p:nvPr/>
        </p:nvSpPr>
        <p:spPr>
          <a:xfrm>
            <a:off x="457201" y="1849515"/>
            <a:ext cx="10893971" cy="830997"/>
          </a:xfrm>
          <a:prstGeom prst="rect">
            <a:avLst/>
          </a:prstGeom>
          <a:noFill/>
        </p:spPr>
        <p:txBody>
          <a:bodyPr wrap="square" rtlCol="0">
            <a:spAutoFit/>
          </a:bodyPr>
          <a:lstStyle/>
          <a:p>
            <a:pPr algn="ctr">
              <a:lnSpc>
                <a:spcPct val="150000"/>
              </a:lnSpc>
            </a:pPr>
            <a:r>
              <a:rPr lang="en-US" sz="3200" dirty="0" smtClean="0">
                <a:latin typeface="Cambria" panose="02040503050406030204" pitchFamily="18" charset="0"/>
                <a:ea typeface="Cambria" panose="02040503050406030204" pitchFamily="18" charset="0"/>
              </a:rPr>
              <a:t>                </a:t>
            </a:r>
            <a:r>
              <a:rPr lang="en-US" sz="3200" dirty="0" err="1" smtClean="0">
                <a:latin typeface="Cambria" panose="02040503050406030204" pitchFamily="18" charset="0"/>
                <a:ea typeface="Cambria" panose="02040503050406030204" pitchFamily="18" charset="0"/>
              </a:rPr>
              <a:t>Hoặc</a:t>
            </a:r>
            <a:r>
              <a:rPr lang="en-US" sz="3200" dirty="0" smtClean="0">
                <a:latin typeface="Cambria" panose="02040503050406030204" pitchFamily="18" charset="0"/>
                <a:ea typeface="Cambria" panose="02040503050406030204" pitchFamily="18" charset="0"/>
              </a:rPr>
              <a:t> </a:t>
            </a:r>
            <a:r>
              <a:rPr lang="en-US" sz="3200" dirty="0">
                <a:latin typeface="Cambria" panose="02040503050406030204" pitchFamily="18" charset="0"/>
                <a:ea typeface="Cambria" panose="02040503050406030204" pitchFamily="18" charset="0"/>
              </a:rPr>
              <a:t>(300 : 100) x 60 = 180 (</a:t>
            </a:r>
            <a:r>
              <a:rPr lang="en-US" sz="3200" dirty="0" err="1">
                <a:latin typeface="Cambria" panose="02040503050406030204" pitchFamily="18" charset="0"/>
                <a:ea typeface="Cambria" panose="02040503050406030204" pitchFamily="18" charset="0"/>
              </a:rPr>
              <a:t>tấn</a:t>
            </a:r>
            <a:r>
              <a:rPr lang="en-US" sz="3200" dirty="0">
                <a:latin typeface="Cambria" panose="02040503050406030204" pitchFamily="18" charset="0"/>
                <a:ea typeface="Cambria" panose="02040503050406030204" pitchFamily="18" charset="0"/>
              </a:rPr>
              <a:t>)</a:t>
            </a:r>
          </a:p>
        </p:txBody>
      </p:sp>
      <p:sp>
        <p:nvSpPr>
          <p:cNvPr id="6" name="Rectangle: Rounded Corners 5">
            <a:extLst>
              <a:ext uri="{FF2B5EF4-FFF2-40B4-BE49-F238E27FC236}">
                <a16:creationId xmlns="" xmlns:a16="http://schemas.microsoft.com/office/drawing/2014/main" id="{D827EB0B-9CF2-60CD-518F-D8B68DE8011A}"/>
              </a:ext>
            </a:extLst>
          </p:cNvPr>
          <p:cNvSpPr/>
          <p:nvPr/>
        </p:nvSpPr>
        <p:spPr>
          <a:xfrm>
            <a:off x="904240" y="3247698"/>
            <a:ext cx="10596880" cy="2585544"/>
          </a:xfrm>
          <a:prstGeom prst="roundRect">
            <a:avLst/>
          </a:prstGeom>
          <a:solidFill>
            <a:srgbClr val="FF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Cambria" panose="02040503050406030204" pitchFamily="18" charset="0"/>
                <a:ea typeface="Cambria" panose="02040503050406030204" pitchFamily="18" charset="0"/>
              </a:rPr>
              <a:t>Muốn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tìm</a:t>
            </a:r>
            <a:r>
              <a:rPr lang="en-US" sz="4400" b="1" dirty="0">
                <a:latin typeface="Cambria" panose="02040503050406030204" pitchFamily="18" charset="0"/>
                <a:ea typeface="Cambria" panose="02040503050406030204" pitchFamily="18" charset="0"/>
              </a:rPr>
              <a:t> </a:t>
            </a:r>
            <a:r>
              <a:rPr lang="en-US" sz="4400" b="1" dirty="0" smtClean="0">
                <a:latin typeface="Cambria" panose="02040503050406030204" pitchFamily="18" charset="0"/>
                <a:ea typeface="Cambria" panose="02040503050406030204" pitchFamily="18" charset="0"/>
              </a:rPr>
              <a:t>60</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của</a:t>
            </a:r>
            <a:r>
              <a:rPr lang="en-US" sz="4400" b="1" dirty="0">
                <a:latin typeface="Cambria" panose="02040503050406030204" pitchFamily="18" charset="0"/>
                <a:ea typeface="Cambria" panose="02040503050406030204" pitchFamily="18" charset="0"/>
              </a:rPr>
              <a:t> 3</a:t>
            </a:r>
            <a:r>
              <a:rPr lang="en-US" sz="4400" b="1" dirty="0" smtClean="0">
                <a:latin typeface="Cambria" panose="02040503050406030204" pitchFamily="18" charset="0"/>
                <a:ea typeface="Cambria" panose="02040503050406030204" pitchFamily="18" charset="0"/>
              </a:rPr>
              <a:t>00 </a:t>
            </a:r>
            <a:r>
              <a:rPr lang="en-US" sz="4400" b="1" dirty="0">
                <a:latin typeface="Cambria" panose="02040503050406030204" pitchFamily="18" charset="0"/>
                <a:ea typeface="Cambria" panose="02040503050406030204" pitchFamily="18" charset="0"/>
              </a:rPr>
              <a:t>ta </a:t>
            </a:r>
            <a:r>
              <a:rPr lang="en-US" sz="4400" b="1" dirty="0" err="1">
                <a:latin typeface="Cambria" panose="02040503050406030204" pitchFamily="18" charset="0"/>
                <a:ea typeface="Cambria" panose="02040503050406030204" pitchFamily="18" charset="0"/>
              </a:rPr>
              <a:t>có</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thể</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lấy</a:t>
            </a:r>
            <a:r>
              <a:rPr lang="en-US" sz="4400" b="1" dirty="0">
                <a:latin typeface="Cambria" panose="02040503050406030204" pitchFamily="18" charset="0"/>
                <a:ea typeface="Cambria" panose="02040503050406030204" pitchFamily="18" charset="0"/>
              </a:rPr>
              <a:t> 300 </a:t>
            </a:r>
            <a:r>
              <a:rPr lang="en-US" sz="4400" b="1" dirty="0" err="1">
                <a:latin typeface="Cambria" panose="02040503050406030204" pitchFamily="18" charset="0"/>
                <a:ea typeface="Cambria" panose="02040503050406030204" pitchFamily="18" charset="0"/>
              </a:rPr>
              <a:t>nhân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với</a:t>
            </a:r>
            <a:r>
              <a:rPr lang="en-US" sz="4400" b="1" dirty="0">
                <a:latin typeface="Cambria" panose="02040503050406030204" pitchFamily="18" charset="0"/>
                <a:ea typeface="Cambria" panose="02040503050406030204" pitchFamily="18" charset="0"/>
              </a:rPr>
              <a:t> 60 </a:t>
            </a:r>
            <a:r>
              <a:rPr lang="en-US" sz="4400" b="1" dirty="0" err="1">
                <a:latin typeface="Cambria" panose="02040503050406030204" pitchFamily="18" charset="0"/>
                <a:ea typeface="Cambria" panose="02040503050406030204" pitchFamily="18" charset="0"/>
              </a:rPr>
              <a:t>rồi</a:t>
            </a:r>
            <a:r>
              <a:rPr lang="en-US" sz="4400" b="1" dirty="0">
                <a:latin typeface="Cambria" panose="02040503050406030204" pitchFamily="18" charset="0"/>
                <a:ea typeface="Cambria" panose="02040503050406030204" pitchFamily="18" charset="0"/>
              </a:rPr>
              <a:t> chia </a:t>
            </a:r>
            <a:r>
              <a:rPr lang="en-US" sz="4400" b="1" dirty="0" err="1">
                <a:latin typeface="Cambria" panose="02040503050406030204" pitchFamily="18" charset="0"/>
                <a:ea typeface="Cambria" panose="02040503050406030204" pitchFamily="18" charset="0"/>
              </a:rPr>
              <a:t>cho</a:t>
            </a:r>
            <a:r>
              <a:rPr lang="en-US" sz="4400" b="1" dirty="0">
                <a:latin typeface="Cambria" panose="02040503050406030204" pitchFamily="18" charset="0"/>
                <a:ea typeface="Cambria" panose="02040503050406030204" pitchFamily="18" charset="0"/>
              </a:rPr>
              <a:t> 100 </a:t>
            </a:r>
            <a:r>
              <a:rPr lang="en-US" sz="4400" b="1" dirty="0" err="1">
                <a:latin typeface="Cambria" panose="02040503050406030204" pitchFamily="18" charset="0"/>
                <a:ea typeface="Cambria" panose="02040503050406030204" pitchFamily="18" charset="0"/>
              </a:rPr>
              <a:t>hoặc</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lấy</a:t>
            </a:r>
            <a:r>
              <a:rPr lang="en-US" sz="4400" b="1" dirty="0">
                <a:latin typeface="Cambria" panose="02040503050406030204" pitchFamily="18" charset="0"/>
                <a:ea typeface="Cambria" panose="02040503050406030204" pitchFamily="18" charset="0"/>
              </a:rPr>
              <a:t> 300 chia </a:t>
            </a:r>
            <a:r>
              <a:rPr lang="en-US" sz="4400" b="1" dirty="0" err="1">
                <a:latin typeface="Cambria" panose="02040503050406030204" pitchFamily="18" charset="0"/>
                <a:ea typeface="Cambria" panose="02040503050406030204" pitchFamily="18" charset="0"/>
              </a:rPr>
              <a:t>cho</a:t>
            </a:r>
            <a:r>
              <a:rPr lang="en-US" sz="4400" b="1" dirty="0">
                <a:latin typeface="Cambria" panose="02040503050406030204" pitchFamily="18" charset="0"/>
                <a:ea typeface="Cambria" panose="02040503050406030204" pitchFamily="18" charset="0"/>
              </a:rPr>
              <a:t> 100 </a:t>
            </a:r>
            <a:r>
              <a:rPr lang="en-US" sz="4400" b="1" dirty="0" err="1">
                <a:latin typeface="Cambria" panose="02040503050406030204" pitchFamily="18" charset="0"/>
                <a:ea typeface="Cambria" panose="02040503050406030204" pitchFamily="18" charset="0"/>
              </a:rPr>
              <a:t>rồi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nhân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với</a:t>
            </a:r>
            <a:r>
              <a:rPr lang="en-US" sz="4400" b="1" dirty="0">
                <a:latin typeface="Cambria" panose="02040503050406030204" pitchFamily="18" charset="0"/>
                <a:ea typeface="Cambria" panose="02040503050406030204" pitchFamily="18" charset="0"/>
              </a:rPr>
              <a:t> 60</a:t>
            </a:r>
            <a:r>
              <a:rPr lang="en-US" sz="32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844817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 xmlns:a16="http://schemas.microsoft.com/office/drawing/2014/main" id="{16C8D7C2-DD85-4774-B00B-67DC399E499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 xmlns:a16="http://schemas.microsoft.com/office/drawing/2014/main"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8" name="Picture 7">
            <a:extLst>
              <a:ext uri="{FF2B5EF4-FFF2-40B4-BE49-F238E27FC236}">
                <a16:creationId xmlns="" xmlns:a16="http://schemas.microsoft.com/office/drawing/2014/main" id="{473C6586-F337-3C12-68D2-CD2A81F002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544" y="882870"/>
            <a:ext cx="7209886" cy="3772972"/>
          </a:xfrm>
          <a:prstGeom prst="rect">
            <a:avLst/>
          </a:prstGeom>
        </p:spPr>
      </p:pic>
    </p:spTree>
    <p:extLst>
      <p:ext uri="{BB962C8B-B14F-4D97-AF65-F5344CB8AC3E}">
        <p14:creationId xmlns:p14="http://schemas.microsoft.com/office/powerpoint/2010/main" val="61416784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 xmlns:a16="http://schemas.microsoft.com/office/drawing/2014/main" id="{743E4F77-D302-26AA-ED93-437A289BED15}"/>
              </a:ext>
            </a:extLst>
          </p:cNvPr>
          <p:cNvSpPr/>
          <p:nvPr/>
        </p:nvSpPr>
        <p:spPr>
          <a:xfrm>
            <a:off x="425302" y="361507"/>
            <a:ext cx="839972" cy="786809"/>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sp>
        <p:nvSpPr>
          <p:cNvPr id="3" name="TextBox 2">
            <a:extLst>
              <a:ext uri="{FF2B5EF4-FFF2-40B4-BE49-F238E27FC236}">
                <a16:creationId xmlns="" xmlns:a16="http://schemas.microsoft.com/office/drawing/2014/main" id="{5E08FBB6-51E2-45D6-D45F-AC9ED696B70E}"/>
              </a:ext>
            </a:extLst>
          </p:cNvPr>
          <p:cNvSpPr txBox="1"/>
          <p:nvPr/>
        </p:nvSpPr>
        <p:spPr>
          <a:xfrm>
            <a:off x="1456660" y="-85060"/>
            <a:ext cx="7602279" cy="4247317"/>
          </a:xfrm>
          <a:prstGeom prst="rect">
            <a:avLst/>
          </a:prstGeom>
          <a:noFill/>
        </p:spPr>
        <p:txBody>
          <a:bodyPr wrap="square" rtlCol="0">
            <a:spAutoFit/>
          </a:bodyPr>
          <a:lstStyle/>
          <a:p>
            <a:pPr>
              <a:lnSpc>
                <a:spcPct val="250000"/>
              </a:lnSpc>
            </a:pPr>
            <a:r>
              <a:rPr lang="en-US" sz="3600" dirty="0">
                <a:latin typeface="Cambria" panose="02040503050406030204" pitchFamily="18" charset="0"/>
                <a:ea typeface="Cambria" panose="02040503050406030204" pitchFamily="18" charset="0"/>
              </a:rPr>
              <a:t>a)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70%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120 </a:t>
            </a:r>
            <a:r>
              <a:rPr lang="en-US" sz="3600" dirty="0" smtClean="0">
                <a:latin typeface="Times New Roman" panose="02020603050405020304" pitchFamily="18" charset="0"/>
                <a:ea typeface="SimSun" panose="02010600030101010101" pitchFamily="2" charset="-122"/>
              </a:rPr>
              <a:t>m</a:t>
            </a:r>
            <a:r>
              <a:rPr lang="en-US" sz="3600" baseline="30000" dirty="0" smtClean="0">
                <a:latin typeface="Times New Roman" panose="02020603050405020304" pitchFamily="18" charset="0"/>
                <a:ea typeface="SimSun" panose="02010600030101010101" pitchFamily="2" charset="-122"/>
              </a:rPr>
              <a:t>2</a:t>
            </a:r>
            <a:r>
              <a:rPr lang="en-US" sz="3600" dirty="0" smtClean="0">
                <a:latin typeface="Times New Roman" panose="02020603050405020304" pitchFamily="18" charset="0"/>
                <a:ea typeface="SimSun" panose="02010600030101010101" pitchFamily="2" charset="-122"/>
              </a:rPr>
              <a:t>.</a:t>
            </a:r>
            <a:endParaRPr lang="en-US" sz="3600" dirty="0">
              <a:latin typeface="Cambria" panose="02040503050406030204" pitchFamily="18" charset="0"/>
              <a:ea typeface="Cambria" panose="02040503050406030204" pitchFamily="18" charset="0"/>
            </a:endParaRPr>
          </a:p>
          <a:p>
            <a:pPr>
              <a:lnSpc>
                <a:spcPct val="250000"/>
              </a:lnSpc>
            </a:pPr>
            <a:r>
              <a:rPr lang="en-US" sz="3600" dirty="0">
                <a:latin typeface="Cambria" panose="02040503050406030204" pitchFamily="18" charset="0"/>
                <a:ea typeface="Cambria" panose="02040503050406030204" pitchFamily="18" charset="0"/>
              </a:rPr>
              <a:t>b)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24,5%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2 </a:t>
            </a:r>
            <a:r>
              <a:rPr lang="en-US" sz="3600" dirty="0" smtClean="0">
                <a:latin typeface="Cambria" panose="02040503050406030204" pitchFamily="18" charset="0"/>
                <a:ea typeface="Cambria" panose="02040503050406030204" pitchFamily="18" charset="0"/>
              </a:rPr>
              <a:t>kg.</a:t>
            </a:r>
            <a:endParaRPr lang="en-US" sz="3600" dirty="0">
              <a:latin typeface="Cambria" panose="02040503050406030204" pitchFamily="18" charset="0"/>
              <a:ea typeface="Cambria" panose="02040503050406030204" pitchFamily="18" charset="0"/>
            </a:endParaRPr>
          </a:p>
          <a:p>
            <a:pPr>
              <a:lnSpc>
                <a:spcPct val="250000"/>
              </a:lnSpc>
            </a:pPr>
            <a:r>
              <a:rPr lang="en-US" sz="3600" dirty="0">
                <a:latin typeface="Cambria" panose="02040503050406030204" pitchFamily="18" charset="0"/>
                <a:ea typeface="Cambria" panose="02040503050406030204" pitchFamily="18" charset="0"/>
              </a:rPr>
              <a:t>c)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0,8%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15 000 000 </a:t>
            </a:r>
            <a:r>
              <a:rPr lang="en-US" sz="3600" dirty="0" err="1">
                <a:latin typeface="Cambria" panose="02040503050406030204" pitchFamily="18" charset="0"/>
                <a:ea typeface="Cambria" panose="02040503050406030204" pitchFamily="18" charset="0"/>
              </a:rPr>
              <a:t>đồng</a:t>
            </a:r>
            <a:r>
              <a:rPr lang="en-US" sz="36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625445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Oval 1">
            <a:extLst>
              <a:ext uri="{FF2B5EF4-FFF2-40B4-BE49-F238E27FC236}">
                <a16:creationId xmlns="" xmlns:a16="http://schemas.microsoft.com/office/drawing/2014/main" id="{743E4F77-D302-26AA-ED93-437A289BED15}"/>
              </a:ext>
            </a:extLst>
          </p:cNvPr>
          <p:cNvSpPr/>
          <p:nvPr/>
        </p:nvSpPr>
        <p:spPr>
          <a:xfrm>
            <a:off x="425302" y="361507"/>
            <a:ext cx="839972" cy="786809"/>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rPr>
              <a:t>1</a:t>
            </a:r>
          </a:p>
        </p:txBody>
      </p:sp>
      <p:sp>
        <p:nvSpPr>
          <p:cNvPr id="3" name="TextBox 2">
            <a:extLst>
              <a:ext uri="{FF2B5EF4-FFF2-40B4-BE49-F238E27FC236}">
                <a16:creationId xmlns="" xmlns:a16="http://schemas.microsoft.com/office/drawing/2014/main" id="{5E08FBB6-51E2-45D6-D45F-AC9ED696B70E}"/>
              </a:ext>
            </a:extLst>
          </p:cNvPr>
          <p:cNvSpPr txBox="1"/>
          <p:nvPr/>
        </p:nvSpPr>
        <p:spPr>
          <a:xfrm>
            <a:off x="1456660" y="-85060"/>
            <a:ext cx="7602279" cy="4247317"/>
          </a:xfrm>
          <a:prstGeom prst="rect">
            <a:avLst/>
          </a:prstGeom>
          <a:noFill/>
        </p:spPr>
        <p:txBody>
          <a:bodyPr wrap="square" rtlCol="0">
            <a:spAutoFit/>
          </a:bodyPr>
          <a:lstStyle/>
          <a:p>
            <a:pPr>
              <a:lnSpc>
                <a:spcPct val="250000"/>
              </a:lnSpc>
            </a:pPr>
            <a:r>
              <a:rPr lang="en-US" sz="3600" dirty="0">
                <a:solidFill>
                  <a:prstClr val="black"/>
                </a:solidFill>
                <a:latin typeface="Cambria" panose="02040503050406030204" pitchFamily="18" charset="0"/>
                <a:ea typeface="Cambria" panose="02040503050406030204" pitchFamily="18" charset="0"/>
              </a:rPr>
              <a:t>a) </a:t>
            </a:r>
            <a:r>
              <a:rPr lang="en-US" sz="3600" dirty="0" smtClean="0">
                <a:solidFill>
                  <a:prstClr val="black"/>
                </a:solidFill>
                <a:latin typeface="Cambria" panose="02040503050406030204" pitchFamily="18" charset="0"/>
                <a:ea typeface="Cambria" panose="02040503050406030204" pitchFamily="18" charset="0"/>
              </a:rPr>
              <a:t>70</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của</a:t>
            </a:r>
            <a:r>
              <a:rPr lang="en-US" sz="3600" dirty="0">
                <a:solidFill>
                  <a:prstClr val="black"/>
                </a:solidFill>
                <a:latin typeface="Cambria" panose="02040503050406030204" pitchFamily="18" charset="0"/>
                <a:ea typeface="Cambria" panose="02040503050406030204" pitchFamily="18" charset="0"/>
              </a:rPr>
              <a:t> 120 </a:t>
            </a:r>
            <a:r>
              <a:rPr lang="en-US" sz="3600" dirty="0" smtClean="0">
                <a:solidFill>
                  <a:prstClr val="black"/>
                </a:solidFill>
                <a:latin typeface="Times New Roman" panose="02020603050405020304" pitchFamily="18" charset="0"/>
                <a:ea typeface="SimSun" panose="02010600030101010101" pitchFamily="2" charset="-122"/>
              </a:rPr>
              <a:t>m</a:t>
            </a:r>
            <a:r>
              <a:rPr lang="en-US" sz="3600" baseline="30000" dirty="0" smtClean="0">
                <a:solidFill>
                  <a:prstClr val="black"/>
                </a:solidFill>
                <a:latin typeface="Times New Roman" panose="02020603050405020304" pitchFamily="18" charset="0"/>
                <a:ea typeface="SimSun" panose="02010600030101010101" pitchFamily="2" charset="-122"/>
              </a:rPr>
              <a:t>2 </a:t>
            </a:r>
            <a:r>
              <a:rPr lang="en-US" sz="3600" dirty="0" smtClean="0">
                <a:solidFill>
                  <a:prstClr val="black"/>
                </a:solidFill>
                <a:latin typeface="Times New Roman" panose="02020603050405020304" pitchFamily="18" charset="0"/>
                <a:ea typeface="SimSun" panose="02010600030101010101" pitchFamily="2" charset="-122"/>
              </a:rPr>
              <a:t> </a:t>
            </a:r>
            <a:r>
              <a:rPr lang="en-US" sz="3600" dirty="0" err="1" smtClean="0">
                <a:solidFill>
                  <a:prstClr val="black"/>
                </a:solidFill>
                <a:latin typeface="Times New Roman" panose="02020603050405020304" pitchFamily="18" charset="0"/>
                <a:ea typeface="SimSun" panose="02010600030101010101" pitchFamily="2" charset="-122"/>
              </a:rPr>
              <a:t>là</a:t>
            </a:r>
            <a:r>
              <a:rPr lang="en-US" sz="3600" dirty="0" smtClean="0">
                <a:solidFill>
                  <a:prstClr val="black"/>
                </a:solidFill>
                <a:latin typeface="Times New Roman" panose="02020603050405020304" pitchFamily="18" charset="0"/>
                <a:ea typeface="SimSun" panose="02010600030101010101" pitchFamily="2" charset="-122"/>
              </a:rPr>
              <a:t>:</a:t>
            </a:r>
            <a:endParaRPr lang="en-US" sz="3600" dirty="0">
              <a:solidFill>
                <a:prstClr val="black"/>
              </a:solidFill>
              <a:latin typeface="Cambria" panose="02040503050406030204" pitchFamily="18" charset="0"/>
              <a:ea typeface="Cambria" panose="02040503050406030204" pitchFamily="18" charset="0"/>
            </a:endParaRPr>
          </a:p>
          <a:p>
            <a:pPr>
              <a:lnSpc>
                <a:spcPct val="250000"/>
              </a:lnSpc>
            </a:pPr>
            <a:r>
              <a:rPr lang="en-US" sz="3600" dirty="0">
                <a:solidFill>
                  <a:prstClr val="black"/>
                </a:solidFill>
                <a:latin typeface="Cambria" panose="02040503050406030204" pitchFamily="18" charset="0"/>
                <a:ea typeface="Cambria" panose="02040503050406030204" pitchFamily="18" charset="0"/>
              </a:rPr>
              <a:t>b) </a:t>
            </a:r>
            <a:r>
              <a:rPr lang="en-US" sz="3600" dirty="0" smtClean="0">
                <a:solidFill>
                  <a:prstClr val="black"/>
                </a:solidFill>
                <a:latin typeface="Cambria" panose="02040503050406030204" pitchFamily="18" charset="0"/>
                <a:ea typeface="Cambria" panose="02040503050406030204" pitchFamily="18" charset="0"/>
              </a:rPr>
              <a:t> </a:t>
            </a:r>
            <a:r>
              <a:rPr lang="en-US" sz="3600" dirty="0">
                <a:solidFill>
                  <a:prstClr val="black"/>
                </a:solidFill>
                <a:latin typeface="Cambria" panose="02040503050406030204" pitchFamily="18" charset="0"/>
                <a:ea typeface="Cambria" panose="02040503050406030204" pitchFamily="18" charset="0"/>
              </a:rPr>
              <a:t>24,5% </a:t>
            </a:r>
            <a:r>
              <a:rPr lang="en-US" sz="3600" dirty="0" err="1">
                <a:solidFill>
                  <a:prstClr val="black"/>
                </a:solidFill>
                <a:latin typeface="Cambria" panose="02040503050406030204" pitchFamily="18" charset="0"/>
                <a:ea typeface="Cambria" panose="02040503050406030204" pitchFamily="18" charset="0"/>
              </a:rPr>
              <a:t>của</a:t>
            </a:r>
            <a:r>
              <a:rPr lang="en-US" sz="3600" dirty="0">
                <a:solidFill>
                  <a:prstClr val="black"/>
                </a:solidFill>
                <a:latin typeface="Cambria" panose="02040503050406030204" pitchFamily="18" charset="0"/>
                <a:ea typeface="Cambria" panose="02040503050406030204" pitchFamily="18" charset="0"/>
              </a:rPr>
              <a:t> 2 </a:t>
            </a:r>
            <a:r>
              <a:rPr lang="en-US" sz="3600" dirty="0" smtClean="0">
                <a:solidFill>
                  <a:prstClr val="black"/>
                </a:solidFill>
                <a:latin typeface="Cambria" panose="02040503050406030204" pitchFamily="18" charset="0"/>
                <a:ea typeface="Cambria" panose="02040503050406030204" pitchFamily="18" charset="0"/>
              </a:rPr>
              <a:t>kg </a:t>
            </a:r>
            <a:r>
              <a:rPr lang="en-US" sz="3600" dirty="0" err="1" smtClean="0">
                <a:solidFill>
                  <a:prstClr val="black"/>
                </a:solidFill>
                <a:latin typeface="Cambria" panose="02040503050406030204" pitchFamily="18" charset="0"/>
                <a:ea typeface="Cambria" panose="02040503050406030204" pitchFamily="18" charset="0"/>
              </a:rPr>
              <a:t>là</a:t>
            </a:r>
            <a:r>
              <a:rPr lang="en-US" sz="3600" dirty="0" smtClean="0">
                <a:solidFill>
                  <a:prstClr val="black"/>
                </a:solidFill>
                <a:latin typeface="Cambria" panose="02040503050406030204" pitchFamily="18" charset="0"/>
                <a:ea typeface="Cambria" panose="02040503050406030204" pitchFamily="18" charset="0"/>
              </a:rPr>
              <a:t>:</a:t>
            </a:r>
            <a:endParaRPr lang="en-US" sz="3600" dirty="0">
              <a:solidFill>
                <a:prstClr val="black"/>
              </a:solidFill>
              <a:latin typeface="Cambria" panose="02040503050406030204" pitchFamily="18" charset="0"/>
              <a:ea typeface="Cambria" panose="02040503050406030204" pitchFamily="18" charset="0"/>
            </a:endParaRPr>
          </a:p>
          <a:p>
            <a:pPr>
              <a:lnSpc>
                <a:spcPct val="250000"/>
              </a:lnSpc>
            </a:pPr>
            <a:r>
              <a:rPr lang="en-US" sz="3600" dirty="0" smtClean="0">
                <a:solidFill>
                  <a:prstClr val="black"/>
                </a:solidFill>
                <a:latin typeface="Cambria" panose="02040503050406030204" pitchFamily="18" charset="0"/>
                <a:ea typeface="Cambria" panose="02040503050406030204" pitchFamily="18" charset="0"/>
              </a:rPr>
              <a:t>c) 0,8</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của</a:t>
            </a:r>
            <a:r>
              <a:rPr lang="en-US" sz="3600" dirty="0">
                <a:solidFill>
                  <a:prstClr val="black"/>
                </a:solidFill>
                <a:latin typeface="Cambria" panose="02040503050406030204" pitchFamily="18" charset="0"/>
                <a:ea typeface="Cambria" panose="02040503050406030204" pitchFamily="18" charset="0"/>
              </a:rPr>
              <a:t> 15 000 000 </a:t>
            </a:r>
            <a:r>
              <a:rPr lang="en-US" sz="3600" dirty="0" err="1" smtClean="0">
                <a:solidFill>
                  <a:prstClr val="black"/>
                </a:solidFill>
                <a:latin typeface="Cambria" panose="02040503050406030204" pitchFamily="18" charset="0"/>
                <a:ea typeface="Cambria" panose="02040503050406030204" pitchFamily="18" charset="0"/>
              </a:rPr>
              <a:t>đồng</a:t>
            </a:r>
            <a:r>
              <a:rPr lang="en-US" sz="3600" dirty="0" smtClean="0">
                <a:solidFill>
                  <a:prstClr val="black"/>
                </a:solidFill>
                <a:latin typeface="Cambria" panose="02040503050406030204" pitchFamily="18" charset="0"/>
                <a:ea typeface="Cambria" panose="02040503050406030204" pitchFamily="18" charset="0"/>
              </a:rPr>
              <a:t> </a:t>
            </a:r>
            <a:r>
              <a:rPr lang="en-US" sz="3600" dirty="0" err="1" smtClean="0">
                <a:solidFill>
                  <a:prstClr val="black"/>
                </a:solidFill>
                <a:latin typeface="Cambria" panose="02040503050406030204" pitchFamily="18" charset="0"/>
                <a:ea typeface="Cambria" panose="02040503050406030204" pitchFamily="18" charset="0"/>
              </a:rPr>
              <a:t>là</a:t>
            </a:r>
            <a:r>
              <a:rPr lang="en-US" sz="3600" dirty="0" smtClean="0">
                <a:solidFill>
                  <a:prstClr val="black"/>
                </a:solidFill>
                <a:latin typeface="Cambria" panose="02040503050406030204" pitchFamily="18" charset="0"/>
                <a:ea typeface="Cambria" panose="02040503050406030204" pitchFamily="18" charset="0"/>
              </a:rPr>
              <a:t>:</a:t>
            </a:r>
            <a:endParaRPr lang="en-US" sz="3600" dirty="0">
              <a:solidFill>
                <a:prstClr val="black"/>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 xmlns:a16="http://schemas.microsoft.com/office/drawing/2014/main" id="{1718CDF6-C2CE-5C54-8E4F-3E1134E386A3}"/>
              </a:ext>
            </a:extLst>
          </p:cNvPr>
          <p:cNvSpPr txBox="1"/>
          <p:nvPr/>
        </p:nvSpPr>
        <p:spPr>
          <a:xfrm>
            <a:off x="1828800" y="1265275"/>
            <a:ext cx="6103089"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a:t>
            </a:r>
            <a:r>
              <a:rPr lang="en-US" sz="3200" dirty="0" smtClean="0">
                <a:solidFill>
                  <a:srgbClr val="FF0000"/>
                </a:solidFill>
                <a:latin typeface="Cambria" panose="02040503050406030204" pitchFamily="18" charset="0"/>
                <a:ea typeface="Cambria" panose="02040503050406030204" pitchFamily="18" charset="0"/>
              </a:rPr>
              <a:t>120  :  100</a:t>
            </a:r>
            <a:r>
              <a:rPr lang="en-US" sz="3200" dirty="0">
                <a:solidFill>
                  <a:srgbClr val="FF0000"/>
                </a:solidFill>
                <a:latin typeface="Cambria" panose="02040503050406030204" pitchFamily="18" charset="0"/>
                <a:ea typeface="Cambria" panose="02040503050406030204" pitchFamily="18" charset="0"/>
              </a:rPr>
              <a:t>) </a:t>
            </a:r>
            <a:r>
              <a:rPr lang="en-US" sz="3200" dirty="0" smtClean="0">
                <a:solidFill>
                  <a:srgbClr val="FF0000"/>
                </a:solidFill>
                <a:latin typeface="Cambria" panose="02040503050406030204" pitchFamily="18" charset="0"/>
                <a:ea typeface="Cambria" panose="02040503050406030204" pitchFamily="18" charset="0"/>
              </a:rPr>
              <a:t>x  70 </a:t>
            </a:r>
            <a:r>
              <a:rPr lang="en-US" sz="3200" dirty="0">
                <a:solidFill>
                  <a:srgbClr val="FF0000"/>
                </a:solidFill>
                <a:latin typeface="Cambria" panose="02040503050406030204" pitchFamily="18" charset="0"/>
                <a:ea typeface="Cambria" panose="02040503050406030204" pitchFamily="18" charset="0"/>
              </a:rPr>
              <a:t>= 84 ( 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 )</a:t>
            </a:r>
          </a:p>
        </p:txBody>
      </p:sp>
      <p:sp>
        <p:nvSpPr>
          <p:cNvPr id="7" name="TextBox 6">
            <a:extLst>
              <a:ext uri="{FF2B5EF4-FFF2-40B4-BE49-F238E27FC236}">
                <a16:creationId xmlns="" xmlns:a16="http://schemas.microsoft.com/office/drawing/2014/main" id="{E09B4D6F-2E2C-2B1B-1CEF-0F13DC60B15C}"/>
              </a:ext>
            </a:extLst>
          </p:cNvPr>
          <p:cNvSpPr txBox="1"/>
          <p:nvPr/>
        </p:nvSpPr>
        <p:spPr>
          <a:xfrm>
            <a:off x="1733107" y="2626242"/>
            <a:ext cx="6103089"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(2  </a:t>
            </a:r>
            <a:r>
              <a:rPr lang="en-US" sz="3200" dirty="0" smtClean="0">
                <a:solidFill>
                  <a:srgbClr val="FF0000"/>
                </a:solidFill>
                <a:latin typeface="Cambria" panose="02040503050406030204" pitchFamily="18" charset="0"/>
                <a:ea typeface="Cambria" panose="02040503050406030204" pitchFamily="18" charset="0"/>
              </a:rPr>
              <a:t>:  100) x   24,5 </a:t>
            </a:r>
            <a:r>
              <a:rPr lang="en-US" sz="3200" dirty="0">
                <a:solidFill>
                  <a:srgbClr val="FF0000"/>
                </a:solidFill>
                <a:latin typeface="Cambria" panose="02040503050406030204" pitchFamily="18" charset="0"/>
                <a:ea typeface="Cambria" panose="02040503050406030204" pitchFamily="18" charset="0"/>
              </a:rPr>
              <a:t>= 0,49 ( kg)</a:t>
            </a:r>
          </a:p>
        </p:txBody>
      </p:sp>
      <p:sp>
        <p:nvSpPr>
          <p:cNvPr id="9" name="TextBox 8">
            <a:extLst>
              <a:ext uri="{FF2B5EF4-FFF2-40B4-BE49-F238E27FC236}">
                <a16:creationId xmlns="" xmlns:a16="http://schemas.microsoft.com/office/drawing/2014/main" id="{1C84F095-062D-1486-15DE-5397329ACFA8}"/>
              </a:ext>
            </a:extLst>
          </p:cNvPr>
          <p:cNvSpPr txBox="1"/>
          <p:nvPr/>
        </p:nvSpPr>
        <p:spPr>
          <a:xfrm>
            <a:off x="1690577" y="4082903"/>
            <a:ext cx="7666074"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(15 000 000 </a:t>
            </a:r>
            <a:r>
              <a:rPr lang="en-US" sz="3200" dirty="0" smtClean="0">
                <a:solidFill>
                  <a:srgbClr val="FF0000"/>
                </a:solidFill>
                <a:latin typeface="Cambria" panose="02040503050406030204" pitchFamily="18" charset="0"/>
                <a:ea typeface="Cambria" panose="02040503050406030204" pitchFamily="18" charset="0"/>
              </a:rPr>
              <a:t>:  100) x  0,8 </a:t>
            </a:r>
            <a:r>
              <a:rPr lang="en-US" sz="3200" dirty="0">
                <a:solidFill>
                  <a:srgbClr val="FF0000"/>
                </a:solidFill>
                <a:latin typeface="Cambria" panose="02040503050406030204" pitchFamily="18" charset="0"/>
                <a:ea typeface="Cambria" panose="02040503050406030204" pitchFamily="18" charset="0"/>
              </a:rPr>
              <a:t>= 120 000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6088788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Oval 1">
            <a:extLst>
              <a:ext uri="{FF2B5EF4-FFF2-40B4-BE49-F238E27FC236}">
                <a16:creationId xmlns="" xmlns:a16="http://schemas.microsoft.com/office/drawing/2014/main" id="{743E4F77-D302-26AA-ED93-437A289BED15}"/>
              </a:ext>
            </a:extLst>
          </p:cNvPr>
          <p:cNvSpPr/>
          <p:nvPr/>
        </p:nvSpPr>
        <p:spPr>
          <a:xfrm>
            <a:off x="425302" y="361507"/>
            <a:ext cx="839972" cy="786809"/>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rPr>
              <a:t>1</a:t>
            </a:r>
          </a:p>
        </p:txBody>
      </p:sp>
      <p:sp>
        <p:nvSpPr>
          <p:cNvPr id="3" name="TextBox 2">
            <a:extLst>
              <a:ext uri="{FF2B5EF4-FFF2-40B4-BE49-F238E27FC236}">
                <a16:creationId xmlns="" xmlns:a16="http://schemas.microsoft.com/office/drawing/2014/main" id="{5E08FBB6-51E2-45D6-D45F-AC9ED696B70E}"/>
              </a:ext>
            </a:extLst>
          </p:cNvPr>
          <p:cNvSpPr txBox="1"/>
          <p:nvPr/>
        </p:nvSpPr>
        <p:spPr>
          <a:xfrm>
            <a:off x="1456660" y="-85060"/>
            <a:ext cx="7602279" cy="4247317"/>
          </a:xfrm>
          <a:prstGeom prst="rect">
            <a:avLst/>
          </a:prstGeom>
          <a:noFill/>
        </p:spPr>
        <p:txBody>
          <a:bodyPr wrap="square" rtlCol="0">
            <a:spAutoFit/>
          </a:bodyPr>
          <a:lstStyle/>
          <a:p>
            <a:pPr>
              <a:lnSpc>
                <a:spcPct val="250000"/>
              </a:lnSpc>
            </a:pPr>
            <a:r>
              <a:rPr lang="en-US" sz="3600" dirty="0">
                <a:solidFill>
                  <a:prstClr val="black"/>
                </a:solidFill>
                <a:latin typeface="Cambria" panose="02040503050406030204" pitchFamily="18" charset="0"/>
                <a:ea typeface="Cambria" panose="02040503050406030204" pitchFamily="18" charset="0"/>
              </a:rPr>
              <a:t>a) </a:t>
            </a:r>
            <a:r>
              <a:rPr lang="en-US" sz="3600" dirty="0" smtClean="0">
                <a:solidFill>
                  <a:prstClr val="black"/>
                </a:solidFill>
                <a:latin typeface="Cambria" panose="02040503050406030204" pitchFamily="18" charset="0"/>
                <a:ea typeface="Cambria" panose="02040503050406030204" pitchFamily="18" charset="0"/>
              </a:rPr>
              <a:t>70</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của</a:t>
            </a:r>
            <a:r>
              <a:rPr lang="en-US" sz="3600" dirty="0">
                <a:solidFill>
                  <a:prstClr val="black"/>
                </a:solidFill>
                <a:latin typeface="Cambria" panose="02040503050406030204" pitchFamily="18" charset="0"/>
                <a:ea typeface="Cambria" panose="02040503050406030204" pitchFamily="18" charset="0"/>
              </a:rPr>
              <a:t> 120 </a:t>
            </a:r>
            <a:r>
              <a:rPr lang="en-US" sz="3600" dirty="0" smtClean="0">
                <a:solidFill>
                  <a:prstClr val="black"/>
                </a:solidFill>
                <a:latin typeface="Times New Roman" panose="02020603050405020304" pitchFamily="18" charset="0"/>
                <a:ea typeface="SimSun" panose="02010600030101010101" pitchFamily="2" charset="-122"/>
              </a:rPr>
              <a:t>m</a:t>
            </a:r>
            <a:r>
              <a:rPr lang="en-US" sz="3600" baseline="30000" dirty="0" smtClean="0">
                <a:solidFill>
                  <a:prstClr val="black"/>
                </a:solidFill>
                <a:latin typeface="Times New Roman" panose="02020603050405020304" pitchFamily="18" charset="0"/>
                <a:ea typeface="SimSun" panose="02010600030101010101" pitchFamily="2" charset="-122"/>
              </a:rPr>
              <a:t>2</a:t>
            </a:r>
            <a:r>
              <a:rPr lang="en-US" sz="3600" dirty="0" smtClean="0">
                <a:solidFill>
                  <a:prstClr val="black"/>
                </a:solidFill>
                <a:latin typeface="Times New Roman" panose="02020603050405020304" pitchFamily="18" charset="0"/>
                <a:ea typeface="SimSun" panose="02010600030101010101" pitchFamily="2" charset="-122"/>
              </a:rPr>
              <a:t> </a:t>
            </a:r>
            <a:r>
              <a:rPr lang="en-US" sz="3600" dirty="0" err="1" smtClean="0">
                <a:solidFill>
                  <a:prstClr val="black"/>
                </a:solidFill>
                <a:latin typeface="Times New Roman" panose="02020603050405020304" pitchFamily="18" charset="0"/>
                <a:ea typeface="SimSun" panose="02010600030101010101" pitchFamily="2" charset="-122"/>
              </a:rPr>
              <a:t>là</a:t>
            </a:r>
            <a:r>
              <a:rPr lang="en-US" sz="3600" dirty="0" smtClean="0">
                <a:solidFill>
                  <a:prstClr val="black"/>
                </a:solidFill>
                <a:latin typeface="Times New Roman" panose="02020603050405020304" pitchFamily="18" charset="0"/>
                <a:ea typeface="SimSun" panose="02010600030101010101" pitchFamily="2" charset="-122"/>
              </a:rPr>
              <a:t>:</a:t>
            </a:r>
            <a:endParaRPr lang="en-US" sz="3600" dirty="0">
              <a:solidFill>
                <a:prstClr val="black"/>
              </a:solidFill>
              <a:latin typeface="Cambria" panose="02040503050406030204" pitchFamily="18" charset="0"/>
              <a:ea typeface="Cambria" panose="02040503050406030204" pitchFamily="18" charset="0"/>
            </a:endParaRPr>
          </a:p>
          <a:p>
            <a:pPr>
              <a:lnSpc>
                <a:spcPct val="250000"/>
              </a:lnSpc>
            </a:pPr>
            <a:r>
              <a:rPr lang="en-US" sz="3600" dirty="0">
                <a:solidFill>
                  <a:prstClr val="black"/>
                </a:solidFill>
                <a:latin typeface="Cambria" panose="02040503050406030204" pitchFamily="18" charset="0"/>
                <a:ea typeface="Cambria" panose="02040503050406030204" pitchFamily="18" charset="0"/>
              </a:rPr>
              <a:t>b) </a:t>
            </a:r>
            <a:r>
              <a:rPr lang="en-US" sz="3600" dirty="0" smtClean="0">
                <a:solidFill>
                  <a:prstClr val="black"/>
                </a:solidFill>
                <a:latin typeface="Cambria" panose="02040503050406030204" pitchFamily="18" charset="0"/>
                <a:ea typeface="Cambria" panose="02040503050406030204" pitchFamily="18" charset="0"/>
              </a:rPr>
              <a:t> </a:t>
            </a:r>
            <a:r>
              <a:rPr lang="en-US" sz="3600" dirty="0">
                <a:solidFill>
                  <a:prstClr val="black"/>
                </a:solidFill>
                <a:latin typeface="Cambria" panose="02040503050406030204" pitchFamily="18" charset="0"/>
                <a:ea typeface="Cambria" panose="02040503050406030204" pitchFamily="18" charset="0"/>
              </a:rPr>
              <a:t>24,5% </a:t>
            </a:r>
            <a:r>
              <a:rPr lang="en-US" sz="3600" dirty="0" err="1">
                <a:solidFill>
                  <a:prstClr val="black"/>
                </a:solidFill>
                <a:latin typeface="Cambria" panose="02040503050406030204" pitchFamily="18" charset="0"/>
                <a:ea typeface="Cambria" panose="02040503050406030204" pitchFamily="18" charset="0"/>
              </a:rPr>
              <a:t>của</a:t>
            </a:r>
            <a:r>
              <a:rPr lang="en-US" sz="3600" dirty="0">
                <a:solidFill>
                  <a:prstClr val="black"/>
                </a:solidFill>
                <a:latin typeface="Cambria" panose="02040503050406030204" pitchFamily="18" charset="0"/>
                <a:ea typeface="Cambria" panose="02040503050406030204" pitchFamily="18" charset="0"/>
              </a:rPr>
              <a:t> 2 </a:t>
            </a:r>
            <a:r>
              <a:rPr lang="en-US" sz="3600" dirty="0" smtClean="0">
                <a:solidFill>
                  <a:prstClr val="black"/>
                </a:solidFill>
                <a:latin typeface="Cambria" panose="02040503050406030204" pitchFamily="18" charset="0"/>
                <a:ea typeface="Cambria" panose="02040503050406030204" pitchFamily="18" charset="0"/>
              </a:rPr>
              <a:t>kg </a:t>
            </a:r>
            <a:r>
              <a:rPr lang="en-US" sz="3600" dirty="0" err="1" smtClean="0">
                <a:solidFill>
                  <a:prstClr val="black"/>
                </a:solidFill>
                <a:latin typeface="Cambria" panose="02040503050406030204" pitchFamily="18" charset="0"/>
                <a:ea typeface="Cambria" panose="02040503050406030204" pitchFamily="18" charset="0"/>
              </a:rPr>
              <a:t>là</a:t>
            </a:r>
            <a:r>
              <a:rPr lang="en-US" sz="3600" dirty="0" smtClean="0">
                <a:solidFill>
                  <a:prstClr val="black"/>
                </a:solidFill>
                <a:latin typeface="Cambria" panose="02040503050406030204" pitchFamily="18" charset="0"/>
                <a:ea typeface="Cambria" panose="02040503050406030204" pitchFamily="18" charset="0"/>
              </a:rPr>
              <a:t>:</a:t>
            </a:r>
            <a:endParaRPr lang="en-US" sz="3600" dirty="0">
              <a:solidFill>
                <a:prstClr val="black"/>
              </a:solidFill>
              <a:latin typeface="Cambria" panose="02040503050406030204" pitchFamily="18" charset="0"/>
              <a:ea typeface="Cambria" panose="02040503050406030204" pitchFamily="18" charset="0"/>
            </a:endParaRPr>
          </a:p>
          <a:p>
            <a:pPr>
              <a:lnSpc>
                <a:spcPct val="250000"/>
              </a:lnSpc>
            </a:pPr>
            <a:r>
              <a:rPr lang="en-US" sz="3600" dirty="0" smtClean="0">
                <a:solidFill>
                  <a:prstClr val="black"/>
                </a:solidFill>
                <a:latin typeface="Cambria" panose="02040503050406030204" pitchFamily="18" charset="0"/>
                <a:ea typeface="Cambria" panose="02040503050406030204" pitchFamily="18" charset="0"/>
              </a:rPr>
              <a:t>c) 0,8</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của</a:t>
            </a:r>
            <a:r>
              <a:rPr lang="en-US" sz="3600" dirty="0">
                <a:solidFill>
                  <a:prstClr val="black"/>
                </a:solidFill>
                <a:latin typeface="Cambria" panose="02040503050406030204" pitchFamily="18" charset="0"/>
                <a:ea typeface="Cambria" panose="02040503050406030204" pitchFamily="18" charset="0"/>
              </a:rPr>
              <a:t> 15 000 000 </a:t>
            </a:r>
            <a:r>
              <a:rPr lang="en-US" sz="3600" dirty="0" err="1" smtClean="0">
                <a:solidFill>
                  <a:prstClr val="black"/>
                </a:solidFill>
                <a:latin typeface="Cambria" panose="02040503050406030204" pitchFamily="18" charset="0"/>
                <a:ea typeface="Cambria" panose="02040503050406030204" pitchFamily="18" charset="0"/>
              </a:rPr>
              <a:t>đồng</a:t>
            </a:r>
            <a:r>
              <a:rPr lang="en-US" sz="3600" dirty="0" smtClean="0">
                <a:solidFill>
                  <a:prstClr val="black"/>
                </a:solidFill>
                <a:latin typeface="Cambria" panose="02040503050406030204" pitchFamily="18" charset="0"/>
                <a:ea typeface="Cambria" panose="02040503050406030204" pitchFamily="18" charset="0"/>
              </a:rPr>
              <a:t> </a:t>
            </a:r>
            <a:r>
              <a:rPr lang="en-US" sz="3600" dirty="0" err="1" smtClean="0">
                <a:solidFill>
                  <a:prstClr val="black"/>
                </a:solidFill>
                <a:latin typeface="Cambria" panose="02040503050406030204" pitchFamily="18" charset="0"/>
                <a:ea typeface="Cambria" panose="02040503050406030204" pitchFamily="18" charset="0"/>
              </a:rPr>
              <a:t>là</a:t>
            </a:r>
            <a:r>
              <a:rPr lang="en-US" sz="3600" dirty="0" smtClean="0">
                <a:solidFill>
                  <a:prstClr val="black"/>
                </a:solidFill>
                <a:latin typeface="Cambria" panose="02040503050406030204" pitchFamily="18" charset="0"/>
                <a:ea typeface="Cambria" panose="02040503050406030204" pitchFamily="18" charset="0"/>
              </a:rPr>
              <a:t>:</a:t>
            </a:r>
            <a:endParaRPr lang="en-US" sz="3600" dirty="0">
              <a:solidFill>
                <a:prstClr val="black"/>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 xmlns:a16="http://schemas.microsoft.com/office/drawing/2014/main" id="{1718CDF6-C2CE-5C54-8E4F-3E1134E386A3}"/>
              </a:ext>
            </a:extLst>
          </p:cNvPr>
          <p:cNvSpPr txBox="1"/>
          <p:nvPr/>
        </p:nvSpPr>
        <p:spPr>
          <a:xfrm>
            <a:off x="1828800" y="1265275"/>
            <a:ext cx="6103089"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a:t>
            </a:r>
            <a:r>
              <a:rPr lang="en-US" sz="3200" dirty="0" smtClean="0">
                <a:solidFill>
                  <a:srgbClr val="FF0000"/>
                </a:solidFill>
                <a:latin typeface="Cambria" panose="02040503050406030204" pitchFamily="18" charset="0"/>
                <a:ea typeface="Cambria" panose="02040503050406030204" pitchFamily="18" charset="0"/>
              </a:rPr>
              <a:t>120  x  </a:t>
            </a:r>
            <a:r>
              <a:rPr lang="en-US" sz="3200" dirty="0">
                <a:solidFill>
                  <a:srgbClr val="FF0000"/>
                </a:solidFill>
                <a:latin typeface="Cambria" panose="02040503050406030204" pitchFamily="18" charset="0"/>
                <a:ea typeface="Cambria" panose="02040503050406030204" pitchFamily="18" charset="0"/>
              </a:rPr>
              <a:t>70) : 100 = 84 ( 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 )</a:t>
            </a:r>
          </a:p>
        </p:txBody>
      </p:sp>
      <p:sp>
        <p:nvSpPr>
          <p:cNvPr id="7" name="TextBox 6">
            <a:extLst>
              <a:ext uri="{FF2B5EF4-FFF2-40B4-BE49-F238E27FC236}">
                <a16:creationId xmlns="" xmlns:a16="http://schemas.microsoft.com/office/drawing/2014/main" id="{E09B4D6F-2E2C-2B1B-1CEF-0F13DC60B15C}"/>
              </a:ext>
            </a:extLst>
          </p:cNvPr>
          <p:cNvSpPr txBox="1"/>
          <p:nvPr/>
        </p:nvSpPr>
        <p:spPr>
          <a:xfrm>
            <a:off x="1733107" y="2626242"/>
            <a:ext cx="6103089"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(2 </a:t>
            </a:r>
            <a:r>
              <a:rPr lang="en-US" sz="3200" dirty="0" smtClean="0">
                <a:solidFill>
                  <a:srgbClr val="FF0000"/>
                </a:solidFill>
                <a:latin typeface="Cambria" panose="02040503050406030204" pitchFamily="18" charset="0"/>
                <a:ea typeface="Cambria" panose="02040503050406030204" pitchFamily="18" charset="0"/>
              </a:rPr>
              <a:t> x  24,5</a:t>
            </a:r>
            <a:r>
              <a:rPr lang="en-US" sz="3200" dirty="0">
                <a:solidFill>
                  <a:srgbClr val="FF0000"/>
                </a:solidFill>
                <a:latin typeface="Cambria" panose="02040503050406030204" pitchFamily="18" charset="0"/>
                <a:ea typeface="Cambria" panose="02040503050406030204" pitchFamily="18" charset="0"/>
              </a:rPr>
              <a:t>) : 100 = 0,49 ( kg)</a:t>
            </a:r>
          </a:p>
        </p:txBody>
      </p:sp>
      <p:sp>
        <p:nvSpPr>
          <p:cNvPr id="9" name="TextBox 8">
            <a:extLst>
              <a:ext uri="{FF2B5EF4-FFF2-40B4-BE49-F238E27FC236}">
                <a16:creationId xmlns="" xmlns:a16="http://schemas.microsoft.com/office/drawing/2014/main" id="{1C84F095-062D-1486-15DE-5397329ACFA8}"/>
              </a:ext>
            </a:extLst>
          </p:cNvPr>
          <p:cNvSpPr txBox="1"/>
          <p:nvPr/>
        </p:nvSpPr>
        <p:spPr>
          <a:xfrm>
            <a:off x="1690577" y="4082903"/>
            <a:ext cx="7666074"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(15 000 000 </a:t>
            </a:r>
            <a:r>
              <a:rPr lang="en-US" sz="3200" dirty="0" smtClean="0">
                <a:solidFill>
                  <a:srgbClr val="FF0000"/>
                </a:solidFill>
                <a:latin typeface="Cambria" panose="02040503050406030204" pitchFamily="18" charset="0"/>
                <a:ea typeface="Cambria" panose="02040503050406030204" pitchFamily="18" charset="0"/>
              </a:rPr>
              <a:t> x  </a:t>
            </a:r>
            <a:r>
              <a:rPr lang="en-US" sz="3200" dirty="0">
                <a:solidFill>
                  <a:srgbClr val="FF0000"/>
                </a:solidFill>
                <a:latin typeface="Cambria" panose="02040503050406030204" pitchFamily="18" charset="0"/>
                <a:ea typeface="Cambria" panose="02040503050406030204" pitchFamily="18" charset="0"/>
              </a:rPr>
              <a:t>0,8</a:t>
            </a:r>
            <a:r>
              <a:rPr lang="en-US" sz="3200" dirty="0" smtClean="0">
                <a:solidFill>
                  <a:srgbClr val="FF0000"/>
                </a:solidFill>
                <a:latin typeface="Cambria" panose="02040503050406030204" pitchFamily="18" charset="0"/>
                <a:ea typeface="Cambria" panose="02040503050406030204" pitchFamily="18" charset="0"/>
              </a:rPr>
              <a:t>) : </a:t>
            </a:r>
            <a:r>
              <a:rPr lang="en-US" sz="3200" dirty="0">
                <a:solidFill>
                  <a:srgbClr val="FF0000"/>
                </a:solidFill>
                <a:latin typeface="Cambria" panose="02040503050406030204" pitchFamily="18" charset="0"/>
                <a:ea typeface="Cambria" panose="02040503050406030204" pitchFamily="18" charset="0"/>
              </a:rPr>
              <a:t>100 = 120 000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88860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9" name="Speech Bubble: Rectangle with Corners Rounded 18">
            <a:extLst>
              <a:ext uri="{FF2B5EF4-FFF2-40B4-BE49-F238E27FC236}">
                <a16:creationId xmlns="" xmlns:a16="http://schemas.microsoft.com/office/drawing/2014/main" id="{65DE5D05-79FB-C30B-C436-67B9301B915D}"/>
              </a:ext>
            </a:extLst>
          </p:cNvPr>
          <p:cNvSpPr/>
          <p:nvPr/>
        </p:nvSpPr>
        <p:spPr>
          <a:xfrm>
            <a:off x="630622" y="1324302"/>
            <a:ext cx="10909738" cy="4004443"/>
          </a:xfrm>
          <a:prstGeom prst="wedgeRoundRectCallout">
            <a:avLst>
              <a:gd name="adj1" fmla="val -32851"/>
              <a:gd name="adj2" fmla="val 4979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prstClr val="black"/>
                </a:solidFill>
                <a:latin typeface="Cambria" panose="02040503050406030204" pitchFamily="18" charset="0"/>
                <a:ea typeface="Cambria" panose="02040503050406030204" pitchFamily="18" charset="0"/>
              </a:rPr>
              <a:t>Muốn tìm giá </a:t>
            </a:r>
            <a:r>
              <a:rPr lang="vi-VN" sz="4400" b="1" dirty="0" smtClean="0">
                <a:solidFill>
                  <a:prstClr val="black"/>
                </a:solidFill>
                <a:latin typeface="Cambria" panose="02040503050406030204" pitchFamily="18" charset="0"/>
                <a:ea typeface="Cambria" panose="02040503050406030204" pitchFamily="18" charset="0"/>
              </a:rPr>
              <a:t>tr</a:t>
            </a:r>
            <a:r>
              <a:rPr lang="en-US" sz="4400" b="1" dirty="0">
                <a:solidFill>
                  <a:prstClr val="black"/>
                </a:solidFill>
                <a:latin typeface="Cambria" panose="02040503050406030204" pitchFamily="18" charset="0"/>
                <a:ea typeface="Cambria" panose="02040503050406030204" pitchFamily="18" charset="0"/>
              </a:rPr>
              <a:t>ị</a:t>
            </a:r>
            <a:r>
              <a:rPr lang="vi-VN" sz="4400" b="1" dirty="0" smtClean="0">
                <a:solidFill>
                  <a:prstClr val="black"/>
                </a:solidFill>
                <a:latin typeface="Cambria" panose="02040503050406030204" pitchFamily="18" charset="0"/>
                <a:ea typeface="Cambria" panose="02040503050406030204" pitchFamily="18" charset="0"/>
              </a:rPr>
              <a:t> </a:t>
            </a:r>
            <a:r>
              <a:rPr lang="vi-VN" sz="4400" b="1" dirty="0">
                <a:solidFill>
                  <a:prstClr val="black"/>
                </a:solidFill>
                <a:latin typeface="Cambria" panose="02040503050406030204" pitchFamily="18" charset="0"/>
                <a:ea typeface="Cambria" panose="02040503050406030204" pitchFamily="18" charset="0"/>
              </a:rPr>
              <a:t>phần trăm của một số ta lấy số đó nhân với số phần trăm rồi chia cho </a:t>
            </a:r>
            <a:r>
              <a:rPr lang="vi-VN" sz="4400" b="1" dirty="0" smtClean="0">
                <a:solidFill>
                  <a:prstClr val="black"/>
                </a:solidFill>
                <a:latin typeface="Cambria" panose="02040503050406030204" pitchFamily="18" charset="0"/>
                <a:ea typeface="Cambria" panose="02040503050406030204" pitchFamily="18" charset="0"/>
              </a:rPr>
              <a:t>100</a:t>
            </a:r>
            <a:r>
              <a:rPr lang="en-US" sz="4400" b="1" dirty="0">
                <a:solidFill>
                  <a:prstClr val="black"/>
                </a:solidFill>
                <a:latin typeface="Cambria" panose="02040503050406030204" pitchFamily="18" charset="0"/>
                <a:ea typeface="Cambria" panose="02040503050406030204" pitchFamily="18" charset="0"/>
              </a:rPr>
              <a:t> </a:t>
            </a:r>
            <a:r>
              <a:rPr lang="en-US" sz="4400" b="1" dirty="0" err="1" smtClean="0">
                <a:solidFill>
                  <a:prstClr val="black"/>
                </a:solidFill>
                <a:latin typeface="Cambria" panose="02040503050406030204" pitchFamily="18" charset="0"/>
                <a:ea typeface="Cambria" panose="02040503050406030204" pitchFamily="18" charset="0"/>
              </a:rPr>
              <a:t>hoặc</a:t>
            </a:r>
            <a:r>
              <a:rPr lang="en-US" sz="4400" b="1" dirty="0" smtClean="0">
                <a:solidFill>
                  <a:prstClr val="black"/>
                </a:solidFill>
                <a:latin typeface="Cambria" panose="02040503050406030204" pitchFamily="18" charset="0"/>
                <a:ea typeface="Cambria" panose="02040503050406030204" pitchFamily="18" charset="0"/>
              </a:rPr>
              <a:t> </a:t>
            </a:r>
            <a:r>
              <a:rPr lang="en-US" sz="4400" b="1" dirty="0" err="1" smtClean="0">
                <a:solidFill>
                  <a:prstClr val="black"/>
                </a:solidFill>
                <a:latin typeface="Cambria" panose="02040503050406030204" pitchFamily="18" charset="0"/>
                <a:ea typeface="Cambria" panose="02040503050406030204" pitchFamily="18" charset="0"/>
              </a:rPr>
              <a:t>lấy</a:t>
            </a:r>
            <a:r>
              <a:rPr lang="en-US" sz="4400" b="1" dirty="0" smtClean="0">
                <a:solidFill>
                  <a:prstClr val="black"/>
                </a:solidFill>
                <a:latin typeface="Cambria" panose="02040503050406030204" pitchFamily="18" charset="0"/>
                <a:ea typeface="Cambria" panose="02040503050406030204" pitchFamily="18" charset="0"/>
              </a:rPr>
              <a:t> </a:t>
            </a:r>
            <a:r>
              <a:rPr lang="en-US" sz="4400" b="1" dirty="0" err="1" smtClean="0">
                <a:solidFill>
                  <a:prstClr val="black"/>
                </a:solidFill>
                <a:latin typeface="Cambria" panose="02040503050406030204" pitchFamily="18" charset="0"/>
                <a:ea typeface="Cambria" panose="02040503050406030204" pitchFamily="18" charset="0"/>
              </a:rPr>
              <a:t>số</a:t>
            </a:r>
            <a:r>
              <a:rPr lang="en-US" sz="4400" b="1" dirty="0" smtClean="0">
                <a:solidFill>
                  <a:prstClr val="black"/>
                </a:solidFill>
                <a:latin typeface="Cambria" panose="02040503050406030204" pitchFamily="18" charset="0"/>
                <a:ea typeface="Cambria" panose="02040503050406030204" pitchFamily="18" charset="0"/>
              </a:rPr>
              <a:t> </a:t>
            </a:r>
            <a:r>
              <a:rPr lang="en-US" sz="4400" b="1" dirty="0" err="1" smtClean="0">
                <a:solidFill>
                  <a:prstClr val="black"/>
                </a:solidFill>
                <a:latin typeface="Cambria" panose="02040503050406030204" pitchFamily="18" charset="0"/>
                <a:ea typeface="Cambria" panose="02040503050406030204" pitchFamily="18" charset="0"/>
              </a:rPr>
              <a:t>đó</a:t>
            </a:r>
            <a:r>
              <a:rPr lang="en-US" sz="4400" b="1" dirty="0" smtClean="0">
                <a:solidFill>
                  <a:prstClr val="black"/>
                </a:solidFill>
                <a:latin typeface="Cambria" panose="02040503050406030204" pitchFamily="18" charset="0"/>
                <a:ea typeface="Cambria" panose="02040503050406030204" pitchFamily="18" charset="0"/>
              </a:rPr>
              <a:t> chia </a:t>
            </a:r>
            <a:r>
              <a:rPr lang="en-US" sz="4400" b="1" dirty="0" err="1" smtClean="0">
                <a:solidFill>
                  <a:prstClr val="black"/>
                </a:solidFill>
                <a:latin typeface="Cambria" panose="02040503050406030204" pitchFamily="18" charset="0"/>
                <a:ea typeface="Cambria" panose="02040503050406030204" pitchFamily="18" charset="0"/>
              </a:rPr>
              <a:t>cho</a:t>
            </a:r>
            <a:r>
              <a:rPr lang="en-US" sz="4400" b="1" dirty="0" smtClean="0">
                <a:solidFill>
                  <a:prstClr val="black"/>
                </a:solidFill>
                <a:latin typeface="Cambria" panose="02040503050406030204" pitchFamily="18" charset="0"/>
                <a:ea typeface="Cambria" panose="02040503050406030204" pitchFamily="18" charset="0"/>
              </a:rPr>
              <a:t> 100 </a:t>
            </a:r>
            <a:r>
              <a:rPr lang="en-US" sz="4400" b="1" dirty="0" err="1" smtClean="0">
                <a:solidFill>
                  <a:prstClr val="black"/>
                </a:solidFill>
                <a:latin typeface="Cambria" panose="02040503050406030204" pitchFamily="18" charset="0"/>
                <a:ea typeface="Cambria" panose="02040503050406030204" pitchFamily="18" charset="0"/>
              </a:rPr>
              <a:t>rồi</a:t>
            </a:r>
            <a:r>
              <a:rPr lang="en-US" sz="4400" b="1" dirty="0" smtClean="0">
                <a:solidFill>
                  <a:prstClr val="black"/>
                </a:solidFill>
                <a:latin typeface="Cambria" panose="02040503050406030204" pitchFamily="18" charset="0"/>
                <a:ea typeface="Cambria" panose="02040503050406030204" pitchFamily="18" charset="0"/>
              </a:rPr>
              <a:t> </a:t>
            </a:r>
            <a:r>
              <a:rPr lang="en-US" sz="4400" b="1" dirty="0" err="1" smtClean="0">
                <a:solidFill>
                  <a:prstClr val="black"/>
                </a:solidFill>
                <a:latin typeface="Cambria" panose="02040503050406030204" pitchFamily="18" charset="0"/>
                <a:ea typeface="Cambria" panose="02040503050406030204" pitchFamily="18" charset="0"/>
              </a:rPr>
              <a:t>nhân</a:t>
            </a:r>
            <a:r>
              <a:rPr lang="en-US" sz="4400" b="1" dirty="0" smtClean="0">
                <a:solidFill>
                  <a:prstClr val="black"/>
                </a:solidFill>
                <a:latin typeface="Cambria" panose="02040503050406030204" pitchFamily="18" charset="0"/>
                <a:ea typeface="Cambria" panose="02040503050406030204" pitchFamily="18" charset="0"/>
              </a:rPr>
              <a:t> </a:t>
            </a:r>
            <a:r>
              <a:rPr lang="en-US" sz="4400" b="1" dirty="0" err="1" smtClean="0">
                <a:solidFill>
                  <a:prstClr val="black"/>
                </a:solidFill>
                <a:latin typeface="Cambria" panose="02040503050406030204" pitchFamily="18" charset="0"/>
                <a:ea typeface="Cambria" panose="02040503050406030204" pitchFamily="18" charset="0"/>
              </a:rPr>
              <a:t>với</a:t>
            </a:r>
            <a:r>
              <a:rPr lang="en-US" sz="4400" b="1" dirty="0" smtClean="0">
                <a:solidFill>
                  <a:prstClr val="black"/>
                </a:solidFill>
                <a:latin typeface="Cambria" panose="02040503050406030204" pitchFamily="18" charset="0"/>
                <a:ea typeface="Cambria" panose="02040503050406030204" pitchFamily="18" charset="0"/>
              </a:rPr>
              <a:t> </a:t>
            </a:r>
            <a:r>
              <a:rPr lang="en-US" sz="4400" b="1" dirty="0" err="1" smtClean="0">
                <a:solidFill>
                  <a:prstClr val="black"/>
                </a:solidFill>
                <a:latin typeface="Cambria" panose="02040503050406030204" pitchFamily="18" charset="0"/>
                <a:ea typeface="Cambria" panose="02040503050406030204" pitchFamily="18" charset="0"/>
              </a:rPr>
              <a:t>số</a:t>
            </a:r>
            <a:r>
              <a:rPr lang="en-US" sz="4400" b="1" dirty="0" smtClean="0">
                <a:solidFill>
                  <a:prstClr val="black"/>
                </a:solidFill>
                <a:latin typeface="Cambria" panose="02040503050406030204" pitchFamily="18" charset="0"/>
                <a:ea typeface="Cambria" panose="02040503050406030204" pitchFamily="18" charset="0"/>
              </a:rPr>
              <a:t> </a:t>
            </a:r>
            <a:r>
              <a:rPr lang="en-US" sz="4400" b="1" dirty="0" err="1" smtClean="0">
                <a:solidFill>
                  <a:prstClr val="black"/>
                </a:solidFill>
                <a:latin typeface="Cambria" panose="02040503050406030204" pitchFamily="18" charset="0"/>
                <a:ea typeface="Cambria" panose="02040503050406030204" pitchFamily="18" charset="0"/>
              </a:rPr>
              <a:t>phần</a:t>
            </a:r>
            <a:r>
              <a:rPr lang="en-US" sz="4400" b="1" dirty="0" smtClean="0">
                <a:solidFill>
                  <a:prstClr val="black"/>
                </a:solidFill>
                <a:latin typeface="Cambria" panose="02040503050406030204" pitchFamily="18" charset="0"/>
                <a:ea typeface="Cambria" panose="02040503050406030204" pitchFamily="18" charset="0"/>
              </a:rPr>
              <a:t> </a:t>
            </a:r>
            <a:r>
              <a:rPr lang="en-US" sz="4400" b="1" dirty="0" err="1" smtClean="0">
                <a:solidFill>
                  <a:prstClr val="black"/>
                </a:solidFill>
                <a:latin typeface="Cambria" panose="02040503050406030204" pitchFamily="18" charset="0"/>
                <a:ea typeface="Cambria" panose="02040503050406030204" pitchFamily="18" charset="0"/>
              </a:rPr>
              <a:t>trăm</a:t>
            </a:r>
            <a:r>
              <a:rPr lang="vi-VN" sz="4400" b="1" dirty="0" smtClean="0">
                <a:solidFill>
                  <a:prstClr val="black"/>
                </a:solidFill>
                <a:latin typeface="Cambria" panose="02040503050406030204" pitchFamily="18" charset="0"/>
                <a:ea typeface="Cambria" panose="02040503050406030204" pitchFamily="18" charset="0"/>
              </a:rPr>
              <a:t>.</a:t>
            </a:r>
            <a:endParaRPr lang="en-US" sz="4400" b="1"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7065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 xmlns:a16="http://schemas.microsoft.com/office/drawing/2014/main" id="{743E4F77-D302-26AA-ED93-437A289BED15}"/>
              </a:ext>
            </a:extLst>
          </p:cNvPr>
          <p:cNvSpPr/>
          <p:nvPr/>
        </p:nvSpPr>
        <p:spPr>
          <a:xfrm>
            <a:off x="425302" y="361507"/>
            <a:ext cx="839972" cy="786809"/>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3" name="TextBox 2">
            <a:extLst>
              <a:ext uri="{FF2B5EF4-FFF2-40B4-BE49-F238E27FC236}">
                <a16:creationId xmlns="" xmlns:a16="http://schemas.microsoft.com/office/drawing/2014/main" id="{5E08FBB6-51E2-45D6-D45F-AC9ED696B70E}"/>
              </a:ext>
            </a:extLst>
          </p:cNvPr>
          <p:cNvSpPr txBox="1"/>
          <p:nvPr/>
        </p:nvSpPr>
        <p:spPr>
          <a:xfrm>
            <a:off x="1265274" y="404038"/>
            <a:ext cx="10356112" cy="2677656"/>
          </a:xfrm>
          <a:prstGeom prst="rect">
            <a:avLst/>
          </a:prstGeom>
          <a:noFill/>
        </p:spPr>
        <p:txBody>
          <a:bodyPr wrap="square" rtlCol="0">
            <a:spAutoFit/>
          </a:bodyPr>
          <a:lstStyle/>
          <a:p>
            <a:pPr algn="just"/>
            <a:r>
              <a:rPr lang="nl-NL" sz="2800" dirty="0" smtClean="0">
                <a:latin typeface="Cambria" panose="02040503050406030204" pitchFamily="18" charset="0"/>
                <a:ea typeface="Cambria" panose="02040503050406030204" pitchFamily="18" charset="0"/>
              </a:rPr>
              <a:t> Mẹ </a:t>
            </a:r>
            <a:r>
              <a:rPr lang="nl-NL" sz="2800" dirty="0">
                <a:latin typeface="Cambria" panose="02040503050406030204" pitchFamily="18" charset="0"/>
                <a:ea typeface="Cambria" panose="02040503050406030204" pitchFamily="18" charset="0"/>
              </a:rPr>
              <a:t>cùng Mai và Mi vào một siêu thị bán lẻ. Đến gian hàng thiếu nhi thấy có bảng ghi: “Nhân ngày Quốc tế Thiếu nhi 1 - 6, giảm giá 15% tất cả các mặt hàng.”. Mẹ đã mua cho Mai một ba lô học sinh có ghi giá 250 000 đồng và mua cho Mi một con thú bông rất đẹp có ghi giá 120 000 đồng. Em hãy tính xem ba lô và con thú bông, mỗi loại được giảm giá bao nhiêu tiền?</a:t>
            </a:r>
            <a:endParaRPr lang="en-US" sz="28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 xmlns:a16="http://schemas.microsoft.com/office/drawing/2014/main" id="{4454BB69-176B-F62C-7A49-162F9AED31C4}"/>
              </a:ext>
            </a:extLst>
          </p:cNvPr>
          <p:cNvPicPr>
            <a:picLocks noChangeAspect="1"/>
          </p:cNvPicPr>
          <p:nvPr/>
        </p:nvPicPr>
        <p:blipFill rotWithShape="1">
          <a:blip r:embed="rId2"/>
          <a:srcRect l="49201" t="23229"/>
          <a:stretch/>
        </p:blipFill>
        <p:spPr bwMode="auto">
          <a:xfrm>
            <a:off x="7993117" y="2774731"/>
            <a:ext cx="3789955" cy="3626069"/>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 xmlns:a16="http://schemas.microsoft.com/office/drawing/2014/main" id="{0F8B8201-7BF0-F647-5BCB-5E4A788410E2}"/>
              </a:ext>
            </a:extLst>
          </p:cNvPr>
          <p:cNvSpPr txBox="1"/>
          <p:nvPr/>
        </p:nvSpPr>
        <p:spPr>
          <a:xfrm>
            <a:off x="425302" y="3030278"/>
            <a:ext cx="7567815" cy="3634841"/>
          </a:xfrm>
          <a:prstGeom prst="rect">
            <a:avLst/>
          </a:prstGeom>
          <a:noFill/>
        </p:spPr>
        <p:txBody>
          <a:bodyPr wrap="square" rtlCol="0">
            <a:spAutoFit/>
          </a:bodyPr>
          <a:lstStyle/>
          <a:p>
            <a:pPr marL="0" marR="0" algn="ctr">
              <a:lnSpc>
                <a:spcPct val="115000"/>
              </a:lnSpc>
              <a:spcBef>
                <a:spcPts val="0"/>
              </a:spcBef>
              <a:spcAft>
                <a:spcPts val="0"/>
              </a:spcAft>
            </a:pPr>
            <a:r>
              <a:rPr lang="nl-NL" sz="2800" b="1" u="sng" dirty="0">
                <a:solidFill>
                  <a:srgbClr val="FF0000"/>
                </a:solidFill>
                <a:effectLst/>
                <a:latin typeface="Cambria" panose="02040503050406030204" pitchFamily="18" charset="0"/>
                <a:ea typeface="Cambria" panose="02040503050406030204" pitchFamily="18" charset="0"/>
              </a:rPr>
              <a:t>Bài </a:t>
            </a:r>
            <a:r>
              <a:rPr lang="nl-NL" sz="2800" b="1" u="sng" dirty="0" smtClean="0">
                <a:solidFill>
                  <a:srgbClr val="FF0000"/>
                </a:solidFill>
                <a:effectLst/>
                <a:latin typeface="Cambria" panose="02040503050406030204" pitchFamily="18" charset="0"/>
                <a:ea typeface="Cambria" panose="02040503050406030204" pitchFamily="18" charset="0"/>
              </a:rPr>
              <a:t>giải</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3000" dirty="0">
                <a:solidFill>
                  <a:srgbClr val="FF0000"/>
                </a:solidFill>
                <a:effectLst/>
                <a:latin typeface="Cambria" panose="02040503050406030204" pitchFamily="18" charset="0"/>
                <a:ea typeface="Cambria" panose="02040503050406030204" pitchFamily="18" charset="0"/>
              </a:rPr>
              <a:t>Mỗi chiếc ba lô </a:t>
            </a:r>
            <a:r>
              <a:rPr lang="nl-NL" sz="3000" dirty="0" smtClean="0">
                <a:solidFill>
                  <a:srgbClr val="FF0000"/>
                </a:solidFill>
                <a:latin typeface="Cambria" panose="02040503050406030204" pitchFamily="18" charset="0"/>
                <a:ea typeface="Cambria" panose="02040503050406030204" pitchFamily="18" charset="0"/>
              </a:rPr>
              <a:t>được </a:t>
            </a:r>
            <a:r>
              <a:rPr lang="nl-NL" sz="3000" dirty="0" smtClean="0">
                <a:solidFill>
                  <a:srgbClr val="FF0000"/>
                </a:solidFill>
                <a:effectLst/>
                <a:latin typeface="Cambria" panose="02040503050406030204" pitchFamily="18" charset="0"/>
                <a:ea typeface="Cambria" panose="02040503050406030204" pitchFamily="18" charset="0"/>
              </a:rPr>
              <a:t>giảm </a:t>
            </a:r>
            <a:r>
              <a:rPr lang="nl-NL" sz="3000" dirty="0">
                <a:solidFill>
                  <a:srgbClr val="FF0000"/>
                </a:solidFill>
                <a:effectLst/>
                <a:latin typeface="Cambria" panose="02040503050406030204" pitchFamily="18" charset="0"/>
                <a:ea typeface="Cambria" panose="02040503050406030204" pitchFamily="18" charset="0"/>
              </a:rPr>
              <a:t>số tiền là:</a:t>
            </a:r>
            <a:endParaRPr lang="en-US" sz="30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3000" dirty="0">
                <a:solidFill>
                  <a:srgbClr val="FF0000"/>
                </a:solidFill>
                <a:effectLst/>
                <a:latin typeface="Cambria" panose="02040503050406030204" pitchFamily="18" charset="0"/>
                <a:ea typeface="Cambria" panose="02040503050406030204" pitchFamily="18" charset="0"/>
              </a:rPr>
              <a:t>(250 000 x 15) : 100 = 37 500 ( đồng)</a:t>
            </a:r>
            <a:endParaRPr lang="en-US" sz="30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3000" dirty="0">
                <a:solidFill>
                  <a:srgbClr val="FF0000"/>
                </a:solidFill>
                <a:effectLst/>
                <a:latin typeface="Cambria" panose="02040503050406030204" pitchFamily="18" charset="0"/>
                <a:ea typeface="Cambria" panose="02040503050406030204" pitchFamily="18" charset="0"/>
              </a:rPr>
              <a:t>Mỗi con thú bông được giảm số tiền là:</a:t>
            </a:r>
            <a:endParaRPr lang="en-US" sz="30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3000" dirty="0">
                <a:solidFill>
                  <a:srgbClr val="FF0000"/>
                </a:solidFill>
                <a:effectLst/>
                <a:latin typeface="Cambria" panose="02040503050406030204" pitchFamily="18" charset="0"/>
                <a:ea typeface="Cambria" panose="02040503050406030204" pitchFamily="18" charset="0"/>
              </a:rPr>
              <a:t>(120 000 x 15) </a:t>
            </a:r>
            <a:r>
              <a:rPr lang="nl-NL" sz="3000" dirty="0" smtClean="0">
                <a:solidFill>
                  <a:srgbClr val="FF0000"/>
                </a:solidFill>
                <a:effectLst/>
                <a:latin typeface="Cambria" panose="02040503050406030204" pitchFamily="18" charset="0"/>
                <a:ea typeface="Cambria" panose="02040503050406030204" pitchFamily="18" charset="0"/>
              </a:rPr>
              <a:t>: 100 </a:t>
            </a:r>
            <a:r>
              <a:rPr lang="nl-NL" sz="3000" dirty="0">
                <a:solidFill>
                  <a:srgbClr val="FF0000"/>
                </a:solidFill>
                <a:effectLst/>
                <a:latin typeface="Cambria" panose="02040503050406030204" pitchFamily="18" charset="0"/>
                <a:ea typeface="Cambria" panose="02040503050406030204" pitchFamily="18" charset="0"/>
              </a:rPr>
              <a:t>= 18 000( đồng)</a:t>
            </a:r>
            <a:endParaRPr lang="en-US" sz="3000"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0"/>
              </a:spcAft>
            </a:pPr>
            <a:r>
              <a:rPr lang="nl-NL" sz="3000" u="sng" dirty="0">
                <a:solidFill>
                  <a:srgbClr val="FF0000"/>
                </a:solidFill>
                <a:effectLst/>
                <a:latin typeface="Cambria" panose="02040503050406030204" pitchFamily="18" charset="0"/>
                <a:ea typeface="Cambria" panose="02040503050406030204" pitchFamily="18" charset="0"/>
              </a:rPr>
              <a:t>Đáp số</a:t>
            </a:r>
            <a:r>
              <a:rPr lang="nl-NL" sz="3000" dirty="0">
                <a:solidFill>
                  <a:srgbClr val="FF0000"/>
                </a:solidFill>
                <a:effectLst/>
                <a:latin typeface="Cambria" panose="02040503050406030204" pitchFamily="18" charset="0"/>
                <a:ea typeface="Cambria" panose="02040503050406030204" pitchFamily="18" charset="0"/>
              </a:rPr>
              <a:t>: </a:t>
            </a:r>
            <a:r>
              <a:rPr lang="nl-NL" sz="3000" dirty="0" smtClean="0">
                <a:solidFill>
                  <a:srgbClr val="FF0000"/>
                </a:solidFill>
                <a:effectLst/>
                <a:latin typeface="Cambria" panose="02040503050406030204" pitchFamily="18" charset="0"/>
                <a:ea typeface="Cambria" panose="02040503050406030204" pitchFamily="18" charset="0"/>
              </a:rPr>
              <a:t>Ba lô: 37 </a:t>
            </a:r>
            <a:r>
              <a:rPr lang="nl-NL" sz="3000" dirty="0">
                <a:solidFill>
                  <a:srgbClr val="FF0000"/>
                </a:solidFill>
                <a:effectLst/>
                <a:latin typeface="Cambria" panose="02040503050406030204" pitchFamily="18" charset="0"/>
                <a:ea typeface="Cambria" panose="02040503050406030204" pitchFamily="18" charset="0"/>
              </a:rPr>
              <a:t>500 </a:t>
            </a:r>
            <a:r>
              <a:rPr lang="nl-NL" sz="3000" dirty="0" smtClean="0">
                <a:solidFill>
                  <a:srgbClr val="FF0000"/>
                </a:solidFill>
                <a:effectLst/>
                <a:latin typeface="Cambria" panose="02040503050406030204" pitchFamily="18" charset="0"/>
                <a:ea typeface="Cambria" panose="02040503050406030204" pitchFamily="18" charset="0"/>
              </a:rPr>
              <a:t>đồng</a:t>
            </a:r>
          </a:p>
          <a:p>
            <a:pPr marL="0" marR="0" algn="ctr">
              <a:spcBef>
                <a:spcPts val="0"/>
              </a:spcBef>
              <a:spcAft>
                <a:spcPts val="0"/>
              </a:spcAft>
            </a:pPr>
            <a:r>
              <a:rPr lang="nl-NL" sz="3000" dirty="0">
                <a:solidFill>
                  <a:srgbClr val="FF0000"/>
                </a:solidFill>
                <a:latin typeface="Cambria" panose="02040503050406030204" pitchFamily="18" charset="0"/>
                <a:ea typeface="Cambria" panose="02040503050406030204" pitchFamily="18" charset="0"/>
              </a:rPr>
              <a:t> </a:t>
            </a:r>
            <a:r>
              <a:rPr lang="nl-NL" sz="3000" dirty="0" smtClean="0">
                <a:solidFill>
                  <a:srgbClr val="FF0000"/>
                </a:solidFill>
                <a:latin typeface="Cambria" panose="02040503050406030204" pitchFamily="18" charset="0"/>
                <a:ea typeface="Cambria" panose="02040503050406030204" pitchFamily="18" charset="0"/>
              </a:rPr>
              <a:t>                       Thú bông: </a:t>
            </a:r>
            <a:r>
              <a:rPr lang="nl-NL" sz="3000" dirty="0" smtClean="0">
                <a:solidFill>
                  <a:srgbClr val="FF0000"/>
                </a:solidFill>
                <a:effectLst/>
                <a:latin typeface="Cambria" panose="02040503050406030204" pitchFamily="18" charset="0"/>
                <a:ea typeface="Cambria" panose="02040503050406030204" pitchFamily="18" charset="0"/>
              </a:rPr>
              <a:t>18 </a:t>
            </a:r>
            <a:r>
              <a:rPr lang="nl-NL" sz="3000" dirty="0">
                <a:solidFill>
                  <a:srgbClr val="FF0000"/>
                </a:solidFill>
                <a:effectLst/>
                <a:latin typeface="Cambria" panose="02040503050406030204" pitchFamily="18" charset="0"/>
                <a:ea typeface="Cambria" panose="02040503050406030204" pitchFamily="18" charset="0"/>
              </a:rPr>
              <a:t>000 </a:t>
            </a:r>
            <a:r>
              <a:rPr lang="nl-NL" sz="3000" dirty="0" smtClean="0">
                <a:solidFill>
                  <a:srgbClr val="FF0000"/>
                </a:solidFill>
                <a:effectLst/>
                <a:latin typeface="Cambria" panose="02040503050406030204" pitchFamily="18" charset="0"/>
                <a:ea typeface="Cambria" panose="02040503050406030204" pitchFamily="18" charset="0"/>
              </a:rPr>
              <a:t>đồng</a:t>
            </a:r>
            <a:endParaRPr lang="en-US" sz="30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9820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down)">
                                      <p:cBhvr>
                                        <p:cTn id="21" dur="500"/>
                                        <p:tgtEl>
                                          <p:spTgt spid="8">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ipe(down)">
                                      <p:cBhvr>
                                        <p:cTn id="24" dur="500"/>
                                        <p:tgtEl>
                                          <p:spTgt spid="8">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wipe(down)">
                                      <p:cBhvr>
                                        <p:cTn id="30" dur="500"/>
                                        <p:tgtEl>
                                          <p:spTgt spid="8">
                                            <p:txEl>
                                              <p:pRg st="4" end="4"/>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wipe(down)">
                                      <p:cBhvr>
                                        <p:cTn id="33" dur="500"/>
                                        <p:tgtEl>
                                          <p:spTgt spid="8">
                                            <p:txEl>
                                              <p:pRg st="5" end="5"/>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animEffect transition="in" filter="wipe(down)">
                                      <p:cBhvr>
                                        <p:cTn id="36"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 xmlns:a16="http://schemas.microsoft.com/office/drawing/2014/main" id="{16C8D7C2-DD85-4774-B00B-67DC399E499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 xmlns:a16="http://schemas.microsoft.com/office/drawing/2014/main"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8" name="Picture 7">
            <a:extLst>
              <a:ext uri="{FF2B5EF4-FFF2-40B4-BE49-F238E27FC236}">
                <a16:creationId xmlns="" xmlns:a16="http://schemas.microsoft.com/office/drawing/2014/main" id="{6B5078F7-EF9C-18FC-03A3-EDF0D6D42D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2595" y="1809848"/>
            <a:ext cx="12192000" cy="2940592"/>
          </a:xfrm>
          <a:prstGeom prst="rect">
            <a:avLst/>
          </a:prstGeom>
        </p:spPr>
      </p:pic>
    </p:spTree>
    <p:extLst>
      <p:ext uri="{BB962C8B-B14F-4D97-AF65-F5344CB8AC3E}">
        <p14:creationId xmlns:p14="http://schemas.microsoft.com/office/powerpoint/2010/main" val="3645659612"/>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artoon of a child holding a pencil and a notebook&#10;&#10;Description automatically generated">
            <a:extLst>
              <a:ext uri="{FF2B5EF4-FFF2-40B4-BE49-F238E27FC236}">
                <a16:creationId xmlns="" xmlns:a16="http://schemas.microsoft.com/office/drawing/2014/main" id="{C5C07D45-6B6F-60D1-1A9A-2A84128A8CE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12469" y="202569"/>
            <a:ext cx="2807320" cy="3157870"/>
          </a:xfrm>
          <a:prstGeom prst="rect">
            <a:avLst/>
          </a:prstGeom>
        </p:spPr>
      </p:pic>
      <p:pic>
        <p:nvPicPr>
          <p:cNvPr id="12" name="Picture 11">
            <a:extLst>
              <a:ext uri="{FF2B5EF4-FFF2-40B4-BE49-F238E27FC236}">
                <a16:creationId xmlns="" xmlns:a16="http://schemas.microsoft.com/office/drawing/2014/main" id="{5ACD0D88-E5D8-042E-FA41-2281726A9556}"/>
              </a:ext>
            </a:extLst>
          </p:cNvPr>
          <p:cNvPicPr>
            <a:picLocks noChangeAspect="1"/>
          </p:cNvPicPr>
          <p:nvPr/>
        </p:nvPicPr>
        <p:blipFill>
          <a:blip r:embed="rId3"/>
          <a:stretch>
            <a:fillRect/>
          </a:stretch>
        </p:blipFill>
        <p:spPr>
          <a:xfrm>
            <a:off x="441436" y="209006"/>
            <a:ext cx="6148550" cy="1383311"/>
          </a:xfrm>
          <a:prstGeom prst="rect">
            <a:avLst/>
          </a:prstGeom>
        </p:spPr>
      </p:pic>
      <p:sp>
        <p:nvSpPr>
          <p:cNvPr id="13" name="Rounded Rectangle 2">
            <a:extLst>
              <a:ext uri="{FF2B5EF4-FFF2-40B4-BE49-F238E27FC236}">
                <a16:creationId xmlns="" xmlns:a16="http://schemas.microsoft.com/office/drawing/2014/main" id="{2BDD2D54-C3BF-A2AE-B660-81A841778316}"/>
              </a:ext>
            </a:extLst>
          </p:cNvPr>
          <p:cNvSpPr/>
          <p:nvPr/>
        </p:nvSpPr>
        <p:spPr>
          <a:xfrm>
            <a:off x="267720" y="1855868"/>
            <a:ext cx="8867187" cy="4533174"/>
          </a:xfrm>
          <a:prstGeom prst="roundRect">
            <a:avLst/>
          </a:prstGeom>
          <a:solidFill>
            <a:schemeClr val="accent6">
              <a:lumMod val="20000"/>
              <a:lumOff val="80000"/>
            </a:schemeClr>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 xmlns:a16="http://schemas.microsoft.com/office/drawing/2014/main" id="{29A6D39E-C255-27ED-A300-3C3C17AF0228}"/>
              </a:ext>
            </a:extLst>
          </p:cNvPr>
          <p:cNvSpPr txBox="1"/>
          <p:nvPr/>
        </p:nvSpPr>
        <p:spPr>
          <a:xfrm rot="10800000" flipV="1">
            <a:off x="441434" y="2693064"/>
            <a:ext cx="8450318" cy="923330"/>
          </a:xfrm>
          <a:prstGeom prst="rect">
            <a:avLst/>
          </a:prstGeom>
          <a:noFill/>
        </p:spPr>
        <p:txBody>
          <a:bodyPr wrap="square" rtlCol="0">
            <a:spAutoFit/>
          </a:bodyPr>
          <a:lstStyle/>
          <a:p>
            <a:pPr algn="ctr"/>
            <a:r>
              <a:rPr lang="en-US" sz="4800" dirty="0" smtClean="0">
                <a:latin typeface="Cambria" panose="02040503050406030204" pitchFamily="18" charset="0"/>
                <a:ea typeface="Cambria" panose="02040503050406030204" pitchFamily="18" charset="0"/>
              </a:rPr>
              <a:t>* </a:t>
            </a:r>
            <a:r>
              <a:rPr lang="en-US" sz="5400" b="1" dirty="0" err="1" smtClean="0">
                <a:latin typeface="Cambria" panose="02040503050406030204" pitchFamily="18" charset="0"/>
                <a:ea typeface="Cambria" panose="02040503050406030204" pitchFamily="18" charset="0"/>
              </a:rPr>
              <a:t>Tôi</a:t>
            </a:r>
            <a:r>
              <a:rPr lang="en-US" sz="5400" b="1" dirty="0" smtClean="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cần</a:t>
            </a:r>
            <a:r>
              <a:rPr lang="en-US" sz="5400" b="1" dirty="0">
                <a:latin typeface="Cambria" panose="02040503050406030204" pitchFamily="18" charset="0"/>
                <a:ea typeface="Cambria" panose="02040503050406030204" pitchFamily="18" charset="0"/>
              </a:rPr>
              <a:t> </a:t>
            </a:r>
            <a:r>
              <a:rPr lang="en-US" sz="5400" b="1" dirty="0" smtClean="0">
                <a:latin typeface="Cambria" panose="02040503050406030204" pitchFamily="18" charset="0"/>
                <a:ea typeface="Cambria" panose="02040503050406030204" pitchFamily="18" charset="0"/>
              </a:rPr>
              <a:t>40</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số</a:t>
            </a:r>
            <a:r>
              <a:rPr lang="en-US" sz="5400" b="1" dirty="0">
                <a:latin typeface="Cambria" panose="02040503050406030204" pitchFamily="18" charset="0"/>
                <a:ea typeface="Cambria" panose="02040503050406030204" pitchFamily="18" charset="0"/>
              </a:rPr>
              <a:t> </a:t>
            </a:r>
            <a:r>
              <a:rPr lang="en-US" sz="5400" b="1" dirty="0" err="1" smtClean="0">
                <a:latin typeface="Cambria" panose="02040503050406030204" pitchFamily="18" charset="0"/>
                <a:ea typeface="Cambria" panose="02040503050406030204" pitchFamily="18" charset="0"/>
              </a:rPr>
              <a:t>củ</a:t>
            </a:r>
            <a:r>
              <a:rPr lang="en-US" sz="5400" b="1" dirty="0" smtClean="0">
                <a:latin typeface="Cambria" panose="02040503050406030204" pitchFamily="18" charset="0"/>
                <a:ea typeface="Cambria" panose="02040503050406030204" pitchFamily="18" charset="0"/>
              </a:rPr>
              <a:t> </a:t>
            </a:r>
            <a:r>
              <a:rPr lang="en-US" sz="5400" b="1" dirty="0" err="1" smtClean="0">
                <a:latin typeface="Cambria" panose="02040503050406030204" pitchFamily="18" charset="0"/>
                <a:ea typeface="Cambria" panose="02040503050406030204" pitchFamily="18" charset="0"/>
              </a:rPr>
              <a:t>cà</a:t>
            </a:r>
            <a:r>
              <a:rPr lang="en-US" sz="5400" b="1" dirty="0" smtClean="0">
                <a:latin typeface="Cambria" panose="02040503050406030204" pitchFamily="18" charset="0"/>
                <a:ea typeface="Cambria" panose="02040503050406030204" pitchFamily="18" charset="0"/>
              </a:rPr>
              <a:t> </a:t>
            </a:r>
            <a:r>
              <a:rPr lang="en-US" sz="5400" b="1" dirty="0" err="1" smtClean="0">
                <a:latin typeface="Cambria" panose="02040503050406030204" pitchFamily="18" charset="0"/>
                <a:ea typeface="Cambria" panose="02040503050406030204" pitchFamily="18" charset="0"/>
              </a:rPr>
              <a:t>rốt</a:t>
            </a:r>
            <a:r>
              <a:rPr lang="en-US" sz="5400" b="1" dirty="0" smtClean="0">
                <a:latin typeface="Cambria" panose="02040503050406030204" pitchFamily="18" charset="0"/>
                <a:ea typeface="Cambria" panose="02040503050406030204" pitchFamily="18" charset="0"/>
              </a:rPr>
              <a:t>!  </a:t>
            </a:r>
            <a:endParaRPr lang="en-US" sz="5400" b="1" dirty="0">
              <a:latin typeface="Cambria" panose="02040503050406030204" pitchFamily="18" charset="0"/>
              <a:ea typeface="Cambria" panose="02040503050406030204" pitchFamily="18" charset="0"/>
            </a:endParaRPr>
          </a:p>
        </p:txBody>
      </p:sp>
      <p:sp>
        <p:nvSpPr>
          <p:cNvPr id="16" name="TextBox 15">
            <a:extLst>
              <a:ext uri="{FF2B5EF4-FFF2-40B4-BE49-F238E27FC236}">
                <a16:creationId xmlns="" xmlns:a16="http://schemas.microsoft.com/office/drawing/2014/main" id="{5CA5D39E-751E-447B-0434-86CA538A8745}"/>
              </a:ext>
            </a:extLst>
          </p:cNvPr>
          <p:cNvSpPr txBox="1"/>
          <p:nvPr/>
        </p:nvSpPr>
        <p:spPr>
          <a:xfrm rot="10800000" flipV="1">
            <a:off x="441434" y="4260080"/>
            <a:ext cx="8450318" cy="923330"/>
          </a:xfrm>
          <a:prstGeom prst="rect">
            <a:avLst/>
          </a:prstGeom>
          <a:noFill/>
        </p:spPr>
        <p:txBody>
          <a:bodyPr wrap="square" rtlCol="0">
            <a:spAutoFit/>
          </a:bodyPr>
          <a:lstStyle/>
          <a:p>
            <a:pPr algn="ctr"/>
            <a:r>
              <a:rPr lang="en-US" sz="3600" dirty="0" smtClean="0">
                <a:latin typeface="Cambria" panose="02040503050406030204" pitchFamily="18" charset="0"/>
                <a:ea typeface="Cambria" panose="02040503050406030204" pitchFamily="18" charset="0"/>
              </a:rPr>
              <a:t> </a:t>
            </a:r>
            <a:r>
              <a:rPr lang="en-US" sz="3600" dirty="0">
                <a:latin typeface="Cambria" panose="02040503050406030204" pitchFamily="18" charset="0"/>
                <a:ea typeface="Cambria" panose="02040503050406030204" pitchFamily="18" charset="0"/>
              </a:rPr>
              <a:t>*</a:t>
            </a:r>
            <a:r>
              <a:rPr lang="en-US" sz="3600" dirty="0" smtClean="0">
                <a:latin typeface="Cambria" panose="02040503050406030204" pitchFamily="18" charset="0"/>
                <a:ea typeface="Cambria" panose="02040503050406030204" pitchFamily="18" charset="0"/>
              </a:rPr>
              <a:t> </a:t>
            </a:r>
            <a:r>
              <a:rPr lang="en-US" sz="5400" b="1" dirty="0" err="1" smtClean="0">
                <a:latin typeface="Cambria" panose="02040503050406030204" pitchFamily="18" charset="0"/>
                <a:ea typeface="Cambria" panose="02040503050406030204" pitchFamily="18" charset="0"/>
              </a:rPr>
              <a:t>Tôi</a:t>
            </a:r>
            <a:r>
              <a:rPr lang="en-US" sz="5400" b="1" dirty="0" smtClean="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cần</a:t>
            </a:r>
            <a:r>
              <a:rPr lang="en-US" sz="5400" b="1" dirty="0">
                <a:latin typeface="Cambria" panose="02040503050406030204" pitchFamily="18" charset="0"/>
                <a:ea typeface="Cambria" panose="02040503050406030204" pitchFamily="18" charset="0"/>
              </a:rPr>
              <a:t> </a:t>
            </a:r>
            <a:r>
              <a:rPr lang="en-US" sz="5400" b="1" dirty="0" smtClean="0">
                <a:latin typeface="Cambria" panose="02040503050406030204" pitchFamily="18" charset="0"/>
                <a:ea typeface="Cambria" panose="02040503050406030204" pitchFamily="18" charset="0"/>
              </a:rPr>
              <a:t>20</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số</a:t>
            </a:r>
            <a:r>
              <a:rPr lang="en-US" sz="5400" b="1" dirty="0">
                <a:latin typeface="Cambria" panose="02040503050406030204" pitchFamily="18" charset="0"/>
                <a:ea typeface="Cambria" panose="02040503050406030204" pitchFamily="18" charset="0"/>
              </a:rPr>
              <a:t> </a:t>
            </a:r>
            <a:r>
              <a:rPr lang="en-US" sz="5400" b="1" dirty="0" err="1" smtClean="0">
                <a:latin typeface="Cambria" panose="02040503050406030204" pitchFamily="18" charset="0"/>
                <a:ea typeface="Cambria" panose="02040503050406030204" pitchFamily="18" charset="0"/>
              </a:rPr>
              <a:t>quả</a:t>
            </a:r>
            <a:r>
              <a:rPr lang="en-US" sz="5400" b="1" dirty="0" smtClean="0">
                <a:latin typeface="Cambria" panose="02040503050406030204" pitchFamily="18" charset="0"/>
                <a:ea typeface="Cambria" panose="02040503050406030204" pitchFamily="18" charset="0"/>
              </a:rPr>
              <a:t> </a:t>
            </a:r>
            <a:r>
              <a:rPr lang="en-US" sz="5400" b="1" dirty="0" err="1" smtClean="0">
                <a:latin typeface="Cambria" panose="02040503050406030204" pitchFamily="18" charset="0"/>
                <a:ea typeface="Cambria" panose="02040503050406030204" pitchFamily="18" charset="0"/>
              </a:rPr>
              <a:t>dâu</a:t>
            </a:r>
            <a:r>
              <a:rPr lang="en-US" sz="5400" b="1" dirty="0">
                <a:latin typeface="Cambria" panose="02040503050406030204" pitchFamily="18" charset="0"/>
                <a:ea typeface="Cambria" panose="02040503050406030204" pitchFamily="18" charset="0"/>
              </a:rPr>
              <a:t>!</a:t>
            </a:r>
            <a:r>
              <a:rPr lang="en-US" sz="5400" b="1" dirty="0" smtClean="0">
                <a:latin typeface="Cambria" panose="02040503050406030204" pitchFamily="18" charset="0"/>
                <a:ea typeface="Cambria" panose="02040503050406030204" pitchFamily="18" charset="0"/>
              </a:rPr>
              <a:t>   </a:t>
            </a:r>
            <a:endParaRPr lang="en-US" sz="5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881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down)">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wipe(down)">
                                      <p:cBhvr>
                                        <p:cTn id="2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46E2379-DAF8-E05A-0248-5D5D2109322B}"/>
              </a:ext>
            </a:extLst>
          </p:cNvPr>
          <p:cNvPicPr>
            <a:picLocks noChangeAspect="1"/>
          </p:cNvPicPr>
          <p:nvPr/>
        </p:nvPicPr>
        <p:blipFill>
          <a:blip r:embed="rId2"/>
          <a:stretch>
            <a:fillRect/>
          </a:stretch>
        </p:blipFill>
        <p:spPr>
          <a:xfrm>
            <a:off x="2925693" y="773247"/>
            <a:ext cx="7297544" cy="2164268"/>
          </a:xfrm>
          <a:prstGeom prst="rect">
            <a:avLst/>
          </a:prstGeom>
        </p:spPr>
      </p:pic>
    </p:spTree>
    <p:extLst>
      <p:ext uri="{BB962C8B-B14F-4D97-AF65-F5344CB8AC3E}">
        <p14:creationId xmlns:p14="http://schemas.microsoft.com/office/powerpoint/2010/main" val="2060684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 xmlns:a16="http://schemas.microsoft.com/office/drawing/2014/main" id="{16C8D7C2-DD85-4774-B00B-67DC399E499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 xmlns:a16="http://schemas.microsoft.com/office/drawing/2014/main"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7" name="Picture 6">
            <a:extLst>
              <a:ext uri="{FF2B5EF4-FFF2-40B4-BE49-F238E27FC236}">
                <a16:creationId xmlns="" xmlns:a16="http://schemas.microsoft.com/office/drawing/2014/main" id="{CCE09AEE-8350-762A-AC7B-4D7328DBB3DF}"/>
              </a:ext>
            </a:extLst>
          </p:cNvPr>
          <p:cNvPicPr>
            <a:picLocks noChangeAspect="1"/>
          </p:cNvPicPr>
          <p:nvPr/>
        </p:nvPicPr>
        <p:blipFill>
          <a:blip r:embed="rId7"/>
          <a:stretch>
            <a:fillRect/>
          </a:stretch>
        </p:blipFill>
        <p:spPr>
          <a:xfrm>
            <a:off x="578580" y="1965321"/>
            <a:ext cx="7608467" cy="2591025"/>
          </a:xfrm>
          <a:prstGeom prst="rect">
            <a:avLst/>
          </a:prstGeom>
        </p:spPr>
      </p:pic>
      <p:pic>
        <p:nvPicPr>
          <p:cNvPr id="12" name="Picture 11">
            <a:extLst>
              <a:ext uri="{FF2B5EF4-FFF2-40B4-BE49-F238E27FC236}">
                <a16:creationId xmlns="" xmlns:a16="http://schemas.microsoft.com/office/drawing/2014/main" id="{622C8ED1-3383-49F9-A729-457B277495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281707951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 xmlns:a16="http://schemas.microsoft.com/office/drawing/2014/main" id="{16C8D7C2-DD85-4774-B00B-67DC399E499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 xmlns:a16="http://schemas.microsoft.com/office/drawing/2014/main"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3" name="Picture 2">
            <a:extLst>
              <a:ext uri="{FF2B5EF4-FFF2-40B4-BE49-F238E27FC236}">
                <a16:creationId xmlns="" xmlns:a16="http://schemas.microsoft.com/office/drawing/2014/main" id="{3A5DE530-95A0-EDC3-AB6F-970032E30E24}"/>
              </a:ext>
            </a:extLst>
          </p:cNvPr>
          <p:cNvPicPr>
            <a:picLocks noChangeAspect="1"/>
          </p:cNvPicPr>
          <p:nvPr/>
        </p:nvPicPr>
        <p:blipFill>
          <a:blip r:embed="rId7"/>
          <a:stretch>
            <a:fillRect/>
          </a:stretch>
        </p:blipFill>
        <p:spPr>
          <a:xfrm>
            <a:off x="627986" y="2077888"/>
            <a:ext cx="7425572" cy="2597121"/>
          </a:xfrm>
          <a:prstGeom prst="rect">
            <a:avLst/>
          </a:prstGeom>
        </p:spPr>
      </p:pic>
      <p:pic>
        <p:nvPicPr>
          <p:cNvPr id="7" name="Picture 6">
            <a:extLst>
              <a:ext uri="{FF2B5EF4-FFF2-40B4-BE49-F238E27FC236}">
                <a16:creationId xmlns="" xmlns:a16="http://schemas.microsoft.com/office/drawing/2014/main" id="{E8ED3A8D-C733-C229-0350-FD778BDF7B0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1530629437"/>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3760"/>
            <a:ext cx="12192000" cy="5984240"/>
          </a:xfrm>
          <a:custGeom>
            <a:avLst/>
            <a:gdLst/>
            <a:ahLst/>
            <a:cxnLst/>
            <a:rect l="l" t="t" r="r" b="b"/>
            <a:pathLst>
              <a:path w="18288000" h="9486900">
                <a:moveTo>
                  <a:pt x="0" y="0"/>
                </a:moveTo>
                <a:lnTo>
                  <a:pt x="18288000" y="0"/>
                </a:lnTo>
                <a:lnTo>
                  <a:pt x="18288000" y="9486900"/>
                </a:lnTo>
                <a:lnTo>
                  <a:pt x="0" y="9486900"/>
                </a:lnTo>
                <a:lnTo>
                  <a:pt x="0" y="0"/>
                </a:lnTo>
                <a:close/>
              </a:path>
            </a:pathLst>
          </a:custGeom>
          <a:blipFill>
            <a:blip r:embed="rId6"/>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sp>
        <p:nvSpPr>
          <p:cNvPr id="3" name="Speech Bubble: Rectangle with Corners Rounded 2">
            <a:extLst>
              <a:ext uri="{FF2B5EF4-FFF2-40B4-BE49-F238E27FC236}">
                <a16:creationId xmlns="" xmlns:a16="http://schemas.microsoft.com/office/drawing/2014/main" id="{40FA47C2-6C20-3766-F22B-6EF4F795E1CB}"/>
              </a:ext>
            </a:extLst>
          </p:cNvPr>
          <p:cNvSpPr/>
          <p:nvPr/>
        </p:nvSpPr>
        <p:spPr>
          <a:xfrm>
            <a:off x="3129280" y="121920"/>
            <a:ext cx="3169920" cy="1534160"/>
          </a:xfrm>
          <a:prstGeom prst="wedgeRoundRectCallout">
            <a:avLst>
              <a:gd name="adj1" fmla="val -43124"/>
              <a:gd name="adj2" fmla="val 6316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solidFill>
                  <a:prstClr val="black"/>
                </a:solidFill>
                <a:latin typeface="Cambria" panose="02040503050406030204" pitchFamily="18" charset="0"/>
                <a:ea typeface="Cambria" panose="02040503050406030204" pitchFamily="18" charset="0"/>
              </a:rPr>
              <a:t>Năm</a:t>
            </a:r>
            <a:r>
              <a:rPr lang="en-US" dirty="0">
                <a:solidFill>
                  <a:prstClr val="black"/>
                </a:solidFill>
                <a:latin typeface="Cambria" panose="02040503050406030204" pitchFamily="18" charset="0"/>
                <a:ea typeface="Cambria" panose="02040503050406030204" pitchFamily="18" charset="0"/>
              </a:rPr>
              <a:t> nay, </a:t>
            </a:r>
            <a:r>
              <a:rPr lang="en-US" dirty="0" err="1">
                <a:solidFill>
                  <a:prstClr val="black"/>
                </a:solidFill>
                <a:latin typeface="Cambria" panose="02040503050406030204" pitchFamily="18" charset="0"/>
                <a:ea typeface="Cambria" panose="02040503050406030204" pitchFamily="18" charset="0"/>
              </a:rPr>
              <a:t>nhà</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máy</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của</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chú</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đặt</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kế</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hoạch</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tái</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chế</a:t>
            </a:r>
            <a:r>
              <a:rPr lang="en-US" dirty="0">
                <a:solidFill>
                  <a:prstClr val="black"/>
                </a:solidFill>
                <a:latin typeface="Cambria" panose="02040503050406030204" pitchFamily="18" charset="0"/>
                <a:ea typeface="Cambria" panose="02040503050406030204" pitchFamily="18" charset="0"/>
              </a:rPr>
              <a:t> 300 </a:t>
            </a:r>
            <a:r>
              <a:rPr lang="en-US" dirty="0" err="1">
                <a:solidFill>
                  <a:prstClr val="black"/>
                </a:solidFill>
                <a:latin typeface="Cambria" panose="02040503050406030204" pitchFamily="18" charset="0"/>
                <a:ea typeface="Cambria" panose="02040503050406030204" pitchFamily="18" charset="0"/>
              </a:rPr>
              <a:t>tấn</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rác</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thải</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Hết</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nửa</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năm</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này</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các</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chú</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đã</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hoàn</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thành</a:t>
            </a:r>
            <a:r>
              <a:rPr lang="en-US" dirty="0">
                <a:solidFill>
                  <a:prstClr val="black"/>
                </a:solidFill>
                <a:latin typeface="Cambria" panose="02040503050406030204" pitchFamily="18" charset="0"/>
                <a:ea typeface="Cambria" panose="02040503050406030204" pitchFamily="18" charset="0"/>
              </a:rPr>
              <a:t> 60% </a:t>
            </a:r>
            <a:r>
              <a:rPr lang="en-US" dirty="0" err="1">
                <a:solidFill>
                  <a:prstClr val="black"/>
                </a:solidFill>
                <a:latin typeface="Cambria" panose="02040503050406030204" pitchFamily="18" charset="0"/>
                <a:ea typeface="Cambria" panose="02040503050406030204" pitchFamily="18" charset="0"/>
              </a:rPr>
              <a:t>kế</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hoạch</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rồi</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đấy</a:t>
            </a:r>
            <a:r>
              <a:rPr lang="en-US" dirty="0">
                <a:solidFill>
                  <a:prstClr val="black"/>
                </a:solidFill>
                <a:latin typeface="Cambria" panose="02040503050406030204" pitchFamily="18" charset="0"/>
                <a:ea typeface="Cambria" panose="02040503050406030204" pitchFamily="18" charset="0"/>
              </a:rPr>
              <a:t>!</a:t>
            </a:r>
          </a:p>
        </p:txBody>
      </p:sp>
      <p:sp>
        <p:nvSpPr>
          <p:cNvPr id="6" name="Speech Bubble: Rectangle with Corners Rounded 5">
            <a:extLst>
              <a:ext uri="{FF2B5EF4-FFF2-40B4-BE49-F238E27FC236}">
                <a16:creationId xmlns="" xmlns:a16="http://schemas.microsoft.com/office/drawing/2014/main" id="{DE1833AD-9A3D-1331-4329-A08704F4A2F1}"/>
              </a:ext>
            </a:extLst>
          </p:cNvPr>
          <p:cNvSpPr/>
          <p:nvPr/>
        </p:nvSpPr>
        <p:spPr>
          <a:xfrm>
            <a:off x="6482080" y="1158240"/>
            <a:ext cx="2692400" cy="1137920"/>
          </a:xfrm>
          <a:prstGeom prst="wedgeRoundRectCallout">
            <a:avLst>
              <a:gd name="adj1" fmla="val -43124"/>
              <a:gd name="adj2" fmla="val 6316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solidFill>
                  <a:prstClr val="black"/>
                </a:solidFill>
                <a:latin typeface="Cambria" panose="02040503050406030204" pitchFamily="18" charset="0"/>
                <a:ea typeface="Cambria" panose="02040503050406030204" pitchFamily="18" charset="0"/>
              </a:rPr>
              <a:t>Vậy</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trong</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nửa</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năm</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các</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chú</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đã</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tái</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chế</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được</a:t>
            </a:r>
            <a:r>
              <a:rPr lang="en-US" dirty="0">
                <a:solidFill>
                  <a:prstClr val="black"/>
                </a:solidFill>
                <a:latin typeface="Cambria" panose="02040503050406030204" pitchFamily="18" charset="0"/>
                <a:ea typeface="Cambria" panose="02040503050406030204" pitchFamily="18" charset="0"/>
              </a:rPr>
              <a:t> bao </a:t>
            </a:r>
            <a:r>
              <a:rPr lang="en-US" dirty="0" err="1">
                <a:solidFill>
                  <a:prstClr val="black"/>
                </a:solidFill>
                <a:latin typeface="Cambria" panose="02040503050406030204" pitchFamily="18" charset="0"/>
                <a:ea typeface="Cambria" panose="02040503050406030204" pitchFamily="18" charset="0"/>
              </a:rPr>
              <a:t>nhiêu</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tấn</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rác</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thải</a:t>
            </a:r>
            <a:r>
              <a:rPr lang="en-US" dirty="0">
                <a:solidFill>
                  <a:prstClr val="black"/>
                </a:solidFill>
                <a:latin typeface="Cambria" panose="02040503050406030204" pitchFamily="18" charset="0"/>
                <a:ea typeface="Cambria" panose="02040503050406030204" pitchFamily="18" charset="0"/>
              </a:rPr>
              <a:t> ạ?</a:t>
            </a:r>
          </a:p>
        </p:txBody>
      </p:sp>
      <p:pic>
        <p:nvPicPr>
          <p:cNvPr id="8" name="J2TEAM-TTS-1734141436535 (1)">
            <a:hlinkClick r:id="" action="ppaction://media"/>
            <a:extLst>
              <a:ext uri="{FF2B5EF4-FFF2-40B4-BE49-F238E27FC236}">
                <a16:creationId xmlns="" xmlns:a16="http://schemas.microsoft.com/office/drawing/2014/main" id="{49C28C72-6EEE-F64C-EE25-3A7EC4B6729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51840" y="96520"/>
            <a:ext cx="406400" cy="406400"/>
          </a:xfrm>
          <a:prstGeom prst="rect">
            <a:avLst/>
          </a:prstGeom>
        </p:spPr>
      </p:pic>
      <p:pic>
        <p:nvPicPr>
          <p:cNvPr id="9" name="J2TEAM-TTS-1734141466535 (1)">
            <a:hlinkClick r:id="" action="ppaction://media"/>
            <a:extLst>
              <a:ext uri="{FF2B5EF4-FFF2-40B4-BE49-F238E27FC236}">
                <a16:creationId xmlns="" xmlns:a16="http://schemas.microsoft.com/office/drawing/2014/main" id="{8E6E0047-A8A4-0983-1980-71091CC3572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11200" y="949960"/>
            <a:ext cx="406400" cy="406400"/>
          </a:xfrm>
          <a:prstGeom prst="rect">
            <a:avLst/>
          </a:prstGeom>
        </p:spPr>
      </p:pic>
    </p:spTree>
    <p:extLst>
      <p:ext uri="{BB962C8B-B14F-4D97-AF65-F5344CB8AC3E}">
        <p14:creationId xmlns:p14="http://schemas.microsoft.com/office/powerpoint/2010/main" val="410996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 presetClass="mediacall" presetSubtype="0" fill="hold" nodeType="withEffect">
                                  <p:stCondLst>
                                    <p:cond delay="0"/>
                                  </p:stCondLst>
                                  <p:childTnLst>
                                    <p:cmd type="call" cmd="playFrom(0.0)">
                                      <p:cBhvr>
                                        <p:cTn id="9" dur="13119" fill="hold"/>
                                        <p:tgtEl>
                                          <p:spTgt spid="8"/>
                                        </p:tgtEl>
                                      </p:cBhvr>
                                    </p:cmd>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1" presetClass="mediacall" presetSubtype="0" fill="hold" nodeType="withEffect">
                                  <p:stCondLst>
                                    <p:cond delay="0"/>
                                  </p:stCondLst>
                                  <p:childTnLst>
                                    <p:cmd type="call" cmd="playFrom(0.0)">
                                      <p:cBhvr>
                                        <p:cTn id="16" dur="659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8"/>
                </p:tgtEl>
              </p:cMediaNode>
            </p:audio>
            <p:audio>
              <p:cMediaNode vol="80000">
                <p:cTn id="18" fill="hold" display="0">
                  <p:stCondLst>
                    <p:cond delay="indefinite"/>
                  </p:stCondLst>
                  <p:endCondLst>
                    <p:cond evt="onStopAudio" delay="0">
                      <p:tgtEl>
                        <p:sldTgt/>
                      </p:tgtEl>
                    </p:cond>
                  </p:endCondLst>
                </p:cTn>
                <p:tgtEl>
                  <p:spTgt spid="9"/>
                </p:tgtEl>
              </p:cMediaNode>
            </p:audio>
          </p:childTnLst>
        </p:cTn>
      </p:par>
    </p:tnLst>
    <p:bldLst>
      <p:bldP spid="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7" name="Speech Bubble: Rectangle with Corners Rounded 16">
            <a:extLst>
              <a:ext uri="{FF2B5EF4-FFF2-40B4-BE49-F238E27FC236}">
                <a16:creationId xmlns="" xmlns:a16="http://schemas.microsoft.com/office/drawing/2014/main" id="{9D2F58C5-E4B8-B6A1-BA51-4EBB8401FBD9}"/>
              </a:ext>
            </a:extLst>
          </p:cNvPr>
          <p:cNvSpPr/>
          <p:nvPr/>
        </p:nvSpPr>
        <p:spPr>
          <a:xfrm>
            <a:off x="536029" y="457200"/>
            <a:ext cx="11067392" cy="2475186"/>
          </a:xfrm>
          <a:prstGeom prst="wedgeRoundRectCallout">
            <a:avLst>
              <a:gd name="adj1" fmla="val 33553"/>
              <a:gd name="adj2" fmla="val 50778"/>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dirty="0" err="1">
                <a:solidFill>
                  <a:prstClr val="black"/>
                </a:solidFill>
                <a:latin typeface="Cambria" panose="02040503050406030204" pitchFamily="18" charset="0"/>
                <a:ea typeface="Cambria" panose="02040503050406030204" pitchFamily="18" charset="0"/>
              </a:rPr>
              <a:t>L</a:t>
            </a:r>
            <a:r>
              <a:rPr lang="en-US" sz="5400" b="1" dirty="0" err="1" smtClean="0">
                <a:solidFill>
                  <a:prstClr val="black"/>
                </a:solidFill>
                <a:latin typeface="Cambria" panose="02040503050406030204" pitchFamily="18" charset="0"/>
                <a:ea typeface="Cambria" panose="02040503050406030204" pitchFamily="18" charset="0"/>
              </a:rPr>
              <a:t>àm</a:t>
            </a:r>
            <a:r>
              <a:rPr lang="en-US" sz="5400" b="1" dirty="0" smtClean="0">
                <a:solidFill>
                  <a:prstClr val="black"/>
                </a:solidFill>
                <a:latin typeface="Cambria" panose="02040503050406030204" pitchFamily="18" charset="0"/>
                <a:ea typeface="Cambria" panose="02040503050406030204" pitchFamily="18" charset="0"/>
              </a:rPr>
              <a:t> </a:t>
            </a:r>
            <a:r>
              <a:rPr lang="en-US" sz="5400" b="1" dirty="0" err="1" smtClean="0">
                <a:solidFill>
                  <a:prstClr val="black"/>
                </a:solidFill>
                <a:latin typeface="Cambria" panose="02040503050406030204" pitchFamily="18" charset="0"/>
                <a:ea typeface="Cambria" panose="02040503050406030204" pitchFamily="18" charset="0"/>
              </a:rPr>
              <a:t>thế</a:t>
            </a:r>
            <a:r>
              <a:rPr lang="en-US" sz="5400" b="1" dirty="0" smtClean="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n</a:t>
            </a:r>
            <a:r>
              <a:rPr lang="en-US" sz="5400" b="1" dirty="0" err="1" smtClean="0">
                <a:solidFill>
                  <a:prstClr val="black"/>
                </a:solidFill>
                <a:latin typeface="Cambria" panose="02040503050406030204" pitchFamily="18" charset="0"/>
                <a:ea typeface="Cambria" panose="02040503050406030204" pitchFamily="18" charset="0"/>
              </a:rPr>
              <a:t>ào</a:t>
            </a:r>
            <a:r>
              <a:rPr lang="en-US" sz="5400" b="1" dirty="0" smtClean="0">
                <a:solidFill>
                  <a:prstClr val="black"/>
                </a:solidFill>
                <a:latin typeface="Cambria" panose="02040503050406030204" pitchFamily="18" charset="0"/>
                <a:ea typeface="Cambria" panose="02040503050406030204" pitchFamily="18" charset="0"/>
              </a:rPr>
              <a:t> </a:t>
            </a:r>
            <a:r>
              <a:rPr lang="en-US" sz="5400" b="1" dirty="0" err="1" smtClean="0">
                <a:solidFill>
                  <a:prstClr val="black"/>
                </a:solidFill>
                <a:latin typeface="Cambria" panose="02040503050406030204" pitchFamily="18" charset="0"/>
                <a:ea typeface="Cambria" panose="02040503050406030204" pitchFamily="18" charset="0"/>
              </a:rPr>
              <a:t>để</a:t>
            </a:r>
            <a:r>
              <a:rPr lang="en-US" sz="5400" b="1" dirty="0" smtClean="0">
                <a:solidFill>
                  <a:prstClr val="black"/>
                </a:solidFill>
                <a:latin typeface="Cambria" panose="02040503050406030204" pitchFamily="18" charset="0"/>
                <a:ea typeface="Cambria" panose="02040503050406030204" pitchFamily="18" charset="0"/>
              </a:rPr>
              <a:t> </a:t>
            </a:r>
            <a:r>
              <a:rPr lang="en-US" sz="5400" b="1" dirty="0" err="1" smtClean="0">
                <a:solidFill>
                  <a:prstClr val="black"/>
                </a:solidFill>
                <a:latin typeface="Cambria" panose="02040503050406030204" pitchFamily="18" charset="0"/>
                <a:ea typeface="Cambria" panose="02040503050406030204" pitchFamily="18" charset="0"/>
              </a:rPr>
              <a:t>biết</a:t>
            </a:r>
            <a:r>
              <a:rPr lang="en-US" sz="5400" b="1" dirty="0" smtClean="0">
                <a:solidFill>
                  <a:prstClr val="black"/>
                </a:solidFill>
                <a:latin typeface="Cambria" panose="02040503050406030204" pitchFamily="18" charset="0"/>
                <a:ea typeface="Cambria" panose="02040503050406030204" pitchFamily="18" charset="0"/>
              </a:rPr>
              <a:t> </a:t>
            </a:r>
            <a:r>
              <a:rPr lang="en-US" sz="5400" b="1" dirty="0" err="1" smtClean="0">
                <a:solidFill>
                  <a:prstClr val="black"/>
                </a:solidFill>
                <a:latin typeface="Cambria" panose="02040503050406030204" pitchFamily="18" charset="0"/>
                <a:ea typeface="Cambria" panose="02040503050406030204" pitchFamily="18" charset="0"/>
              </a:rPr>
              <a:t>được</a:t>
            </a:r>
            <a:r>
              <a:rPr lang="en-US" sz="5400" b="1" dirty="0" smtClean="0">
                <a:solidFill>
                  <a:prstClr val="black"/>
                </a:solidFill>
                <a:latin typeface="Cambria" panose="02040503050406030204" pitchFamily="18" charset="0"/>
                <a:ea typeface="Cambria" panose="02040503050406030204" pitchFamily="18" charset="0"/>
              </a:rPr>
              <a:t> </a:t>
            </a:r>
            <a:r>
              <a:rPr lang="en-US" sz="5400" b="1" dirty="0" err="1" smtClean="0">
                <a:solidFill>
                  <a:prstClr val="black"/>
                </a:solidFill>
                <a:latin typeface="Cambria" panose="02040503050406030204" pitchFamily="18" charset="0"/>
                <a:ea typeface="Cambria" panose="02040503050406030204" pitchFamily="18" charset="0"/>
              </a:rPr>
              <a:t>trong</a:t>
            </a:r>
            <a:r>
              <a:rPr lang="en-US" sz="5400" b="1" dirty="0" smtClean="0">
                <a:solidFill>
                  <a:prstClr val="black"/>
                </a:solidFill>
                <a:latin typeface="Cambria" panose="02040503050406030204" pitchFamily="18" charset="0"/>
                <a:ea typeface="Cambria" panose="02040503050406030204" pitchFamily="18" charset="0"/>
              </a:rPr>
              <a:t> </a:t>
            </a:r>
            <a:r>
              <a:rPr lang="en-US" sz="5400" b="1" dirty="0" err="1" smtClean="0">
                <a:solidFill>
                  <a:prstClr val="black"/>
                </a:solidFill>
                <a:latin typeface="Cambria" panose="02040503050406030204" pitchFamily="18" charset="0"/>
                <a:ea typeface="Cambria" panose="02040503050406030204" pitchFamily="18" charset="0"/>
              </a:rPr>
              <a:t>nửa</a:t>
            </a:r>
            <a:r>
              <a:rPr lang="en-US" sz="5400" b="1" dirty="0" smtClean="0">
                <a:solidFill>
                  <a:prstClr val="black"/>
                </a:solidFill>
                <a:latin typeface="Cambria" panose="02040503050406030204" pitchFamily="18" charset="0"/>
                <a:ea typeface="Cambria" panose="02040503050406030204" pitchFamily="18" charset="0"/>
              </a:rPr>
              <a:t> </a:t>
            </a:r>
            <a:r>
              <a:rPr lang="en-US" sz="5400" b="1" dirty="0" err="1" smtClean="0">
                <a:solidFill>
                  <a:prstClr val="black"/>
                </a:solidFill>
                <a:latin typeface="Cambria" panose="02040503050406030204" pitchFamily="18" charset="0"/>
                <a:ea typeface="Cambria" panose="02040503050406030204" pitchFamily="18" charset="0"/>
              </a:rPr>
              <a:t>năm</a:t>
            </a:r>
            <a:r>
              <a:rPr lang="en-US" sz="5400" b="1" dirty="0" smtClean="0">
                <a:solidFill>
                  <a:prstClr val="black"/>
                </a:solidFill>
                <a:latin typeface="Cambria" panose="02040503050406030204" pitchFamily="18" charset="0"/>
                <a:ea typeface="Cambria" panose="02040503050406030204" pitchFamily="18" charset="0"/>
              </a:rPr>
              <a:t> </a:t>
            </a:r>
            <a:r>
              <a:rPr lang="en-US" sz="5400" b="1" dirty="0" err="1" smtClean="0">
                <a:solidFill>
                  <a:prstClr val="black"/>
                </a:solidFill>
                <a:latin typeface="Cambria" panose="02040503050406030204" pitchFamily="18" charset="0"/>
                <a:ea typeface="Cambria" panose="02040503050406030204" pitchFamily="18" charset="0"/>
              </a:rPr>
              <a:t>nhà</a:t>
            </a:r>
            <a:r>
              <a:rPr lang="en-US" sz="5400" b="1" dirty="0" smtClean="0">
                <a:solidFill>
                  <a:prstClr val="black"/>
                </a:solidFill>
                <a:latin typeface="Cambria" panose="02040503050406030204" pitchFamily="18" charset="0"/>
                <a:ea typeface="Cambria" panose="02040503050406030204" pitchFamily="18" charset="0"/>
              </a:rPr>
              <a:t> </a:t>
            </a:r>
            <a:r>
              <a:rPr lang="en-US" sz="5400" b="1" dirty="0" err="1" smtClean="0">
                <a:solidFill>
                  <a:prstClr val="black"/>
                </a:solidFill>
                <a:latin typeface="Cambria" panose="02040503050406030204" pitchFamily="18" charset="0"/>
                <a:ea typeface="Cambria" panose="02040503050406030204" pitchFamily="18" charset="0"/>
              </a:rPr>
              <a:t>máy</a:t>
            </a:r>
            <a:r>
              <a:rPr lang="en-US" sz="5400" b="1" dirty="0" smtClean="0">
                <a:solidFill>
                  <a:prstClr val="black"/>
                </a:solidFill>
                <a:latin typeface="Cambria" panose="02040503050406030204" pitchFamily="18" charset="0"/>
                <a:ea typeface="Cambria" panose="02040503050406030204" pitchFamily="18" charset="0"/>
              </a:rPr>
              <a:t> </a:t>
            </a:r>
            <a:r>
              <a:rPr lang="en-US" sz="5400" b="1" dirty="0" err="1" smtClean="0">
                <a:solidFill>
                  <a:prstClr val="black"/>
                </a:solidFill>
                <a:latin typeface="Cambria" panose="02040503050406030204" pitchFamily="18" charset="0"/>
                <a:ea typeface="Cambria" panose="02040503050406030204" pitchFamily="18" charset="0"/>
              </a:rPr>
              <a:t>tái</a:t>
            </a:r>
            <a:r>
              <a:rPr lang="en-US" sz="5400" b="1" dirty="0" smtClean="0">
                <a:solidFill>
                  <a:prstClr val="black"/>
                </a:solidFill>
                <a:latin typeface="Cambria" panose="02040503050406030204" pitchFamily="18" charset="0"/>
                <a:ea typeface="Cambria" panose="02040503050406030204" pitchFamily="18" charset="0"/>
              </a:rPr>
              <a:t> </a:t>
            </a:r>
            <a:r>
              <a:rPr lang="en-US" sz="5400" b="1" dirty="0" err="1" smtClean="0">
                <a:solidFill>
                  <a:prstClr val="black"/>
                </a:solidFill>
                <a:latin typeface="Cambria" panose="02040503050406030204" pitchFamily="18" charset="0"/>
                <a:ea typeface="Cambria" panose="02040503050406030204" pitchFamily="18" charset="0"/>
              </a:rPr>
              <a:t>chế</a:t>
            </a:r>
            <a:r>
              <a:rPr lang="en-US" sz="5400" b="1" dirty="0" smtClean="0">
                <a:solidFill>
                  <a:prstClr val="black"/>
                </a:solidFill>
                <a:latin typeface="Cambria" panose="02040503050406030204" pitchFamily="18" charset="0"/>
                <a:ea typeface="Cambria" panose="02040503050406030204" pitchFamily="18" charset="0"/>
              </a:rPr>
              <a:t> </a:t>
            </a:r>
            <a:r>
              <a:rPr lang="en-US" sz="5400" b="1" dirty="0" err="1" smtClean="0">
                <a:solidFill>
                  <a:prstClr val="black"/>
                </a:solidFill>
                <a:latin typeface="Cambria" panose="02040503050406030204" pitchFamily="18" charset="0"/>
                <a:ea typeface="Cambria" panose="02040503050406030204" pitchFamily="18" charset="0"/>
              </a:rPr>
              <a:t>được</a:t>
            </a:r>
            <a:r>
              <a:rPr lang="en-US" sz="5400" b="1" dirty="0" smtClean="0">
                <a:solidFill>
                  <a:prstClr val="black"/>
                </a:solidFill>
                <a:latin typeface="Cambria" panose="02040503050406030204" pitchFamily="18" charset="0"/>
                <a:ea typeface="Cambria" panose="02040503050406030204" pitchFamily="18" charset="0"/>
              </a:rPr>
              <a:t> </a:t>
            </a:r>
            <a:r>
              <a:rPr lang="en-US" sz="5400" b="1" dirty="0" err="1" smtClean="0">
                <a:solidFill>
                  <a:prstClr val="black"/>
                </a:solidFill>
                <a:latin typeface="Cambria" panose="02040503050406030204" pitchFamily="18" charset="0"/>
                <a:ea typeface="Cambria" panose="02040503050406030204" pitchFamily="18" charset="0"/>
              </a:rPr>
              <a:t>bao</a:t>
            </a:r>
            <a:r>
              <a:rPr lang="en-US" sz="5400" b="1" dirty="0" smtClean="0">
                <a:solidFill>
                  <a:prstClr val="black"/>
                </a:solidFill>
                <a:latin typeface="Cambria" panose="02040503050406030204" pitchFamily="18" charset="0"/>
                <a:ea typeface="Cambria" panose="02040503050406030204" pitchFamily="18" charset="0"/>
              </a:rPr>
              <a:t> </a:t>
            </a:r>
            <a:r>
              <a:rPr lang="en-US" sz="5400" b="1" dirty="0" err="1" smtClean="0">
                <a:solidFill>
                  <a:prstClr val="black"/>
                </a:solidFill>
                <a:latin typeface="Cambria" panose="02040503050406030204" pitchFamily="18" charset="0"/>
                <a:ea typeface="Cambria" panose="02040503050406030204" pitchFamily="18" charset="0"/>
              </a:rPr>
              <a:t>nhiêu</a:t>
            </a:r>
            <a:r>
              <a:rPr lang="en-US" sz="5400" b="1" dirty="0" smtClean="0">
                <a:solidFill>
                  <a:prstClr val="black"/>
                </a:solidFill>
                <a:latin typeface="Cambria" panose="02040503050406030204" pitchFamily="18" charset="0"/>
                <a:ea typeface="Cambria" panose="02040503050406030204" pitchFamily="18" charset="0"/>
              </a:rPr>
              <a:t> </a:t>
            </a:r>
            <a:r>
              <a:rPr lang="en-US" sz="5400" b="1" dirty="0" err="1" smtClean="0">
                <a:solidFill>
                  <a:prstClr val="black"/>
                </a:solidFill>
                <a:latin typeface="Cambria" panose="02040503050406030204" pitchFamily="18" charset="0"/>
                <a:ea typeface="Cambria" panose="02040503050406030204" pitchFamily="18" charset="0"/>
              </a:rPr>
              <a:t>tấn</a:t>
            </a:r>
            <a:r>
              <a:rPr lang="en-US" sz="5400" b="1" dirty="0" smtClean="0">
                <a:solidFill>
                  <a:prstClr val="black"/>
                </a:solidFill>
                <a:latin typeface="Cambria" panose="02040503050406030204" pitchFamily="18" charset="0"/>
                <a:ea typeface="Cambria" panose="02040503050406030204" pitchFamily="18" charset="0"/>
              </a:rPr>
              <a:t> </a:t>
            </a:r>
            <a:r>
              <a:rPr lang="en-US" sz="5400" b="1" dirty="0" err="1" smtClean="0">
                <a:solidFill>
                  <a:prstClr val="black"/>
                </a:solidFill>
                <a:latin typeface="Cambria" panose="02040503050406030204" pitchFamily="18" charset="0"/>
                <a:ea typeface="Cambria" panose="02040503050406030204" pitchFamily="18" charset="0"/>
              </a:rPr>
              <a:t>rác</a:t>
            </a:r>
            <a:r>
              <a:rPr lang="en-US" sz="5400" b="1" dirty="0" smtClean="0">
                <a:solidFill>
                  <a:prstClr val="black"/>
                </a:solidFill>
                <a:latin typeface="Cambria" panose="02040503050406030204" pitchFamily="18" charset="0"/>
                <a:ea typeface="Cambria" panose="02040503050406030204" pitchFamily="18" charset="0"/>
              </a:rPr>
              <a:t> </a:t>
            </a:r>
            <a:r>
              <a:rPr lang="en-US" sz="5400" b="1" dirty="0" err="1" smtClean="0">
                <a:solidFill>
                  <a:prstClr val="black"/>
                </a:solidFill>
                <a:latin typeface="Cambria" panose="02040503050406030204" pitchFamily="18" charset="0"/>
                <a:ea typeface="Cambria" panose="02040503050406030204" pitchFamily="18" charset="0"/>
              </a:rPr>
              <a:t>thải</a:t>
            </a:r>
            <a:r>
              <a:rPr lang="vi-VN" sz="5400" b="1" dirty="0" smtClean="0">
                <a:solidFill>
                  <a:prstClr val="black"/>
                </a:solidFill>
                <a:latin typeface="Cambria" panose="02040503050406030204" pitchFamily="18" charset="0"/>
                <a:ea typeface="Cambria" panose="02040503050406030204" pitchFamily="18" charset="0"/>
              </a:rPr>
              <a:t>?</a:t>
            </a:r>
            <a:endParaRPr lang="en-US" sz="5400" b="1" dirty="0">
              <a:solidFill>
                <a:prstClr val="black"/>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 xmlns:a16="http://schemas.microsoft.com/office/drawing/2014/main" id="{D827EB0B-9CF2-60CD-518F-D8B68DE8011A}"/>
              </a:ext>
            </a:extLst>
          </p:cNvPr>
          <p:cNvSpPr/>
          <p:nvPr/>
        </p:nvSpPr>
        <p:spPr>
          <a:xfrm>
            <a:off x="536029" y="3752192"/>
            <a:ext cx="10893971" cy="1986456"/>
          </a:xfrm>
          <a:prstGeom prst="roundRect">
            <a:avLst/>
          </a:prstGeom>
          <a:solidFill>
            <a:srgbClr val="FF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prstClr val="white"/>
                </a:solidFill>
                <a:latin typeface="Cambria" panose="02040503050406030204" pitchFamily="18" charset="0"/>
                <a:ea typeface="Cambria" panose="02040503050406030204" pitchFamily="18" charset="0"/>
              </a:rPr>
              <a:t>Tìm</a:t>
            </a:r>
            <a:r>
              <a:rPr lang="en-US" sz="6000" dirty="0" smtClean="0">
                <a:solidFill>
                  <a:prstClr val="white"/>
                </a:solidFill>
                <a:latin typeface="Cambria" panose="02040503050406030204" pitchFamily="18" charset="0"/>
                <a:ea typeface="Cambria" panose="02040503050406030204" pitchFamily="18" charset="0"/>
              </a:rPr>
              <a:t> 60% </a:t>
            </a:r>
            <a:r>
              <a:rPr lang="en-US" sz="6000" dirty="0" err="1" smtClean="0">
                <a:solidFill>
                  <a:prstClr val="white"/>
                </a:solidFill>
                <a:latin typeface="Cambria" panose="02040503050406030204" pitchFamily="18" charset="0"/>
                <a:ea typeface="Cambria" panose="02040503050406030204" pitchFamily="18" charset="0"/>
              </a:rPr>
              <a:t>của</a:t>
            </a:r>
            <a:r>
              <a:rPr lang="en-US" sz="6000" dirty="0" smtClean="0">
                <a:solidFill>
                  <a:prstClr val="white"/>
                </a:solidFill>
                <a:latin typeface="Cambria" panose="02040503050406030204" pitchFamily="18" charset="0"/>
                <a:ea typeface="Cambria" panose="02040503050406030204" pitchFamily="18" charset="0"/>
              </a:rPr>
              <a:t> 300 </a:t>
            </a:r>
            <a:r>
              <a:rPr lang="en-US" sz="6000" dirty="0" err="1" smtClean="0">
                <a:solidFill>
                  <a:prstClr val="white"/>
                </a:solidFill>
                <a:latin typeface="Cambria" panose="02040503050406030204" pitchFamily="18" charset="0"/>
                <a:ea typeface="Cambria" panose="02040503050406030204" pitchFamily="18" charset="0"/>
              </a:rPr>
              <a:t>tấn</a:t>
            </a:r>
            <a:r>
              <a:rPr lang="en-US" sz="6000" dirty="0" smtClean="0">
                <a:solidFill>
                  <a:prstClr val="white"/>
                </a:solidFill>
                <a:latin typeface="Cambria" panose="02040503050406030204" pitchFamily="18" charset="0"/>
                <a:ea typeface="Cambria" panose="02040503050406030204" pitchFamily="18" charset="0"/>
              </a:rPr>
              <a:t> </a:t>
            </a:r>
            <a:r>
              <a:rPr lang="en-US" sz="6000" dirty="0" err="1" smtClean="0">
                <a:solidFill>
                  <a:prstClr val="white"/>
                </a:solidFill>
                <a:latin typeface="Cambria" panose="02040503050406030204" pitchFamily="18" charset="0"/>
                <a:ea typeface="Cambria" panose="02040503050406030204" pitchFamily="18" charset="0"/>
              </a:rPr>
              <a:t>rác</a:t>
            </a:r>
            <a:r>
              <a:rPr lang="en-US" sz="6000" dirty="0" smtClean="0">
                <a:solidFill>
                  <a:prstClr val="white"/>
                </a:solidFill>
                <a:latin typeface="Cambria" panose="02040503050406030204" pitchFamily="18" charset="0"/>
                <a:ea typeface="Cambria" panose="02040503050406030204" pitchFamily="18" charset="0"/>
              </a:rPr>
              <a:t> </a:t>
            </a:r>
            <a:r>
              <a:rPr lang="en-US" sz="6000" dirty="0" err="1" smtClean="0">
                <a:solidFill>
                  <a:prstClr val="white"/>
                </a:solidFill>
                <a:latin typeface="Cambria" panose="02040503050406030204" pitchFamily="18" charset="0"/>
                <a:ea typeface="Cambria" panose="02040503050406030204" pitchFamily="18" charset="0"/>
              </a:rPr>
              <a:t>thải</a:t>
            </a:r>
            <a:r>
              <a:rPr lang="en-US" sz="6000" dirty="0" smtClean="0">
                <a:solidFill>
                  <a:prstClr val="white"/>
                </a:solidFill>
                <a:latin typeface="Cambria" panose="02040503050406030204" pitchFamily="18" charset="0"/>
                <a:ea typeface="Cambria" panose="02040503050406030204" pitchFamily="18" charset="0"/>
              </a:rPr>
              <a:t>.</a:t>
            </a:r>
            <a:endParaRPr lang="en-US" sz="6000" dirty="0">
              <a:solidFill>
                <a:prstClr val="white"/>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09930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4" name="Picture 3">
            <a:extLst>
              <a:ext uri="{FF2B5EF4-FFF2-40B4-BE49-F238E27FC236}">
                <a16:creationId xmlns="" xmlns:a16="http://schemas.microsoft.com/office/drawing/2014/main" id="{CBAF28E0-F9E0-72B1-22A2-961469E5411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07487" y="2403716"/>
            <a:ext cx="5305225" cy="5220342"/>
          </a:xfrm>
          <a:prstGeom prst="rect">
            <a:avLst/>
          </a:prstGeom>
        </p:spPr>
      </p:pic>
      <p:sp>
        <p:nvSpPr>
          <p:cNvPr id="17" name="Speech Bubble: Rectangle with Corners Rounded 16">
            <a:extLst>
              <a:ext uri="{FF2B5EF4-FFF2-40B4-BE49-F238E27FC236}">
                <a16:creationId xmlns="" xmlns:a16="http://schemas.microsoft.com/office/drawing/2014/main" id="{9D2F58C5-E4B8-B6A1-BA51-4EBB8401FBD9}"/>
              </a:ext>
            </a:extLst>
          </p:cNvPr>
          <p:cNvSpPr/>
          <p:nvPr/>
        </p:nvSpPr>
        <p:spPr>
          <a:xfrm>
            <a:off x="536029" y="457200"/>
            <a:ext cx="11067392" cy="2475186"/>
          </a:xfrm>
          <a:prstGeom prst="wedgeRoundRectCallout">
            <a:avLst>
              <a:gd name="adj1" fmla="val 39393"/>
              <a:gd name="adj2" fmla="val 65428"/>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dirty="0" err="1" smtClean="0">
                <a:solidFill>
                  <a:prstClr val="black"/>
                </a:solidFill>
                <a:latin typeface="Cambria" panose="02040503050406030204" pitchFamily="18" charset="0"/>
                <a:ea typeface="Cambria" panose="02040503050406030204" pitchFamily="18" charset="0"/>
              </a:rPr>
              <a:t>Tìm</a:t>
            </a:r>
            <a:r>
              <a:rPr lang="en-US" sz="6600" b="1" dirty="0" smtClean="0">
                <a:solidFill>
                  <a:prstClr val="black"/>
                </a:solidFill>
                <a:latin typeface="Cambria" panose="02040503050406030204" pitchFamily="18" charset="0"/>
                <a:ea typeface="Cambria" panose="02040503050406030204" pitchFamily="18" charset="0"/>
              </a:rPr>
              <a:t> </a:t>
            </a:r>
            <a:r>
              <a:rPr lang="en-US" sz="6600" b="1" dirty="0" err="1" smtClean="0">
                <a:solidFill>
                  <a:prstClr val="black"/>
                </a:solidFill>
                <a:latin typeface="Cambria" panose="02040503050406030204" pitchFamily="18" charset="0"/>
                <a:ea typeface="Cambria" panose="02040503050406030204" pitchFamily="18" charset="0"/>
              </a:rPr>
              <a:t>cách</a:t>
            </a:r>
            <a:r>
              <a:rPr lang="en-US" sz="6600" b="1" dirty="0" smtClean="0">
                <a:solidFill>
                  <a:prstClr val="black"/>
                </a:solidFill>
                <a:latin typeface="Cambria" panose="02040503050406030204" pitchFamily="18" charset="0"/>
                <a:ea typeface="Cambria" panose="02040503050406030204" pitchFamily="18" charset="0"/>
              </a:rPr>
              <a:t> </a:t>
            </a:r>
            <a:r>
              <a:rPr lang="en-US" sz="6600" b="1" dirty="0" err="1" smtClean="0">
                <a:solidFill>
                  <a:prstClr val="black"/>
                </a:solidFill>
                <a:latin typeface="Cambria" panose="02040503050406030204" pitchFamily="18" charset="0"/>
                <a:ea typeface="Cambria" panose="02040503050406030204" pitchFamily="18" charset="0"/>
              </a:rPr>
              <a:t>để</a:t>
            </a:r>
            <a:r>
              <a:rPr lang="en-US" sz="6600" b="1" dirty="0" smtClean="0">
                <a:solidFill>
                  <a:prstClr val="black"/>
                </a:solidFill>
                <a:latin typeface="Cambria" panose="02040503050406030204" pitchFamily="18" charset="0"/>
                <a:ea typeface="Cambria" panose="02040503050406030204" pitchFamily="18" charset="0"/>
              </a:rPr>
              <a:t> </a:t>
            </a:r>
            <a:r>
              <a:rPr lang="en-US" sz="6600" b="1" dirty="0" err="1" smtClean="0">
                <a:solidFill>
                  <a:prstClr val="black"/>
                </a:solidFill>
                <a:latin typeface="Cambria" panose="02040503050406030204" pitchFamily="18" charset="0"/>
                <a:ea typeface="Cambria" panose="02040503050406030204" pitchFamily="18" charset="0"/>
              </a:rPr>
              <a:t>tính</a:t>
            </a:r>
            <a:r>
              <a:rPr lang="en-US" sz="6600" b="1" dirty="0" smtClean="0">
                <a:solidFill>
                  <a:prstClr val="black"/>
                </a:solidFill>
                <a:latin typeface="Cambria" panose="02040503050406030204" pitchFamily="18" charset="0"/>
                <a:ea typeface="Cambria" panose="02040503050406030204" pitchFamily="18" charset="0"/>
              </a:rPr>
              <a:t> 60% </a:t>
            </a:r>
            <a:r>
              <a:rPr lang="en-US" sz="6600" b="1" dirty="0" err="1" smtClean="0">
                <a:solidFill>
                  <a:prstClr val="black"/>
                </a:solidFill>
                <a:latin typeface="Cambria" panose="02040503050406030204" pitchFamily="18" charset="0"/>
                <a:ea typeface="Cambria" panose="02040503050406030204" pitchFamily="18" charset="0"/>
              </a:rPr>
              <a:t>của</a:t>
            </a:r>
            <a:r>
              <a:rPr lang="en-US" sz="6600" b="1" dirty="0" smtClean="0">
                <a:solidFill>
                  <a:prstClr val="black"/>
                </a:solidFill>
                <a:latin typeface="Cambria" panose="02040503050406030204" pitchFamily="18" charset="0"/>
                <a:ea typeface="Cambria" panose="02040503050406030204" pitchFamily="18" charset="0"/>
              </a:rPr>
              <a:t> 300 </a:t>
            </a:r>
            <a:r>
              <a:rPr lang="en-US" sz="6600" b="1" dirty="0" err="1" smtClean="0">
                <a:solidFill>
                  <a:prstClr val="black"/>
                </a:solidFill>
                <a:latin typeface="Cambria" panose="02040503050406030204" pitchFamily="18" charset="0"/>
                <a:ea typeface="Cambria" panose="02040503050406030204" pitchFamily="18" charset="0"/>
              </a:rPr>
              <a:t>tấn</a:t>
            </a:r>
            <a:r>
              <a:rPr lang="en-US" sz="6600" b="1" dirty="0" smtClean="0">
                <a:solidFill>
                  <a:prstClr val="black"/>
                </a:solidFill>
                <a:latin typeface="Cambria" panose="02040503050406030204" pitchFamily="18" charset="0"/>
                <a:ea typeface="Cambria" panose="02040503050406030204" pitchFamily="18" charset="0"/>
              </a:rPr>
              <a:t> </a:t>
            </a:r>
            <a:r>
              <a:rPr lang="en-US" sz="6600" b="1" dirty="0" err="1" smtClean="0">
                <a:solidFill>
                  <a:prstClr val="black"/>
                </a:solidFill>
                <a:latin typeface="Cambria" panose="02040503050406030204" pitchFamily="18" charset="0"/>
                <a:ea typeface="Cambria" panose="02040503050406030204" pitchFamily="18" charset="0"/>
              </a:rPr>
              <a:t>rác</a:t>
            </a:r>
            <a:r>
              <a:rPr lang="en-US" sz="6600" b="1" dirty="0" smtClean="0">
                <a:solidFill>
                  <a:prstClr val="black"/>
                </a:solidFill>
                <a:latin typeface="Cambria" panose="02040503050406030204" pitchFamily="18" charset="0"/>
                <a:ea typeface="Cambria" panose="02040503050406030204" pitchFamily="18" charset="0"/>
              </a:rPr>
              <a:t> </a:t>
            </a:r>
            <a:r>
              <a:rPr lang="en-US" sz="6600" b="1" dirty="0" err="1" smtClean="0">
                <a:solidFill>
                  <a:prstClr val="black"/>
                </a:solidFill>
                <a:latin typeface="Cambria" panose="02040503050406030204" pitchFamily="18" charset="0"/>
                <a:ea typeface="Cambria" panose="02040503050406030204" pitchFamily="18" charset="0"/>
              </a:rPr>
              <a:t>thải</a:t>
            </a:r>
            <a:r>
              <a:rPr lang="vi-VN" sz="6600" b="1" dirty="0" smtClean="0">
                <a:solidFill>
                  <a:prstClr val="black"/>
                </a:solidFill>
                <a:latin typeface="Cambria" panose="02040503050406030204" pitchFamily="18" charset="0"/>
                <a:ea typeface="Cambria" panose="02040503050406030204" pitchFamily="18" charset="0"/>
              </a:rPr>
              <a:t>?</a:t>
            </a:r>
            <a:endParaRPr lang="en-US" sz="6600" b="1"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620389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3760"/>
            <a:ext cx="12192000" cy="5984240"/>
          </a:xfrm>
          <a:custGeom>
            <a:avLst/>
            <a:gdLst/>
            <a:ahLst/>
            <a:cxnLst/>
            <a:rect l="l" t="t" r="r" b="b"/>
            <a:pathLst>
              <a:path w="18288000" h="9486900">
                <a:moveTo>
                  <a:pt x="0" y="0"/>
                </a:moveTo>
                <a:lnTo>
                  <a:pt x="18288000" y="0"/>
                </a:lnTo>
                <a:lnTo>
                  <a:pt x="18288000" y="9486900"/>
                </a:lnTo>
                <a:lnTo>
                  <a:pt x="0" y="9486900"/>
                </a:lnTo>
                <a:lnTo>
                  <a:pt x="0" y="0"/>
                </a:lnTo>
                <a:close/>
              </a:path>
            </a:pathLst>
          </a:custGeom>
          <a:blipFill>
            <a:blip r:embed="rId4"/>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sp>
        <p:nvSpPr>
          <p:cNvPr id="3" name="Speech Bubble: Rectangle with Corners Rounded 2">
            <a:extLst>
              <a:ext uri="{FF2B5EF4-FFF2-40B4-BE49-F238E27FC236}">
                <a16:creationId xmlns="" xmlns:a16="http://schemas.microsoft.com/office/drawing/2014/main" id="{40FA47C2-6C20-3766-F22B-6EF4F795E1CB}"/>
              </a:ext>
            </a:extLst>
          </p:cNvPr>
          <p:cNvSpPr/>
          <p:nvPr/>
        </p:nvSpPr>
        <p:spPr>
          <a:xfrm>
            <a:off x="3129280" y="121920"/>
            <a:ext cx="3169920" cy="1534160"/>
          </a:xfrm>
          <a:prstGeom prst="wedgeRoundRectCallout">
            <a:avLst>
              <a:gd name="adj1" fmla="val -43124"/>
              <a:gd name="adj2" fmla="val 6316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solidFill>
                  <a:prstClr val="black"/>
                </a:solidFill>
                <a:latin typeface="Cambria" panose="02040503050406030204" pitchFamily="18" charset="0"/>
                <a:ea typeface="Cambria" panose="02040503050406030204" pitchFamily="18" charset="0"/>
              </a:rPr>
              <a:t>Năm</a:t>
            </a:r>
            <a:r>
              <a:rPr lang="en-US" dirty="0">
                <a:solidFill>
                  <a:prstClr val="black"/>
                </a:solidFill>
                <a:latin typeface="Cambria" panose="02040503050406030204" pitchFamily="18" charset="0"/>
                <a:ea typeface="Cambria" panose="02040503050406030204" pitchFamily="18" charset="0"/>
              </a:rPr>
              <a:t> nay, </a:t>
            </a:r>
            <a:r>
              <a:rPr lang="en-US" dirty="0" err="1">
                <a:solidFill>
                  <a:prstClr val="black"/>
                </a:solidFill>
                <a:latin typeface="Cambria" panose="02040503050406030204" pitchFamily="18" charset="0"/>
                <a:ea typeface="Cambria" panose="02040503050406030204" pitchFamily="18" charset="0"/>
              </a:rPr>
              <a:t>nhà</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máy</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của</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chú</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đặt</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kế</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hoạch</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tái</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chế</a:t>
            </a:r>
            <a:r>
              <a:rPr lang="en-US" dirty="0">
                <a:solidFill>
                  <a:prstClr val="black"/>
                </a:solidFill>
                <a:latin typeface="Cambria" panose="02040503050406030204" pitchFamily="18" charset="0"/>
                <a:ea typeface="Cambria" panose="02040503050406030204" pitchFamily="18" charset="0"/>
              </a:rPr>
              <a:t> 300 </a:t>
            </a:r>
            <a:r>
              <a:rPr lang="en-US" dirty="0" err="1">
                <a:solidFill>
                  <a:prstClr val="black"/>
                </a:solidFill>
                <a:latin typeface="Cambria" panose="02040503050406030204" pitchFamily="18" charset="0"/>
                <a:ea typeface="Cambria" panose="02040503050406030204" pitchFamily="18" charset="0"/>
              </a:rPr>
              <a:t>tấn</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rác</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thải</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Hết</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nửa</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năm</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này</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các</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chú</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đã</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hoàn</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thành</a:t>
            </a:r>
            <a:r>
              <a:rPr lang="en-US" dirty="0">
                <a:solidFill>
                  <a:prstClr val="black"/>
                </a:solidFill>
                <a:latin typeface="Cambria" panose="02040503050406030204" pitchFamily="18" charset="0"/>
                <a:ea typeface="Cambria" panose="02040503050406030204" pitchFamily="18" charset="0"/>
              </a:rPr>
              <a:t> 60% </a:t>
            </a:r>
            <a:r>
              <a:rPr lang="en-US" dirty="0" err="1">
                <a:solidFill>
                  <a:prstClr val="black"/>
                </a:solidFill>
                <a:latin typeface="Cambria" panose="02040503050406030204" pitchFamily="18" charset="0"/>
                <a:ea typeface="Cambria" panose="02040503050406030204" pitchFamily="18" charset="0"/>
              </a:rPr>
              <a:t>kế</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hoạch</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rồi</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đấy</a:t>
            </a:r>
            <a:r>
              <a:rPr lang="en-US" dirty="0">
                <a:solidFill>
                  <a:prstClr val="black"/>
                </a:solidFill>
                <a:latin typeface="Cambria" panose="02040503050406030204" pitchFamily="18" charset="0"/>
                <a:ea typeface="Cambria" panose="02040503050406030204" pitchFamily="18" charset="0"/>
              </a:rPr>
              <a:t>!</a:t>
            </a:r>
          </a:p>
        </p:txBody>
      </p:sp>
      <p:sp>
        <p:nvSpPr>
          <p:cNvPr id="6" name="Speech Bubble: Rectangle with Corners Rounded 5">
            <a:extLst>
              <a:ext uri="{FF2B5EF4-FFF2-40B4-BE49-F238E27FC236}">
                <a16:creationId xmlns="" xmlns:a16="http://schemas.microsoft.com/office/drawing/2014/main" id="{DE1833AD-9A3D-1331-4329-A08704F4A2F1}"/>
              </a:ext>
            </a:extLst>
          </p:cNvPr>
          <p:cNvSpPr/>
          <p:nvPr/>
        </p:nvSpPr>
        <p:spPr>
          <a:xfrm>
            <a:off x="6482080" y="1158240"/>
            <a:ext cx="2692400" cy="1137920"/>
          </a:xfrm>
          <a:prstGeom prst="wedgeRoundRectCallout">
            <a:avLst>
              <a:gd name="adj1" fmla="val -43124"/>
              <a:gd name="adj2" fmla="val 6316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solidFill>
                  <a:prstClr val="black"/>
                </a:solidFill>
                <a:latin typeface="Cambria" panose="02040503050406030204" pitchFamily="18" charset="0"/>
                <a:ea typeface="Cambria" panose="02040503050406030204" pitchFamily="18" charset="0"/>
              </a:rPr>
              <a:t>Vậy</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trong</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nửa</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năm</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các</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chú</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đã</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tái</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chế</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được</a:t>
            </a:r>
            <a:r>
              <a:rPr lang="en-US" dirty="0">
                <a:solidFill>
                  <a:prstClr val="black"/>
                </a:solidFill>
                <a:latin typeface="Cambria" panose="02040503050406030204" pitchFamily="18" charset="0"/>
                <a:ea typeface="Cambria" panose="02040503050406030204" pitchFamily="18" charset="0"/>
              </a:rPr>
              <a:t> bao </a:t>
            </a:r>
            <a:r>
              <a:rPr lang="en-US" dirty="0" err="1">
                <a:solidFill>
                  <a:prstClr val="black"/>
                </a:solidFill>
                <a:latin typeface="Cambria" panose="02040503050406030204" pitchFamily="18" charset="0"/>
                <a:ea typeface="Cambria" panose="02040503050406030204" pitchFamily="18" charset="0"/>
              </a:rPr>
              <a:t>nhiêu</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tấn</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rác</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thải</a:t>
            </a:r>
            <a:r>
              <a:rPr lang="en-US" dirty="0">
                <a:solidFill>
                  <a:prstClr val="black"/>
                </a:solidFill>
                <a:latin typeface="Cambria" panose="02040503050406030204" pitchFamily="18" charset="0"/>
                <a:ea typeface="Cambria" panose="02040503050406030204" pitchFamily="18" charset="0"/>
              </a:rPr>
              <a:t> ạ?</a:t>
            </a:r>
          </a:p>
        </p:txBody>
      </p:sp>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 xmlns:a16="http://schemas.microsoft.com/office/drawing/2014/main" id="{F23FF662-F591-92AA-7E2E-F3437650066C}"/>
                  </a:ext>
                </a:extLst>
              </p:cNvPr>
              <p:cNvSpPr/>
              <p:nvPr/>
            </p:nvSpPr>
            <p:spPr>
              <a:xfrm>
                <a:off x="9296400" y="1910080"/>
                <a:ext cx="2895600" cy="1137920"/>
              </a:xfrm>
              <a:prstGeom prst="wedgeRoundRectCallout">
                <a:avLst>
                  <a:gd name="adj1" fmla="val -43124"/>
                  <a:gd name="adj2" fmla="val 6316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prstClr val="black"/>
                    </a:solidFill>
                    <a:latin typeface="Cambria" panose="02040503050406030204" pitchFamily="18" charset="0"/>
                    <a:ea typeface="Cambria" panose="02040503050406030204" pitchFamily="18" charset="0"/>
                  </a:rPr>
                  <a:t>Ta </a:t>
                </a:r>
                <a:r>
                  <a:rPr lang="en-US" dirty="0" err="1">
                    <a:solidFill>
                      <a:prstClr val="black"/>
                    </a:solidFill>
                    <a:latin typeface="Cambria" panose="02040503050406030204" pitchFamily="18" charset="0"/>
                    <a:ea typeface="Cambria" panose="02040503050406030204" pitchFamily="18" charset="0"/>
                  </a:rPr>
                  <a:t>có</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thể</a:t>
                </a:r>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coi</a:t>
                </a:r>
                <a:r>
                  <a:rPr lang="en-US" dirty="0">
                    <a:solidFill>
                      <a:prstClr val="black"/>
                    </a:solidFill>
                    <a:latin typeface="Cambria" panose="02040503050406030204" pitchFamily="18" charset="0"/>
                    <a:ea typeface="Cambria" panose="02040503050406030204" pitchFamily="18" charset="0"/>
                  </a:rPr>
                  <a:t> 60% </a:t>
                </a:r>
                <a:r>
                  <a:rPr lang="en-US" dirty="0" err="1">
                    <a:solidFill>
                      <a:prstClr val="black"/>
                    </a:solidFill>
                    <a:latin typeface="Cambria" panose="02040503050406030204" pitchFamily="18" charset="0"/>
                    <a:ea typeface="Cambria" panose="02040503050406030204" pitchFamily="18" charset="0"/>
                  </a:rPr>
                  <a:t>là</a:t>
                </a:r>
                <a:r>
                  <a:rPr lang="en-US" dirty="0">
                    <a:solidFill>
                      <a:prstClr val="black"/>
                    </a:solidFill>
                    <a:latin typeface="Cambria" panose="02040503050406030204" pitchFamily="18" charset="0"/>
                    <a:ea typeface="Cambria" panose="02040503050406030204" pitchFamily="18" charset="0"/>
                  </a:rPr>
                  <a:t> </a:t>
                </a:r>
                <a14:m>
                  <m:oMath xmlns:m="http://schemas.openxmlformats.org/officeDocument/2006/math">
                    <m:f>
                      <m:fPr>
                        <m:ctrlPr>
                          <a:rPr lang="en-US" i="1" smtClean="0">
                            <a:solidFill>
                              <a:prstClr val="black"/>
                            </a:solidFill>
                            <a:latin typeface="Cambria Math"/>
                          </a:rPr>
                        </m:ctrlPr>
                      </m:fPr>
                      <m:num>
                        <m:r>
                          <a:rPr lang="en-US" smtClean="0">
                            <a:solidFill>
                              <a:prstClr val="black"/>
                            </a:solidFill>
                            <a:latin typeface="Cambria Math" panose="02040503050406030204" pitchFamily="18" charset="0"/>
                          </a:rPr>
                          <m:t>60</m:t>
                        </m:r>
                      </m:num>
                      <m:den>
                        <m:r>
                          <a:rPr lang="en-US" smtClean="0">
                            <a:solidFill>
                              <a:prstClr val="black"/>
                            </a:solidFill>
                            <a:latin typeface="Cambria Math" panose="02040503050406030204" pitchFamily="18" charset="0"/>
                          </a:rPr>
                          <m:t>100</m:t>
                        </m:r>
                      </m:den>
                    </m:f>
                    <m:r>
                      <a:rPr lang="en-US" smtClean="0">
                        <a:solidFill>
                          <a:prstClr val="black"/>
                        </a:solidFill>
                        <a:latin typeface="Cambria Math" panose="02040503050406030204" pitchFamily="18" charset="0"/>
                      </a:rPr>
                      <m:t> </m:t>
                    </m:r>
                    <m:r>
                      <m:rPr>
                        <m:sty m:val="p"/>
                      </m:rPr>
                      <a:rPr lang="en-US" smtClean="0">
                        <a:solidFill>
                          <a:prstClr val="black"/>
                        </a:solidFill>
                        <a:latin typeface="Cambria Math" panose="02040503050406030204" pitchFamily="18" charset="0"/>
                      </a:rPr>
                      <m:t>r</m:t>
                    </m:r>
                    <m:r>
                      <a:rPr lang="en-US" smtClean="0">
                        <a:solidFill>
                          <a:prstClr val="black"/>
                        </a:solidFill>
                        <a:latin typeface="Cambria Math" panose="02040503050406030204" pitchFamily="18" charset="0"/>
                      </a:rPr>
                      <m:t>ồ</m:t>
                    </m:r>
                    <m:r>
                      <m:rPr>
                        <m:sty m:val="p"/>
                      </m:rPr>
                      <a:rPr lang="en-US" smtClean="0">
                        <a:solidFill>
                          <a:prstClr val="black"/>
                        </a:solidFill>
                        <a:latin typeface="Cambria Math" panose="02040503050406030204" pitchFamily="18" charset="0"/>
                      </a:rPr>
                      <m:t>i</m:t>
                    </m:r>
                    <m:r>
                      <a:rPr lang="en-US" smtClean="0">
                        <a:solidFill>
                          <a:prstClr val="black"/>
                        </a:solidFill>
                        <a:latin typeface="Cambria Math" panose="02040503050406030204" pitchFamily="18" charset="0"/>
                      </a:rPr>
                      <m:t> </m:t>
                    </m:r>
                    <m:r>
                      <m:rPr>
                        <m:sty m:val="p"/>
                      </m:rPr>
                      <a:rPr lang="en-US" smtClean="0">
                        <a:solidFill>
                          <a:prstClr val="black"/>
                        </a:solidFill>
                        <a:latin typeface="Cambria Math" panose="02040503050406030204" pitchFamily="18" charset="0"/>
                      </a:rPr>
                      <m:t>t</m:t>
                    </m:r>
                    <m:r>
                      <a:rPr lang="en-US" smtClean="0">
                        <a:solidFill>
                          <a:prstClr val="black"/>
                        </a:solidFill>
                        <a:latin typeface="Cambria Math" panose="02040503050406030204" pitchFamily="18" charset="0"/>
                      </a:rPr>
                      <m:t>ì</m:t>
                    </m:r>
                    <m:r>
                      <m:rPr>
                        <m:sty m:val="p"/>
                      </m:rPr>
                      <a:rPr lang="en-US" smtClean="0">
                        <a:solidFill>
                          <a:prstClr val="black"/>
                        </a:solidFill>
                        <a:latin typeface="Cambria Math" panose="02040503050406030204" pitchFamily="18" charset="0"/>
                      </a:rPr>
                      <m:t>m</m:t>
                    </m:r>
                    <m:f>
                      <m:fPr>
                        <m:ctrlPr>
                          <a:rPr lang="en-US" i="1">
                            <a:solidFill>
                              <a:prstClr val="black"/>
                            </a:solidFill>
                            <a:latin typeface="Cambria Math"/>
                          </a:rPr>
                        </m:ctrlPr>
                      </m:fPr>
                      <m:num>
                        <m:r>
                          <a:rPr lang="en-US">
                            <a:solidFill>
                              <a:prstClr val="black"/>
                            </a:solidFill>
                            <a:latin typeface="Cambria Math" panose="02040503050406030204" pitchFamily="18" charset="0"/>
                          </a:rPr>
                          <m:t>60</m:t>
                        </m:r>
                      </m:num>
                      <m:den>
                        <m:r>
                          <a:rPr lang="en-US">
                            <a:solidFill>
                              <a:prstClr val="black"/>
                            </a:solidFill>
                            <a:latin typeface="Cambria Math" panose="02040503050406030204" pitchFamily="18" charset="0"/>
                          </a:rPr>
                          <m:t>100</m:t>
                        </m:r>
                      </m:den>
                    </m:f>
                  </m:oMath>
                </a14:m>
                <a:r>
                  <a:rPr lang="en-US" dirty="0">
                    <a:solidFill>
                      <a:prstClr val="black"/>
                    </a:solidFill>
                    <a:latin typeface="Cambria" panose="02040503050406030204" pitchFamily="18" charset="0"/>
                    <a:ea typeface="Cambria" panose="02040503050406030204" pitchFamily="18" charset="0"/>
                  </a:rPr>
                  <a:t> </a:t>
                </a:r>
                <a:r>
                  <a:rPr lang="en-US" dirty="0" err="1">
                    <a:solidFill>
                      <a:prstClr val="black"/>
                    </a:solidFill>
                    <a:latin typeface="Cambria" panose="02040503050406030204" pitchFamily="18" charset="0"/>
                    <a:ea typeface="Cambria" panose="02040503050406030204" pitchFamily="18" charset="0"/>
                  </a:rPr>
                  <a:t>của</a:t>
                </a:r>
                <a:r>
                  <a:rPr lang="en-US" dirty="0">
                    <a:solidFill>
                      <a:prstClr val="black"/>
                    </a:solidFill>
                    <a:latin typeface="Cambria" panose="02040503050406030204" pitchFamily="18" charset="0"/>
                    <a:ea typeface="Cambria" panose="02040503050406030204" pitchFamily="18" charset="0"/>
                  </a:rPr>
                  <a:t> 300 </a:t>
                </a:r>
                <a:r>
                  <a:rPr lang="en-US" dirty="0" err="1">
                    <a:solidFill>
                      <a:prstClr val="black"/>
                    </a:solidFill>
                    <a:latin typeface="Cambria" panose="02040503050406030204" pitchFamily="18" charset="0"/>
                    <a:ea typeface="Cambria" panose="02040503050406030204" pitchFamily="18" charset="0"/>
                  </a:rPr>
                  <a:t>tấn</a:t>
                </a:r>
                <a:endParaRPr lang="en-US" dirty="0">
                  <a:solidFill>
                    <a:prstClr val="black"/>
                  </a:solidFill>
                  <a:latin typeface="Cambria" panose="02040503050406030204" pitchFamily="18" charset="0"/>
                  <a:ea typeface="Cambria" panose="02040503050406030204" pitchFamily="18" charset="0"/>
                </a:endParaRPr>
              </a:p>
            </p:txBody>
          </p:sp>
        </mc:Choice>
        <mc:Fallback xmlns="">
          <p:sp>
            <p:nvSpPr>
              <p:cNvPr id="7" name="Speech Bubble: Rectangle with Corners Rounded 6">
                <a:extLst>
                  <a:ext uri="{FF2B5EF4-FFF2-40B4-BE49-F238E27FC236}">
                    <a16:creationId xmlns:a16="http://schemas.microsoft.com/office/drawing/2014/main" id="{F23FF662-F591-92AA-7E2E-F3437650066C}"/>
                  </a:ext>
                </a:extLst>
              </p:cNvPr>
              <p:cNvSpPr>
                <a:spLocks noRot="1" noChangeAspect="1" noMove="1" noResize="1" noEditPoints="1" noAdjustHandles="1" noChangeArrowheads="1" noChangeShapeType="1" noTextEdit="1"/>
              </p:cNvSpPr>
              <p:nvPr/>
            </p:nvSpPr>
            <p:spPr>
              <a:xfrm>
                <a:off x="9296400" y="1910080"/>
                <a:ext cx="2895600" cy="1137920"/>
              </a:xfrm>
              <a:prstGeom prst="wedgeRoundRectCallout">
                <a:avLst>
                  <a:gd name="adj1" fmla="val -43124"/>
                  <a:gd name="adj2" fmla="val 63162"/>
                  <a:gd name="adj3" fmla="val 16667"/>
                </a:avLst>
              </a:prstGeom>
              <a:blipFill>
                <a:blip r:embed="rId9"/>
                <a:stretch>
                  <a:fillRect/>
                </a:stretch>
              </a:blipFill>
              <a:ln w="57150"/>
            </p:spPr>
            <p:txBody>
              <a:bodyPr/>
              <a:lstStyle/>
              <a:p>
                <a:r>
                  <a:rPr lang="en-US">
                    <a:noFill/>
                  </a:rPr>
                  <a:t> </a:t>
                </a:r>
              </a:p>
            </p:txBody>
          </p:sp>
        </mc:Fallback>
      </mc:AlternateContent>
      <p:pic>
        <p:nvPicPr>
          <p:cNvPr id="10" name="J2TEAM-TTS-1734141492776 (1)">
            <a:hlinkClick r:id="" action="ppaction://media"/>
            <a:extLst>
              <a:ext uri="{FF2B5EF4-FFF2-40B4-BE49-F238E27FC236}">
                <a16:creationId xmlns="" xmlns:a16="http://schemas.microsoft.com/office/drawing/2014/main" id="{C5595D8B-2D86-F945-B417-5A2CE3778FF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517120" y="350520"/>
            <a:ext cx="406400" cy="406400"/>
          </a:xfrm>
          <a:prstGeom prst="rect">
            <a:avLst/>
          </a:prstGeom>
        </p:spPr>
      </p:pic>
    </p:spTree>
    <p:extLst>
      <p:ext uri="{BB962C8B-B14F-4D97-AF65-F5344CB8AC3E}">
        <p14:creationId xmlns:p14="http://schemas.microsoft.com/office/powerpoint/2010/main" val="152303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1" presetClass="mediacall" presetSubtype="0" fill="hold" nodeType="withEffect">
                                  <p:stCondLst>
                                    <p:cond delay="0"/>
                                  </p:stCondLst>
                                  <p:childTnLst>
                                    <p:cmd type="call" cmd="playFrom(0.0)">
                                      <p:cBhvr>
                                        <p:cTn id="19" dur="782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10"/>
                </p:tgtEl>
              </p:cMediaNode>
            </p:audio>
          </p:childTnLst>
        </p:cTn>
      </p:par>
    </p:tnLst>
    <p:bldLst>
      <p:bldP spid="3"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mc:AlternateContent xmlns:mc="http://schemas.openxmlformats.org/markup-compatibility/2006" xmlns:a14="http://schemas.microsoft.com/office/drawing/2010/main">
        <mc:Choice Requires="a14">
          <p:sp>
            <p:nvSpPr>
              <p:cNvPr id="17" name="Speech Bubble: Rectangle with Corners Rounded 16">
                <a:extLst>
                  <a:ext uri="{FF2B5EF4-FFF2-40B4-BE49-F238E27FC236}">
                    <a16:creationId xmlns="" xmlns:a16="http://schemas.microsoft.com/office/drawing/2014/main" id="{9D2F58C5-E4B8-B6A1-BA51-4EBB8401FBD9}"/>
                  </a:ext>
                </a:extLst>
              </p:cNvPr>
              <p:cNvSpPr/>
              <p:nvPr/>
            </p:nvSpPr>
            <p:spPr>
              <a:xfrm>
                <a:off x="504497" y="1324302"/>
                <a:ext cx="11240813" cy="4020207"/>
              </a:xfrm>
              <a:prstGeom prst="wedgeRoundRectCallout">
                <a:avLst>
                  <a:gd name="adj1" fmla="val 33244"/>
                  <a:gd name="adj2" fmla="val 5086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a:solidFill>
                      <a:prstClr val="black"/>
                    </a:solidFill>
                    <a:latin typeface="Cambria" panose="02040503050406030204" pitchFamily="18" charset="0"/>
                    <a:ea typeface="Cambria" panose="02040503050406030204" pitchFamily="18" charset="0"/>
                  </a:rPr>
                  <a:t>M</a:t>
                </a:r>
                <a:r>
                  <a:rPr lang="vi-VN" sz="5400" dirty="0" smtClean="0">
                    <a:solidFill>
                      <a:prstClr val="black"/>
                    </a:solidFill>
                    <a:latin typeface="Cambria" panose="02040503050406030204" pitchFamily="18" charset="0"/>
                    <a:ea typeface="Cambria" panose="02040503050406030204" pitchFamily="18" charset="0"/>
                  </a:rPr>
                  <a:t>uốn t</a:t>
                </a:r>
                <a:r>
                  <a:rPr lang="en-US" sz="5400" dirty="0" err="1" smtClean="0">
                    <a:solidFill>
                      <a:prstClr val="black"/>
                    </a:solidFill>
                    <a:latin typeface="Cambria" panose="02040503050406030204" pitchFamily="18" charset="0"/>
                    <a:ea typeface="Cambria" panose="02040503050406030204" pitchFamily="18" charset="0"/>
                  </a:rPr>
                  <a:t>ìm</a:t>
                </a:r>
                <a:r>
                  <a:rPr lang="en-US" sz="5400" dirty="0" smtClean="0">
                    <a:solidFill>
                      <a:prstClr val="black"/>
                    </a:solidFill>
                    <a:latin typeface="Cambria" panose="02040503050406030204" pitchFamily="18" charset="0"/>
                    <a:ea typeface="Cambria" panose="02040503050406030204" pitchFamily="18" charset="0"/>
                  </a:rPr>
                  <a:t> 60% </a:t>
                </a:r>
                <a:r>
                  <a:rPr lang="en-US" sz="5400" dirty="0" err="1" smtClean="0">
                    <a:solidFill>
                      <a:prstClr val="black"/>
                    </a:solidFill>
                    <a:latin typeface="Cambria" panose="02040503050406030204" pitchFamily="18" charset="0"/>
                    <a:ea typeface="Cambria" panose="02040503050406030204" pitchFamily="18" charset="0"/>
                  </a:rPr>
                  <a:t>của</a:t>
                </a:r>
                <a:r>
                  <a:rPr lang="en-US" sz="5400" dirty="0" smtClean="0">
                    <a:solidFill>
                      <a:prstClr val="black"/>
                    </a:solidFill>
                    <a:latin typeface="Cambria" panose="02040503050406030204" pitchFamily="18" charset="0"/>
                    <a:ea typeface="Cambria" panose="02040503050406030204" pitchFamily="18" charset="0"/>
                  </a:rPr>
                  <a:t> 300 </a:t>
                </a:r>
                <a:r>
                  <a:rPr lang="en-US" sz="5400" dirty="0" err="1" smtClean="0">
                    <a:solidFill>
                      <a:prstClr val="black"/>
                    </a:solidFill>
                    <a:latin typeface="Cambria" panose="02040503050406030204" pitchFamily="18" charset="0"/>
                    <a:ea typeface="Cambria" panose="02040503050406030204" pitchFamily="18" charset="0"/>
                  </a:rPr>
                  <a:t>tấn</a:t>
                </a:r>
                <a:r>
                  <a:rPr lang="en-US" sz="5400" dirty="0" smtClean="0">
                    <a:solidFill>
                      <a:prstClr val="black"/>
                    </a:solidFill>
                    <a:latin typeface="Cambria" panose="02040503050406030204" pitchFamily="18" charset="0"/>
                    <a:ea typeface="Cambria" panose="02040503050406030204" pitchFamily="18" charset="0"/>
                  </a:rPr>
                  <a:t> </a:t>
                </a:r>
                <a:r>
                  <a:rPr lang="en-US" sz="5400" dirty="0" err="1" smtClean="0">
                    <a:solidFill>
                      <a:prstClr val="black"/>
                    </a:solidFill>
                    <a:latin typeface="Cambria" panose="02040503050406030204" pitchFamily="18" charset="0"/>
                    <a:ea typeface="Cambria" panose="02040503050406030204" pitchFamily="18" charset="0"/>
                  </a:rPr>
                  <a:t>rác</a:t>
                </a:r>
                <a:r>
                  <a:rPr lang="en-US" sz="5400" dirty="0" smtClean="0">
                    <a:solidFill>
                      <a:prstClr val="black"/>
                    </a:solidFill>
                    <a:latin typeface="Cambria" panose="02040503050406030204" pitchFamily="18" charset="0"/>
                    <a:ea typeface="Cambria" panose="02040503050406030204" pitchFamily="18" charset="0"/>
                  </a:rPr>
                  <a:t> </a:t>
                </a:r>
                <a:r>
                  <a:rPr lang="en-US" sz="5400" dirty="0" err="1" smtClean="0">
                    <a:solidFill>
                      <a:prstClr val="black"/>
                    </a:solidFill>
                    <a:latin typeface="Cambria" panose="02040503050406030204" pitchFamily="18" charset="0"/>
                    <a:ea typeface="Cambria" panose="02040503050406030204" pitchFamily="18" charset="0"/>
                  </a:rPr>
                  <a:t>thải</a:t>
                </a:r>
                <a:r>
                  <a:rPr lang="vi-VN" sz="5400" dirty="0" smtClean="0">
                    <a:solidFill>
                      <a:prstClr val="black"/>
                    </a:solidFill>
                    <a:latin typeface="Cambria" panose="02040503050406030204" pitchFamily="18" charset="0"/>
                    <a:ea typeface="Cambria" panose="02040503050406030204" pitchFamily="18" charset="0"/>
                  </a:rPr>
                  <a:t>,</a:t>
                </a:r>
                <a:r>
                  <a:rPr lang="en-US" sz="5400" dirty="0" smtClean="0">
                    <a:solidFill>
                      <a:prstClr val="black"/>
                    </a:solidFill>
                    <a:latin typeface="Cambria" panose="02040503050406030204" pitchFamily="18" charset="0"/>
                    <a:ea typeface="Cambria" panose="02040503050406030204" pitchFamily="18" charset="0"/>
                  </a:rPr>
                  <a:t> ta </a:t>
                </a:r>
                <a:r>
                  <a:rPr lang="en-US" sz="5400" dirty="0" err="1" smtClean="0">
                    <a:solidFill>
                      <a:prstClr val="black"/>
                    </a:solidFill>
                    <a:latin typeface="Cambria" panose="02040503050406030204" pitchFamily="18" charset="0"/>
                    <a:ea typeface="Cambria" panose="02040503050406030204" pitchFamily="18" charset="0"/>
                  </a:rPr>
                  <a:t>tìm</a:t>
                </a:r>
                <a:r>
                  <a:rPr lang="en-US" sz="5400" dirty="0" smtClean="0">
                    <a:solidFill>
                      <a:prstClr val="black"/>
                    </a:solidFill>
                    <a:latin typeface="Cambria" panose="02040503050406030204" pitchFamily="18" charset="0"/>
                    <a:ea typeface="Cambria" panose="02040503050406030204" pitchFamily="18" charset="0"/>
                  </a:rPr>
                  <a:t> </a:t>
                </a:r>
                <a14:m>
                  <m:oMath xmlns:m="http://schemas.openxmlformats.org/officeDocument/2006/math">
                    <m:f>
                      <m:fPr>
                        <m:ctrlPr>
                          <a:rPr lang="en-US" sz="5400" i="1">
                            <a:solidFill>
                              <a:prstClr val="black"/>
                            </a:solidFill>
                            <a:latin typeface="Cambria Math"/>
                          </a:rPr>
                        </m:ctrlPr>
                      </m:fPr>
                      <m:num>
                        <m:r>
                          <a:rPr lang="en-US" sz="5400" b="0" i="1">
                            <a:solidFill>
                              <a:prstClr val="black"/>
                            </a:solidFill>
                            <a:latin typeface="Cambria Math" panose="02040503050406030204" pitchFamily="18" charset="0"/>
                          </a:rPr>
                          <m:t>60</m:t>
                        </m:r>
                      </m:num>
                      <m:den>
                        <m:r>
                          <a:rPr lang="en-US" sz="5400" b="0" i="1">
                            <a:solidFill>
                              <a:prstClr val="black"/>
                            </a:solidFill>
                            <a:latin typeface="Cambria Math" panose="02040503050406030204" pitchFamily="18" charset="0"/>
                          </a:rPr>
                          <m:t>100</m:t>
                        </m:r>
                      </m:den>
                    </m:f>
                  </m:oMath>
                </a14:m>
                <a:r>
                  <a:rPr lang="en-US" sz="5400" dirty="0" smtClean="0">
                    <a:solidFill>
                      <a:prstClr val="black"/>
                    </a:solidFill>
                    <a:latin typeface="Cambria" panose="02040503050406030204" pitchFamily="18" charset="0"/>
                    <a:ea typeface="Cambria" panose="02040503050406030204" pitchFamily="18" charset="0"/>
                  </a:rPr>
                  <a:t> </a:t>
                </a:r>
                <a:r>
                  <a:rPr lang="en-US" sz="5400" dirty="0" err="1" smtClean="0">
                    <a:solidFill>
                      <a:prstClr val="black"/>
                    </a:solidFill>
                    <a:latin typeface="Cambria" panose="02040503050406030204" pitchFamily="18" charset="0"/>
                    <a:ea typeface="Cambria" panose="02040503050406030204" pitchFamily="18" charset="0"/>
                  </a:rPr>
                  <a:t>của</a:t>
                </a:r>
                <a:r>
                  <a:rPr lang="en-US" sz="5400" dirty="0" smtClean="0">
                    <a:solidFill>
                      <a:prstClr val="black"/>
                    </a:solidFill>
                    <a:latin typeface="Cambria" panose="02040503050406030204" pitchFamily="18" charset="0"/>
                    <a:ea typeface="Cambria" panose="02040503050406030204" pitchFamily="18" charset="0"/>
                  </a:rPr>
                  <a:t> 300 </a:t>
                </a:r>
                <a:r>
                  <a:rPr lang="en-US" sz="5400" dirty="0" err="1" smtClean="0">
                    <a:solidFill>
                      <a:prstClr val="black"/>
                    </a:solidFill>
                    <a:latin typeface="Cambria" panose="02040503050406030204" pitchFamily="18" charset="0"/>
                    <a:ea typeface="Cambria" panose="02040503050406030204" pitchFamily="18" charset="0"/>
                  </a:rPr>
                  <a:t>tấn</a:t>
                </a:r>
                <a:r>
                  <a:rPr lang="en-US" sz="5400" dirty="0" smtClean="0">
                    <a:solidFill>
                      <a:prstClr val="black"/>
                    </a:solidFill>
                    <a:latin typeface="Cambria" panose="02040503050406030204" pitchFamily="18" charset="0"/>
                    <a:ea typeface="Cambria" panose="02040503050406030204" pitchFamily="18" charset="0"/>
                  </a:rPr>
                  <a:t> </a:t>
                </a:r>
                <a:r>
                  <a:rPr lang="en-US" sz="5400" dirty="0" err="1" smtClean="0">
                    <a:solidFill>
                      <a:prstClr val="black"/>
                    </a:solidFill>
                    <a:latin typeface="Cambria" panose="02040503050406030204" pitchFamily="18" charset="0"/>
                    <a:ea typeface="Cambria" panose="02040503050406030204" pitchFamily="18" charset="0"/>
                  </a:rPr>
                  <a:t>rác</a:t>
                </a:r>
                <a:r>
                  <a:rPr lang="en-US" sz="5400" dirty="0" smtClean="0">
                    <a:solidFill>
                      <a:prstClr val="black"/>
                    </a:solidFill>
                    <a:latin typeface="Cambria" panose="02040503050406030204" pitchFamily="18" charset="0"/>
                    <a:ea typeface="Cambria" panose="02040503050406030204" pitchFamily="18" charset="0"/>
                  </a:rPr>
                  <a:t> </a:t>
                </a:r>
                <a:r>
                  <a:rPr lang="en-US" sz="5400" dirty="0" err="1" smtClean="0">
                    <a:solidFill>
                      <a:prstClr val="black"/>
                    </a:solidFill>
                    <a:latin typeface="Cambria" panose="02040503050406030204" pitchFamily="18" charset="0"/>
                    <a:ea typeface="Cambria" panose="02040503050406030204" pitchFamily="18" charset="0"/>
                  </a:rPr>
                  <a:t>thải</a:t>
                </a:r>
                <a:r>
                  <a:rPr lang="en-US" sz="5400" dirty="0" smtClean="0">
                    <a:solidFill>
                      <a:prstClr val="black"/>
                    </a:solidFill>
                    <a:latin typeface="Cambria" panose="02040503050406030204" pitchFamily="18" charset="0"/>
                    <a:ea typeface="Cambria" panose="02040503050406030204" pitchFamily="18" charset="0"/>
                  </a:rPr>
                  <a:t>.</a:t>
                </a:r>
                <a:endParaRPr lang="en-US" sz="5400" dirty="0">
                  <a:solidFill>
                    <a:prstClr val="black"/>
                  </a:solidFill>
                  <a:latin typeface="Cambria" panose="02040503050406030204" pitchFamily="18" charset="0"/>
                  <a:ea typeface="Cambria" panose="02040503050406030204" pitchFamily="18" charset="0"/>
                </a:endParaRPr>
              </a:p>
            </p:txBody>
          </p:sp>
        </mc:Choice>
        <mc:Fallback xmlns="">
          <p:sp>
            <p:nvSpPr>
              <p:cNvPr id="17" name="Speech Bubble: Rectangle with Corners Rounded 16">
                <a:extLst>
                  <a:ext uri="{FF2B5EF4-FFF2-40B4-BE49-F238E27FC236}">
                    <a16:creationId xmlns:a16="http://schemas.microsoft.com/office/drawing/2014/main" xmlns="" xmlns:a14="http://schemas.microsoft.com/office/drawing/2010/main" id="{9D2F58C5-E4B8-B6A1-BA51-4EBB8401FBD9}"/>
                  </a:ext>
                </a:extLst>
              </p:cNvPr>
              <p:cNvSpPr>
                <a:spLocks noRot="1" noChangeAspect="1" noMove="1" noResize="1" noEditPoints="1" noAdjustHandles="1" noChangeArrowheads="1" noChangeShapeType="1" noTextEdit="1"/>
              </p:cNvSpPr>
              <p:nvPr/>
            </p:nvSpPr>
            <p:spPr>
              <a:xfrm>
                <a:off x="504497" y="1324302"/>
                <a:ext cx="11240813" cy="4020207"/>
              </a:xfrm>
              <a:prstGeom prst="wedgeRoundRectCallout">
                <a:avLst>
                  <a:gd name="adj1" fmla="val 33244"/>
                  <a:gd name="adj2" fmla="val 50865"/>
                  <a:gd name="adj3" fmla="val 16667"/>
                </a:avLst>
              </a:prstGeom>
              <a:blipFill rotWithShape="1">
                <a:blip r:embed="rId2"/>
                <a:stretch>
                  <a:fillRect/>
                </a:stretch>
              </a:blipFill>
              <a:ln w="57150"/>
            </p:spPr>
            <p:txBody>
              <a:bodyPr/>
              <a:lstStyle/>
              <a:p>
                <a:r>
                  <a:rPr lang="en-US">
                    <a:noFill/>
                  </a:rPr>
                  <a:t> </a:t>
                </a:r>
              </a:p>
            </p:txBody>
          </p:sp>
        </mc:Fallback>
      </mc:AlternateContent>
    </p:spTree>
    <p:extLst>
      <p:ext uri="{BB962C8B-B14F-4D97-AF65-F5344CB8AC3E}">
        <p14:creationId xmlns:p14="http://schemas.microsoft.com/office/powerpoint/2010/main" val="22283576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4" name="Picture 3">
            <a:extLst>
              <a:ext uri="{FF2B5EF4-FFF2-40B4-BE49-F238E27FC236}">
                <a16:creationId xmlns="" xmlns:a16="http://schemas.microsoft.com/office/drawing/2014/main" id="{CBAF28E0-F9E0-72B1-22A2-961469E5411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07487" y="2403716"/>
            <a:ext cx="5305225" cy="5220342"/>
          </a:xfrm>
          <a:prstGeom prst="rect">
            <a:avLst/>
          </a:prstGeom>
        </p:spPr>
      </p:pic>
      <p:sp>
        <p:nvSpPr>
          <p:cNvPr id="17" name="Speech Bubble: Rectangle with Corners Rounded 16">
            <a:extLst>
              <a:ext uri="{FF2B5EF4-FFF2-40B4-BE49-F238E27FC236}">
                <a16:creationId xmlns="" xmlns:a16="http://schemas.microsoft.com/office/drawing/2014/main" id="{9D2F58C5-E4B8-B6A1-BA51-4EBB8401FBD9}"/>
              </a:ext>
            </a:extLst>
          </p:cNvPr>
          <p:cNvSpPr/>
          <p:nvPr/>
        </p:nvSpPr>
        <p:spPr>
          <a:xfrm>
            <a:off x="536029" y="457200"/>
            <a:ext cx="11067392" cy="2475186"/>
          </a:xfrm>
          <a:prstGeom prst="wedgeRoundRectCallout">
            <a:avLst>
              <a:gd name="adj1" fmla="val 39393"/>
              <a:gd name="adj2" fmla="val 65428"/>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6600" b="1" dirty="0" err="1" smtClean="0">
                <a:solidFill>
                  <a:prstClr val="black"/>
                </a:solidFill>
                <a:latin typeface="Cambria" panose="02040503050406030204" pitchFamily="18" charset="0"/>
                <a:ea typeface="Cambria" panose="02040503050406030204" pitchFamily="18" charset="0"/>
              </a:rPr>
              <a:t>Thực</a:t>
            </a:r>
            <a:r>
              <a:rPr lang="en-US" sz="6600" b="1" dirty="0" smtClean="0">
                <a:solidFill>
                  <a:prstClr val="black"/>
                </a:solidFill>
                <a:latin typeface="Cambria" panose="02040503050406030204" pitchFamily="18" charset="0"/>
                <a:ea typeface="Cambria" panose="02040503050406030204" pitchFamily="18" charset="0"/>
              </a:rPr>
              <a:t> </a:t>
            </a:r>
            <a:r>
              <a:rPr lang="en-US" sz="6600" b="1" dirty="0" err="1" smtClean="0">
                <a:solidFill>
                  <a:prstClr val="black"/>
                </a:solidFill>
                <a:latin typeface="Cambria" panose="02040503050406030204" pitchFamily="18" charset="0"/>
                <a:ea typeface="Cambria" panose="02040503050406030204" pitchFamily="18" charset="0"/>
              </a:rPr>
              <a:t>hiện</a:t>
            </a:r>
            <a:r>
              <a:rPr lang="en-US" sz="6600" b="1" dirty="0" smtClean="0">
                <a:solidFill>
                  <a:prstClr val="black"/>
                </a:solidFill>
                <a:latin typeface="Cambria" panose="02040503050406030204" pitchFamily="18" charset="0"/>
                <a:ea typeface="Cambria" panose="02040503050406030204" pitchFamily="18" charset="0"/>
              </a:rPr>
              <a:t> </a:t>
            </a:r>
            <a:r>
              <a:rPr lang="en-US" sz="6600" b="1" dirty="0" err="1" smtClean="0">
                <a:solidFill>
                  <a:prstClr val="black"/>
                </a:solidFill>
                <a:latin typeface="Cambria" panose="02040503050406030204" pitchFamily="18" charset="0"/>
                <a:ea typeface="Cambria" panose="02040503050406030204" pitchFamily="18" charset="0"/>
              </a:rPr>
              <a:t>cách</a:t>
            </a:r>
            <a:r>
              <a:rPr lang="en-US" sz="6600" b="1" dirty="0" smtClean="0">
                <a:solidFill>
                  <a:prstClr val="black"/>
                </a:solidFill>
                <a:latin typeface="Cambria" panose="02040503050406030204" pitchFamily="18" charset="0"/>
                <a:ea typeface="Cambria" panose="02040503050406030204" pitchFamily="18" charset="0"/>
              </a:rPr>
              <a:t> </a:t>
            </a:r>
            <a:r>
              <a:rPr lang="en-US" sz="6600" b="1" dirty="0" err="1" smtClean="0">
                <a:solidFill>
                  <a:prstClr val="black"/>
                </a:solidFill>
                <a:latin typeface="Cambria" panose="02040503050406030204" pitchFamily="18" charset="0"/>
                <a:ea typeface="Cambria" panose="02040503050406030204" pitchFamily="18" charset="0"/>
              </a:rPr>
              <a:t>tìm</a:t>
            </a:r>
            <a:r>
              <a:rPr lang="en-US" sz="6600" b="1" dirty="0" smtClean="0">
                <a:solidFill>
                  <a:prstClr val="black"/>
                </a:solidFill>
                <a:latin typeface="Cambria" panose="02040503050406030204" pitchFamily="18" charset="0"/>
                <a:ea typeface="Cambria" panose="02040503050406030204" pitchFamily="18" charset="0"/>
              </a:rPr>
              <a:t> </a:t>
            </a:r>
            <a:r>
              <a:rPr lang="en-US" sz="6600" b="1" dirty="0" smtClean="0">
                <a:solidFill>
                  <a:prstClr val="black"/>
                </a:solidFill>
                <a:latin typeface="Cambria" panose="02040503050406030204" pitchFamily="18" charset="0"/>
                <a:ea typeface="Cambria" panose="02040503050406030204" pitchFamily="18" charset="0"/>
              </a:rPr>
              <a:t>60% </a:t>
            </a:r>
            <a:r>
              <a:rPr lang="en-US" sz="6600" b="1" dirty="0" err="1" smtClean="0">
                <a:solidFill>
                  <a:prstClr val="black"/>
                </a:solidFill>
                <a:latin typeface="Cambria" panose="02040503050406030204" pitchFamily="18" charset="0"/>
                <a:ea typeface="Cambria" panose="02040503050406030204" pitchFamily="18" charset="0"/>
              </a:rPr>
              <a:t>của</a:t>
            </a:r>
            <a:r>
              <a:rPr lang="en-US" sz="6600" b="1" dirty="0" smtClean="0">
                <a:solidFill>
                  <a:prstClr val="black"/>
                </a:solidFill>
                <a:latin typeface="Cambria" panose="02040503050406030204" pitchFamily="18" charset="0"/>
                <a:ea typeface="Cambria" panose="02040503050406030204" pitchFamily="18" charset="0"/>
              </a:rPr>
              <a:t> 300 </a:t>
            </a:r>
            <a:r>
              <a:rPr lang="en-US" sz="6600" b="1" dirty="0" err="1" smtClean="0">
                <a:solidFill>
                  <a:prstClr val="black"/>
                </a:solidFill>
                <a:latin typeface="Cambria" panose="02040503050406030204" pitchFamily="18" charset="0"/>
                <a:ea typeface="Cambria" panose="02040503050406030204" pitchFamily="18" charset="0"/>
              </a:rPr>
              <a:t>tấn</a:t>
            </a:r>
            <a:r>
              <a:rPr lang="en-US" sz="6600" b="1" dirty="0" smtClean="0">
                <a:solidFill>
                  <a:prstClr val="black"/>
                </a:solidFill>
                <a:latin typeface="Cambria" panose="02040503050406030204" pitchFamily="18" charset="0"/>
                <a:ea typeface="Cambria" panose="02040503050406030204" pitchFamily="18" charset="0"/>
              </a:rPr>
              <a:t> </a:t>
            </a:r>
            <a:r>
              <a:rPr lang="en-US" sz="6600" b="1" dirty="0" err="1" smtClean="0">
                <a:solidFill>
                  <a:prstClr val="black"/>
                </a:solidFill>
                <a:latin typeface="Cambria" panose="02040503050406030204" pitchFamily="18" charset="0"/>
                <a:ea typeface="Cambria" panose="02040503050406030204" pitchFamily="18" charset="0"/>
              </a:rPr>
              <a:t>rác</a:t>
            </a:r>
            <a:r>
              <a:rPr lang="en-US" sz="6600" b="1" dirty="0" smtClean="0">
                <a:solidFill>
                  <a:prstClr val="black"/>
                </a:solidFill>
                <a:latin typeface="Cambria" panose="02040503050406030204" pitchFamily="18" charset="0"/>
                <a:ea typeface="Cambria" panose="02040503050406030204" pitchFamily="18" charset="0"/>
              </a:rPr>
              <a:t> </a:t>
            </a:r>
            <a:r>
              <a:rPr lang="en-US" sz="6600" b="1" dirty="0" err="1" smtClean="0">
                <a:solidFill>
                  <a:prstClr val="black"/>
                </a:solidFill>
                <a:latin typeface="Cambria" panose="02040503050406030204" pitchFamily="18" charset="0"/>
                <a:ea typeface="Cambria" panose="02040503050406030204" pitchFamily="18" charset="0"/>
              </a:rPr>
              <a:t>thải</a:t>
            </a:r>
            <a:r>
              <a:rPr lang="en-US" sz="6600" b="1" dirty="0" smtClean="0">
                <a:solidFill>
                  <a:prstClr val="black"/>
                </a:solidFill>
                <a:latin typeface="Cambria" panose="02040503050406030204" pitchFamily="18" charset="0"/>
                <a:ea typeface="Cambria" panose="02040503050406030204" pitchFamily="18" charset="0"/>
              </a:rPr>
              <a:t>.</a:t>
            </a:r>
            <a:endParaRPr lang="en-US" sz="6600" b="1"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25776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u dong 1947">
  <a:themeElements>
    <a:clrScheme name="thu dong 194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u dong 1947">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u dong 194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u dong 194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u dong 194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u dong 194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u dong 194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u dong 194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u dong 194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u dong 194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u dong 194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u dong 194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u dong 194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u dong 194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912</TotalTime>
  <Words>688</Words>
  <Application>Microsoft Office PowerPoint</Application>
  <PresentationFormat>Custom</PresentationFormat>
  <Paragraphs>48</Paragraphs>
  <Slides>19</Slides>
  <Notes>0</Notes>
  <HiddenSlides>0</HiddenSlides>
  <MMClips>3</MMClips>
  <ScaleCrop>false</ScaleCrop>
  <HeadingPairs>
    <vt:vector size="4" baseType="variant">
      <vt:variant>
        <vt:lpstr>Theme</vt:lpstr>
      </vt:variant>
      <vt:variant>
        <vt:i4>8</vt:i4>
      </vt:variant>
      <vt:variant>
        <vt:lpstr>Slide Titles</vt:lpstr>
      </vt:variant>
      <vt:variant>
        <vt:i4>19</vt:i4>
      </vt:variant>
    </vt:vector>
  </HeadingPairs>
  <TitlesOfParts>
    <vt:vector size="27" baseType="lpstr">
      <vt:lpstr>Office Theme</vt:lpstr>
      <vt:lpstr>1_Office Theme</vt:lpstr>
      <vt:lpstr>2_Office Theme</vt:lpstr>
      <vt:lpstr>thu dong 1947</vt:lpstr>
      <vt:lpstr>4_Office Theme</vt:lpstr>
      <vt:lpstr>7_Office Theme</vt:lpstr>
      <vt:lpstr>6_Office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cp:lastModifiedBy>
  <cp:revision>42</cp:revision>
  <dcterms:created xsi:type="dcterms:W3CDTF">2023-12-02T07:45:56Z</dcterms:created>
  <dcterms:modified xsi:type="dcterms:W3CDTF">2026-01-26T07:43:48Z</dcterms:modified>
</cp:coreProperties>
</file>