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.xml" ContentType="application/inkml+xml"/>
  <Override PartName="/ppt/ink/ink30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4" r:id="rId3"/>
    <p:sldId id="350" r:id="rId5"/>
    <p:sldId id="305" r:id="rId6"/>
    <p:sldId id="517" r:id="rId7"/>
    <p:sldId id="518" r:id="rId8"/>
    <p:sldId id="306" r:id="rId9"/>
    <p:sldId id="315" r:id="rId10"/>
    <p:sldId id="316" r:id="rId11"/>
    <p:sldId id="418" r:id="rId12"/>
    <p:sldId id="423" r:id="rId13"/>
    <p:sldId id="424" r:id="rId14"/>
    <p:sldId id="419" r:id="rId15"/>
    <p:sldId id="420" r:id="rId16"/>
    <p:sldId id="421" r:id="rId17"/>
    <p:sldId id="323" r:id="rId18"/>
    <p:sldId id="422" r:id="rId19"/>
    <p:sldId id="519" r:id="rId20"/>
    <p:sldId id="318" r:id="rId21"/>
    <p:sldId id="319" r:id="rId22"/>
    <p:sldId id="321" r:id="rId23"/>
    <p:sldId id="357" r:id="rId24"/>
    <p:sldId id="358" r:id="rId25"/>
    <p:sldId id="359" r:id="rId26"/>
    <p:sldId id="360" r:id="rId27"/>
    <p:sldId id="362" r:id="rId28"/>
    <p:sldId id="320" r:id="rId29"/>
    <p:sldId id="327" r:id="rId30"/>
    <p:sldId id="513" r:id="rId31"/>
    <p:sldId id="508" r:id="rId32"/>
    <p:sldId id="509" r:id="rId33"/>
    <p:sldId id="514" r:id="rId34"/>
    <p:sldId id="515" r:id="rId35"/>
    <p:sldId id="511" r:id="rId36"/>
    <p:sldId id="516" r:id="rId37"/>
    <p:sldId id="335" r:id="rId38"/>
    <p:sldId id="336" r:id="rId39"/>
    <p:sldId id="337" r:id="rId40"/>
    <p:sldId id="338" r:id="rId41"/>
    <p:sldId id="339" r:id="rId42"/>
    <p:sldId id="340" r:id="rId43"/>
    <p:sldId id="361" r:id="rId44"/>
    <p:sldId id="344" r:id="rId45"/>
    <p:sldId id="520" r:id="rId46"/>
    <p:sldId id="345" r:id="rId47"/>
    <p:sldId id="521" r:id="rId48"/>
    <p:sldId id="522" r:id="rId49"/>
    <p:sldId id="346" r:id="rId50"/>
    <p:sldId id="347" r:id="rId51"/>
    <p:sldId id="524" r:id="rId52"/>
    <p:sldId id="525" r:id="rId53"/>
    <p:sldId id="349" r:id="rId54"/>
    <p:sldId id="30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78" d="100"/>
          <a:sy n="78" d="100"/>
        </p:scale>
        <p:origin x="64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9" Type="http://schemas.openxmlformats.org/officeDocument/2006/relationships/commentAuthors" Target="commentAuthors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03:2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0.000 0.000 24163,'21364.000'68.000'0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1: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1.000 1.000 24575,'0.000'0.000'-8191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1: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1.000 0.000 24575,'0.000'0.000'-8191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1: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0.000 0.000 24575,'0.000'0.000'-8191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1: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0.000 0.000 24575,'0.000'0.000'-8191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1: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1.000 1.000 24575,'0.000'0.000'-8191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1: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1.000 1.000 24575,'0.000'0.000'-8191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2: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0.000 1.000 24575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2: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147.000 0.000 23977,'0.000'10708.000'0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2: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0.000 0.000 24575,'0.000'0.000'-8191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2: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1.000 0.000 24575,'0.000'0.000'-8191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03:4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0.000 1.000 24575,'0.000'0.000'-8191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2: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1.000 1.000 24575,'0.000'0.000'-8191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2: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0.000 1.000 24575,'0.000'0.000'-8191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2: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0.000 1.000 24575,'0.000'0.000'-8191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3: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1.000 0.000 24575,'0.000'0.000'-8191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3: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1.000 0.000 24575,'0.000'0.000'-8191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3: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0.000 0.000 24575,'0.000'0.000'-8191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3: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0.000 0.000 24575,'0.000'0.000'-8191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7: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1.000 0.000 24575,'0.000'0.000'-8191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7: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0.000 0.000 24329,'21069.000'158.000'0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7: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1.000 1.000 24575,'0.000'0.000'-8191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03:4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113.000 0.000 24213,'-113.000'10704.000'0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8: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1.000 0.000 24575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08:00"/>
    </inkml:context>
    <inkml:brush xml:id="br0">
      <inkml:brushProperty name="width" value="0.035" units="cm"/>
      <inkml:brushProperty name="height" value="0.035" units="cm"/>
      <inkml:brushProperty name="color" value="#000000"/>
    </inkml:brush>
  </inkml:definitions>
  <inkml:trace contextRef="#ctx0" brushRef="#br0">0.000 0.000 24575,'0.000'0.000'-8191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08:05"/>
    </inkml:context>
    <inkml:brush xml:id="br0">
      <inkml:brushProperty name="width" value="0.035" units="cm"/>
      <inkml:brushProperty name="height" value="0.035" units="cm"/>
      <inkml:brushProperty name="color" value="#000000"/>
    </inkml:brush>
  </inkml:definitions>
  <inkml:trace contextRef="#ctx0" brushRef="#br0">1.000 1.000 24575,'0.000'0.000'-8191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08:06"/>
    </inkml:context>
    <inkml:brush xml:id="br0">
      <inkml:brushProperty name="width" value="0.035" units="cm"/>
      <inkml:brushProperty name="height" value="0.035" units="cm"/>
      <inkml:brushProperty name="color" value="#000000"/>
    </inkml:brush>
  </inkml:definitions>
  <inkml:trace contextRef="#ctx0" brushRef="#br0">0.000 1.000 24575,'0.000'0.000'-8191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08:07"/>
    </inkml:context>
    <inkml:brush xml:id="br0">
      <inkml:brushProperty name="width" value="0.035" units="cm"/>
      <inkml:brushProperty name="height" value="0.035" units="cm"/>
      <inkml:brushProperty name="color" value="#000000"/>
    </inkml:brush>
  </inkml:definitions>
  <inkml:trace contextRef="#ctx0" brushRef="#br0">0.000 1.000 24575,'0.000'0.000'-8191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08:45"/>
    </inkml:context>
    <inkml:brush xml:id="br0">
      <inkml:brushProperty name="width" value="0.035" units="cm"/>
      <inkml:brushProperty name="height" value="0.035" units="cm"/>
      <inkml:brushProperty name="color" value="#000000"/>
    </inkml:brush>
  </inkml:definitions>
  <inkml:trace contextRef="#ctx0" brushRef="#br0">1.000 1.000 24575,'0.000'0.000'-8191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14:11: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0.000 1.000 24575,'0.000'0.000'-8191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0783C5-8238-4813-ACF2-E6A9A1D51D60}" type="slidenum">
              <a:rPr lang="en-US" altLang="en-US"/>
            </a:fld>
            <a:endParaRPr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EF0446-7A9F-4E3D-AE35-437017914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2.png"/><Relationship Id="rId16" Type="http://schemas.openxmlformats.org/officeDocument/2006/relationships/image" Target="../media/image1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24.png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8.xml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24.png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12" Type="http://schemas.openxmlformats.org/officeDocument/2006/relationships/audio" Target="../media/audio2.wav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24.png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8.xml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24.png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8.xml"/><Relationship Id="rId11" Type="http://schemas.openxmlformats.org/officeDocument/2006/relationships/audio" Target="../media/audio1.wav"/><Relationship Id="rId10" Type="http://schemas.openxmlformats.org/officeDocument/2006/relationships/audio" Target="../media/audio2.wav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24.png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8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24.png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7" Type="http://schemas.openxmlformats.org/officeDocument/2006/relationships/notesSlide" Target="../notesSlides/notesSlide15.xml"/><Relationship Id="rId16" Type="http://schemas.openxmlformats.org/officeDocument/2006/relationships/slideLayout" Target="../slideLayouts/slideLayout8.xml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microsoft.com/office/2007/relationships/hdphoto" Target="../media/image38.wdp"/><Relationship Id="rId12" Type="http://schemas.openxmlformats.org/officeDocument/2006/relationships/image" Target="../media/image37.png"/><Relationship Id="rId11" Type="http://schemas.microsoft.com/office/2007/relationships/hdphoto" Target="../media/image36.wdp"/><Relationship Id="rId10" Type="http://schemas.openxmlformats.org/officeDocument/2006/relationships/image" Target="../media/image35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6" Type="http://schemas.microsoft.com/office/2007/relationships/hdphoto" Target="../media/image21.wdp"/><Relationship Id="rId5" Type="http://schemas.openxmlformats.org/officeDocument/2006/relationships/image" Target="../media/image20.png"/><Relationship Id="rId4" Type="http://schemas.microsoft.com/office/2007/relationships/hdphoto" Target="../media/image23.wdp"/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1.png"/><Relationship Id="rId2" Type="http://schemas.openxmlformats.org/officeDocument/2006/relationships/customXml" Target="../ink/ink30.xml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microsoft.com/office/2007/relationships/media" Target="../media/media2.mp3"/><Relationship Id="rId10" Type="http://schemas.openxmlformats.org/officeDocument/2006/relationships/notesSlide" Target="../notesSlides/notesSlide20.xml"/><Relationship Id="rId1" Type="http://schemas.openxmlformats.org/officeDocument/2006/relationships/audio" Target="../media/media2.mp3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microsoft.com/office/2007/relationships/media" Target="../media/media2.mp3"/><Relationship Id="rId10" Type="http://schemas.openxmlformats.org/officeDocument/2006/relationships/notesSlide" Target="../notesSlides/notesSlide21.xml"/><Relationship Id="rId1" Type="http://schemas.openxmlformats.org/officeDocument/2006/relationships/audio" Target="../media/media2.mp3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microsoft.com/office/2007/relationships/media" Target="../media/media2.mp3"/><Relationship Id="rId10" Type="http://schemas.openxmlformats.org/officeDocument/2006/relationships/notesSlide" Target="../notesSlides/notesSlide22.xml"/><Relationship Id="rId1" Type="http://schemas.openxmlformats.org/officeDocument/2006/relationships/audio" Target="../media/media2.mp3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microsoft.com/office/2007/relationships/media" Target="../media/media2.mp3"/><Relationship Id="rId10" Type="http://schemas.openxmlformats.org/officeDocument/2006/relationships/notesSlide" Target="../notesSlides/notesSlide23.xml"/><Relationship Id="rId1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microsoft.com/office/2007/relationships/media" Target="../media/media7.mp3"/><Relationship Id="rId5" Type="http://schemas.openxmlformats.org/officeDocument/2006/relationships/audio" Target="../media/media7.mp3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microsoft.com/office/2007/relationships/media" Target="../media/media2.mp3"/><Relationship Id="rId10" Type="http://schemas.openxmlformats.org/officeDocument/2006/relationships/notesSlide" Target="../notesSlides/notesSlide24.xml"/><Relationship Id="rId1" Type="http://schemas.openxmlformats.org/officeDocument/2006/relationships/audio" Target="../media/media2.mp3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microsoft.com/office/2007/relationships/media" Target="../media/media8.mp3"/><Relationship Id="rId5" Type="http://schemas.openxmlformats.org/officeDocument/2006/relationships/audio" Target="../media/media8.mp3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microsoft.com/office/2007/relationships/media" Target="../media/media2.mp3"/><Relationship Id="rId10" Type="http://schemas.openxmlformats.org/officeDocument/2006/relationships/notesSlide" Target="../notesSlides/notesSlide25.xml"/><Relationship Id="rId1" Type="http://schemas.openxmlformats.org/officeDocument/2006/relationships/audio" Target="../media/media2.mp3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Relationship Id="rId30" Type="http://schemas.openxmlformats.org/officeDocument/2006/relationships/notesSlide" Target="../notesSlides/notesSlide26.xml"/><Relationship Id="rId3" Type="http://schemas.openxmlformats.org/officeDocument/2006/relationships/image" Target="../media/image42.png"/><Relationship Id="rId29" Type="http://schemas.openxmlformats.org/officeDocument/2006/relationships/slideLayout" Target="../slideLayouts/slideLayout8.xml"/><Relationship Id="rId28" Type="http://schemas.openxmlformats.org/officeDocument/2006/relationships/image" Target="../media/image63.png"/><Relationship Id="rId27" Type="http://schemas.openxmlformats.org/officeDocument/2006/relationships/image" Target="../media/image50.png"/><Relationship Id="rId26" Type="http://schemas.openxmlformats.org/officeDocument/2006/relationships/image" Target="../media/image48.png"/><Relationship Id="rId25" Type="http://schemas.openxmlformats.org/officeDocument/2006/relationships/image" Target="../media/image62.png"/><Relationship Id="rId24" Type="http://schemas.openxmlformats.org/officeDocument/2006/relationships/image" Target="../media/image44.png"/><Relationship Id="rId23" Type="http://schemas.openxmlformats.org/officeDocument/2006/relationships/image" Target="../media/image54.png"/><Relationship Id="rId22" Type="http://schemas.microsoft.com/office/2007/relationships/media" Target="../media/media8.mp3"/><Relationship Id="rId21" Type="http://schemas.openxmlformats.org/officeDocument/2006/relationships/audio" Target="../media/media8.mp3"/><Relationship Id="rId20" Type="http://schemas.microsoft.com/office/2007/relationships/media" Target="../media/media7.mp3"/><Relationship Id="rId2" Type="http://schemas.microsoft.com/office/2007/relationships/media" Target="../media/media2.mp3"/><Relationship Id="rId19" Type="http://schemas.openxmlformats.org/officeDocument/2006/relationships/audio" Target="../media/media7.mp3"/><Relationship Id="rId18" Type="http://schemas.microsoft.com/office/2007/relationships/media" Target="../media/media6.mp3"/><Relationship Id="rId17" Type="http://schemas.openxmlformats.org/officeDocument/2006/relationships/audio" Target="../media/media6.mp3"/><Relationship Id="rId16" Type="http://schemas.microsoft.com/office/2007/relationships/media" Target="../media/media5.mp3"/><Relationship Id="rId15" Type="http://schemas.openxmlformats.org/officeDocument/2006/relationships/audio" Target="../media/media5.mp3"/><Relationship Id="rId14" Type="http://schemas.microsoft.com/office/2007/relationships/media" Target="../media/media4.mp3"/><Relationship Id="rId13" Type="http://schemas.openxmlformats.org/officeDocument/2006/relationships/audio" Target="../media/media4.mp3"/><Relationship Id="rId12" Type="http://schemas.microsoft.com/office/2007/relationships/media" Target="../media/media3.mp3"/><Relationship Id="rId11" Type="http://schemas.openxmlformats.org/officeDocument/2006/relationships/audio" Target="../media/media3.mp3"/><Relationship Id="rId10" Type="http://schemas.openxmlformats.org/officeDocument/2006/relationships/image" Target="../media/image61.png"/><Relationship Id="rId1" Type="http://schemas.openxmlformats.org/officeDocument/2006/relationships/audio" Target="../media/media2.mp3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7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45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7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49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7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53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7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51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7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4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7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55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audio" Target="../media/audio6.wav"/><Relationship Id="rId8" Type="http://schemas.openxmlformats.org/officeDocument/2006/relationships/image" Target="../media/image42.png"/><Relationship Id="rId7" Type="http://schemas.microsoft.com/office/2007/relationships/media" Target="../media/audio5.wav"/><Relationship Id="rId6" Type="http://schemas.openxmlformats.org/officeDocument/2006/relationships/audio" Target="../media/audio5.wav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2" Type="http://schemas.openxmlformats.org/officeDocument/2006/relationships/notesSlide" Target="../notesSlides/notesSlide38.xml"/><Relationship Id="rId11" Type="http://schemas.openxmlformats.org/officeDocument/2006/relationships/slideLayout" Target="../slideLayouts/slideLayout8.xml"/><Relationship Id="rId10" Type="http://schemas.microsoft.com/office/2007/relationships/media" Target="../media/audio6.wav"/><Relationship Id="rId1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customXml" Target="../ink/ink4.xml"/><Relationship Id="rId7" Type="http://schemas.openxmlformats.org/officeDocument/2006/relationships/image" Target="../media/image8.png"/><Relationship Id="rId6" Type="http://schemas.openxmlformats.org/officeDocument/2006/relationships/customXml" Target="../ink/ink3.xml"/><Relationship Id="rId5" Type="http://schemas.openxmlformats.org/officeDocument/2006/relationships/image" Target="../media/image7.png"/><Relationship Id="rId40" Type="http://schemas.openxmlformats.org/officeDocument/2006/relationships/notesSlide" Target="../notesSlides/notesSlide4.xml"/><Relationship Id="rId4" Type="http://schemas.openxmlformats.org/officeDocument/2006/relationships/customXml" Target="../ink/ink2.xml"/><Relationship Id="rId39" Type="http://schemas.openxmlformats.org/officeDocument/2006/relationships/slideLayout" Target="../slideLayouts/slideLayout13.xml"/><Relationship Id="rId38" Type="http://schemas.openxmlformats.org/officeDocument/2006/relationships/customXml" Target="../ink/ink29.xml"/><Relationship Id="rId37" Type="http://schemas.openxmlformats.org/officeDocument/2006/relationships/image" Target="../media/image13.png"/><Relationship Id="rId36" Type="http://schemas.openxmlformats.org/officeDocument/2006/relationships/customXml" Target="../ink/ink28.xml"/><Relationship Id="rId35" Type="http://schemas.openxmlformats.org/officeDocument/2006/relationships/customXml" Target="../ink/ink27.xml"/><Relationship Id="rId34" Type="http://schemas.openxmlformats.org/officeDocument/2006/relationships/customXml" Target="../ink/ink26.xml"/><Relationship Id="rId33" Type="http://schemas.openxmlformats.org/officeDocument/2006/relationships/customXml" Target="../ink/ink25.xml"/><Relationship Id="rId32" Type="http://schemas.openxmlformats.org/officeDocument/2006/relationships/customXml" Target="../ink/ink24.xml"/><Relationship Id="rId31" Type="http://schemas.openxmlformats.org/officeDocument/2006/relationships/customXml" Target="../ink/ink23.xml"/><Relationship Id="rId30" Type="http://schemas.openxmlformats.org/officeDocument/2006/relationships/customXml" Target="../ink/ink22.xml"/><Relationship Id="rId3" Type="http://schemas.openxmlformats.org/officeDocument/2006/relationships/image" Target="../media/image6.png"/><Relationship Id="rId29" Type="http://schemas.openxmlformats.org/officeDocument/2006/relationships/customXml" Target="../ink/ink21.xml"/><Relationship Id="rId28" Type="http://schemas.openxmlformats.org/officeDocument/2006/relationships/customXml" Target="../ink/ink20.xml"/><Relationship Id="rId27" Type="http://schemas.openxmlformats.org/officeDocument/2006/relationships/customXml" Target="../ink/ink19.xml"/><Relationship Id="rId26" Type="http://schemas.openxmlformats.org/officeDocument/2006/relationships/customXml" Target="../ink/ink18.xml"/><Relationship Id="rId25" Type="http://schemas.openxmlformats.org/officeDocument/2006/relationships/image" Target="../media/image12.png"/><Relationship Id="rId24" Type="http://schemas.openxmlformats.org/officeDocument/2006/relationships/customXml" Target="../ink/ink17.xml"/><Relationship Id="rId23" Type="http://schemas.openxmlformats.org/officeDocument/2006/relationships/image" Target="../media/image11.png"/><Relationship Id="rId22" Type="http://schemas.openxmlformats.org/officeDocument/2006/relationships/customXml" Target="../ink/ink16.xml"/><Relationship Id="rId21" Type="http://schemas.openxmlformats.org/officeDocument/2006/relationships/customXml" Target="../ink/ink15.xml"/><Relationship Id="rId20" Type="http://schemas.openxmlformats.org/officeDocument/2006/relationships/customXml" Target="../ink/ink14.xml"/><Relationship Id="rId2" Type="http://schemas.openxmlformats.org/officeDocument/2006/relationships/customXml" Target="../ink/ink1.xml"/><Relationship Id="rId19" Type="http://schemas.openxmlformats.org/officeDocument/2006/relationships/customXml" Target="../ink/ink13.xml"/><Relationship Id="rId18" Type="http://schemas.openxmlformats.org/officeDocument/2006/relationships/customXml" Target="../ink/ink12.xml"/><Relationship Id="rId17" Type="http://schemas.openxmlformats.org/officeDocument/2006/relationships/customXml" Target="../ink/ink11.xml"/><Relationship Id="rId16" Type="http://schemas.openxmlformats.org/officeDocument/2006/relationships/customXml" Target="../ink/ink10.xml"/><Relationship Id="rId15" Type="http://schemas.openxmlformats.org/officeDocument/2006/relationships/image" Target="../media/image10.png"/><Relationship Id="rId14" Type="http://schemas.openxmlformats.org/officeDocument/2006/relationships/customXml" Target="../ink/ink9.xml"/><Relationship Id="rId13" Type="http://schemas.openxmlformats.org/officeDocument/2006/relationships/customXml" Target="../ink/ink8.xml"/><Relationship Id="rId12" Type="http://schemas.openxmlformats.org/officeDocument/2006/relationships/customXml" Target="../ink/ink7.xml"/><Relationship Id="rId11" Type="http://schemas.openxmlformats.org/officeDocument/2006/relationships/customXml" Target="../ink/ink6.xml"/><Relationship Id="rId10" Type="http://schemas.openxmlformats.org/officeDocument/2006/relationships/customXml" Target="../ink/ink5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audio" Target="../media/audio6.wav"/><Relationship Id="rId8" Type="http://schemas.openxmlformats.org/officeDocument/2006/relationships/image" Target="../media/image42.png"/><Relationship Id="rId7" Type="http://schemas.microsoft.com/office/2007/relationships/media" Target="../media/audio5.wav"/><Relationship Id="rId6" Type="http://schemas.openxmlformats.org/officeDocument/2006/relationships/audio" Target="../media/audio5.wav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5" Type="http://schemas.openxmlformats.org/officeDocument/2006/relationships/notesSlide" Target="../notesSlides/notesSlide40.xml"/><Relationship Id="rId14" Type="http://schemas.openxmlformats.org/officeDocument/2006/relationships/slideLayout" Target="../slideLayouts/slideLayout14.xml"/><Relationship Id="rId13" Type="http://schemas.openxmlformats.org/officeDocument/2006/relationships/image" Target="../media/image75.png"/><Relationship Id="rId12" Type="http://schemas.microsoft.com/office/2007/relationships/media" Target="../media/media9.mp3"/><Relationship Id="rId11" Type="http://schemas.openxmlformats.org/officeDocument/2006/relationships/audio" Target="../media/media9.mp3"/><Relationship Id="rId10" Type="http://schemas.microsoft.com/office/2007/relationships/media" Target="../media/audio6.wav"/><Relationship Id="rId1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audio" Target="../media/audio7.wav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7" Type="http://schemas.openxmlformats.org/officeDocument/2006/relationships/image" Target="../media/image45.png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Relationship Id="rId3" Type="http://schemas.openxmlformats.org/officeDocument/2006/relationships/image" Target="../media/image55.png"/><Relationship Id="rId2" Type="http://schemas.openxmlformats.org/officeDocument/2006/relationships/image" Target="../media/image73.png"/><Relationship Id="rId1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audio8.wav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audio7.wav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7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audio9.wav"/><Relationship Id="rId4" Type="http://schemas.openxmlformats.org/officeDocument/2006/relationships/image" Target="../media/image90.GIF"/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image" Target="../media/image87.GIF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3.xml"/><Relationship Id="rId1" Type="http://schemas.openxmlformats.org/officeDocument/2006/relationships/hyperlink" Target="http://www.eduhome.com.vn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8.xml"/><Relationship Id="rId6" Type="http://schemas.microsoft.com/office/2007/relationships/hdphoto" Target="../media/image21.wdp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24.png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8.xml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24.png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5" Type="http://schemas.openxmlformats.org/officeDocument/2006/relationships/notesSlide" Target="../notesSlides/notesSlide9.xml"/><Relationship Id="rId14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12" Type="http://schemas.openxmlformats.org/officeDocument/2006/relationships/audio" Target="../media/audio2.wav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05437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4</a:t>
            </a:r>
            <a:r>
              <a:rPr lang="en-US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Travel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r>
              <a:rPr lang="en-US" sz="4000" b="1">
                <a:solidFill>
                  <a:srgbClr val="00B050"/>
                </a:solidFill>
              </a:rPr>
              <a:t>.1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8581" y="4407613"/>
            <a:ext cx="1846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US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54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10301" b="6050"/>
          <a:stretch>
            <a:fillRect/>
          </a:stretch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9" y="2469292"/>
            <a:ext cx="4332655" cy="32970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13" y="2944432"/>
            <a:ext cx="3520960" cy="2679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72047" y="399443"/>
            <a:ext cx="988149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5400" b="1" kern="0">
                <a:solidFill>
                  <a:srgbClr val="0070C0"/>
                </a:solidFill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Spain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>
            <a:fillRect/>
          </a:stretch>
        </p:blipFill>
        <p:spPr>
          <a:xfrm>
            <a:off x="4881797" y="1929484"/>
            <a:ext cx="2410592" cy="2776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1341370" y="3755335"/>
            <a:ext cx="724983" cy="7438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8668" y="1929485"/>
            <a:ext cx="2408252" cy="2779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39962" t="48579" r="32544" b="-5587"/>
          <a:stretch>
            <a:fillRect/>
          </a:stretch>
        </p:blipFill>
        <p:spPr>
          <a:xfrm>
            <a:off x="1094888" y="1929484"/>
            <a:ext cx="2394362" cy="34981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39962" t="48579" r="32544" b="-5587"/>
          <a:stretch>
            <a:fillRect/>
          </a:stretch>
        </p:blipFill>
        <p:spPr>
          <a:xfrm>
            <a:off x="7624379" y="1995535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7405254" y="4548576"/>
            <a:ext cx="4676516" cy="19343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B. </a:t>
            </a:r>
            <a:endParaRPr kumimoji="0" lang="en-US" sz="35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225038" y="4584770"/>
            <a:ext cx="4676516" cy="193437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A. </a:t>
            </a:r>
            <a:endParaRPr kumimoji="0" lang="en-US" sz="35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29638" y="4736889"/>
            <a:ext cx="2324161" cy="1540525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362" y="4795801"/>
            <a:ext cx="2272373" cy="151231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2 -0.01211 -0.00509 -0.00846 -0.0199 C -0.00742 -0.02407 -0.00599 -0.02824 -0.00495 -0.0324 C -0.00443 -0.03449 -0.00443 -0.03703 -0.00378 -0.03889 C 0.00508 -0.06111 0.01029 -0.06065 0.02487 -0.08125 C 0.02682 -0.08403 0.02852 -0.0875 0.03073 -0.08958 C 0.03294 -0.09166 0.03555 -0.09236 0.03789 -0.09375 C 0.03997 -0.09514 0.04193 -0.09629 0.04388 -0.09815 C 0.04596 -0.1 0.04766 -0.10278 0.04987 -0.1044 C 0.0556 -0.10856 0.06042 -0.10926 0.06654 -0.11065 C 0.11081 -0.10162 0.08372 -0.10903 0.10807 -0.10023 L 0.13203 -0.09166 C 0.13633 -0.09028 0.14492 -0.0875 0.14492 -0.08727 C 0.17695 -0.06481 0.16563 -0.07615 0.18073 -0.05995 C 0.18242 -0.05648 0.18359 -0.05254 0.18555 -0.0493 C 0.20156 -0.02083 0.18203 -0.06365 0.20443 -0.01759 C 0.20599 -0.01458 0.2069 -0.01065 0.20807 -0.00717 C 0.20912 -0.00416 0.21068 -0.00162 0.21172 0.00139 C 0.21367 0.00672 0.21758 0.01875 0.21875 0.02454 C 0.22057 0.03287 0.22188 0.04167 0.22357 0.05 C 0.23919 0.12547 0.23216 0.08102 0.23776 0.12408 C 0.23815 0.12685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1 L 0.00482 -0.01458 C 0.08503 -0.12268 0.0556 -0.08773 0.12136 -0.16319 C 0.12891 -0.17176 0.13646 -0.18009 0.14401 -0.18842 C 0.14909 -0.19421 0.15352 -0.20301 0.15951 -0.20532 C 0.18998 -0.21805 0.16029 -0.20648 0.1892 -0.21597 C 0.24714 -0.23541 0.2142 -0.22592 0.24753 -0.23495 C 0.26342 -0.23426 0.2793 -0.23472 0.29519 -0.23287 C 0.3043 -0.23194 0.32253 -0.22662 0.32253 -0.22639 C 0.32526 -0.22523 0.328 -0.22338 0.33086 -0.22245 C 0.33555 -0.2206 0.3405 -0.22014 0.34519 -0.21805 C 0.35 -0.21597 0.35495 -0.21366 0.35938 -0.20972 C 0.37279 -0.19768 0.36706 -0.20092 0.37605 -0.19699 C 0.38659 -0.17847 0.37331 -0.20116 0.38321 -0.18634 C 0.38451 -0.18449 0.38542 -0.18194 0.38685 -0.18009 C 0.39193 -0.17291 0.39349 -0.17199 0.3987 -0.16736 C 0.40078 -0.15625 0.39857 -0.16528 0.40352 -0.15463 C 0.4056 -0.15 0.41068 -0.13333 0.41068 -0.13125 L 0.41068 -0.12291 L 0.41068 -0.12268 " pathEditMode="relative" rAng="0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86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5 -0.02685 C -0.01836 -0.03402 -0.02123 -0.0405 -0.02331 -0.04791 C -0.03815 -0.10046 -0.01485 -0.028 -0.0293 -0.06898 C -0.0349 -0.08518 -0.02748 -0.07013 -0.03646 -0.08819 C -0.0375 -0.09027 -0.03841 -0.09328 -0.03998 -0.09444 C -0.04453 -0.09768 -0.04948 -0.09861 -0.0543 -0.10069 C -0.06459 -0.09791 -0.075 -0.0956 -0.08516 -0.09236 C -0.09063 -0.0905 -0.09453 -0.0875 -0.09948 -0.08379 C -0.10781 -0.06898 -0.10638 -0.07268 -0.1138 -0.05416 C -0.11628 -0.04791 -0.11914 -0.04212 -0.12084 -0.03518 C -0.12917 -0.00208 -0.1319 0.01181 -0.13516 0.04098 C -0.13607 0.04862 -0.13672 0.05649 -0.1375 0.06436 C -0.1388 0.17153 -0.13867 0.13195 -0.13867 0.18288 L -0.13867 0.18311 " pathEditMode="relative" rAng="0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0301" b="6050"/>
          <a:stretch>
            <a:fillRect/>
          </a:stretch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17" y="2872526"/>
            <a:ext cx="4332655" cy="32970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3" y="3227968"/>
            <a:ext cx="3520960" cy="2679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51258" y="376306"/>
            <a:ext cx="942808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France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>
            <a:fillRect/>
          </a:stretch>
        </p:blipFill>
        <p:spPr>
          <a:xfrm>
            <a:off x="4881797" y="1929484"/>
            <a:ext cx="2410592" cy="27767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943" y="3098463"/>
            <a:ext cx="685464" cy="703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7778248" y="4132573"/>
            <a:ext cx="750319" cy="7698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6861" y="1948147"/>
            <a:ext cx="2408252" cy="2779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39962" t="48579" r="32544" b="-5587"/>
          <a:stretch>
            <a:fillRect/>
          </a:stretch>
        </p:blipFill>
        <p:spPr>
          <a:xfrm>
            <a:off x="7599165" y="2409222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7315113" y="4449697"/>
            <a:ext cx="4676516" cy="21306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B. </a:t>
            </a:r>
            <a:endParaRPr kumimoji="0" lang="en-US" sz="35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39962" t="48579" r="32544" b="-5587"/>
          <a:stretch>
            <a:fillRect/>
          </a:stretch>
        </p:blipFill>
        <p:spPr>
          <a:xfrm>
            <a:off x="1251258" y="2318918"/>
            <a:ext cx="2394362" cy="3498111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34897" y="4449697"/>
            <a:ext cx="4676516" cy="21306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A. </a:t>
            </a:r>
            <a:endParaRPr kumimoji="0" lang="en-US" sz="35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3040" y="4727367"/>
            <a:ext cx="2482819" cy="1645689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5246" y="4682528"/>
            <a:ext cx="2552857" cy="18104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10301" b="6050"/>
          <a:stretch>
            <a:fillRect/>
          </a:stretch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6" y="2781251"/>
            <a:ext cx="4332655" cy="32970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80" y="3256391"/>
            <a:ext cx="3520960" cy="2679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46346" y="363472"/>
            <a:ext cx="988149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Germany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>
            <a:fillRect/>
          </a:stretch>
        </p:blipFill>
        <p:spPr>
          <a:xfrm>
            <a:off x="4881797" y="1929484"/>
            <a:ext cx="2410592" cy="27767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0109" y="3099983"/>
            <a:ext cx="685464" cy="7032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943" y="3098463"/>
            <a:ext cx="685464" cy="703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637" y="3982324"/>
            <a:ext cx="807799" cy="8288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8668" y="1929485"/>
            <a:ext cx="2408252" cy="2779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39962" t="48579" r="32544" b="-5587"/>
          <a:stretch>
            <a:fillRect/>
          </a:stretch>
        </p:blipFill>
        <p:spPr>
          <a:xfrm>
            <a:off x="7556646" y="2307494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7358178" y="4539853"/>
            <a:ext cx="4676516" cy="20007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B. </a:t>
            </a:r>
            <a:endParaRPr kumimoji="0" lang="en-US" sz="35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39962" t="48579" r="32544" b="-5587"/>
          <a:stretch>
            <a:fillRect/>
          </a:stretch>
        </p:blipFill>
        <p:spPr>
          <a:xfrm>
            <a:off x="1150855" y="2318918"/>
            <a:ext cx="2394362" cy="3498111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77962" y="4576049"/>
            <a:ext cx="4676516" cy="20007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A. </a:t>
            </a:r>
            <a:endParaRPr kumimoji="0" lang="en-US" sz="35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896" y="4814092"/>
            <a:ext cx="2306580" cy="1426063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4682" y="4841966"/>
            <a:ext cx="2287319" cy="146894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10301" b="6050"/>
          <a:stretch>
            <a:fillRect/>
          </a:stretch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17" y="2872526"/>
            <a:ext cx="4332655" cy="32970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3" y="3227968"/>
            <a:ext cx="3520960" cy="2679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13078" y="375049"/>
            <a:ext cx="9881494" cy="70634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9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Choose the right word.</a:t>
            </a:r>
            <a:endParaRPr kumimoji="0" lang="en-US" sz="39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>
            <a:fillRect/>
          </a:stretch>
        </p:blipFill>
        <p:spPr>
          <a:xfrm>
            <a:off x="4881797" y="1929484"/>
            <a:ext cx="2410592" cy="27767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0109" y="3099983"/>
            <a:ext cx="685464" cy="7032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943" y="3098463"/>
            <a:ext cx="685464" cy="7032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2794" y="3439415"/>
            <a:ext cx="685464" cy="703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248" y="4073599"/>
            <a:ext cx="807799" cy="8288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8668" y="1929485"/>
            <a:ext cx="2408252" cy="2779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39962" t="48579" r="32544" b="-5587"/>
          <a:stretch>
            <a:fillRect/>
          </a:stretch>
        </p:blipFill>
        <p:spPr>
          <a:xfrm>
            <a:off x="7647362" y="2358132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7316920" y="4623745"/>
            <a:ext cx="4676516" cy="195559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B. </a:t>
            </a:r>
            <a:endParaRPr kumimoji="0" lang="en-US" sz="35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39962" t="48579" r="32544" b="-5587"/>
          <a:stretch>
            <a:fillRect/>
          </a:stretch>
        </p:blipFill>
        <p:spPr>
          <a:xfrm>
            <a:off x="1251258" y="2318918"/>
            <a:ext cx="2394362" cy="3498111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36704" y="4623744"/>
            <a:ext cx="4676516" cy="20002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A. </a:t>
            </a:r>
            <a:endParaRPr kumimoji="0" lang="en-US" sz="35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1" name="Title 1"/>
          <p:cNvSpPr txBox="1"/>
          <p:nvPr/>
        </p:nvSpPr>
        <p:spPr>
          <a:xfrm>
            <a:off x="974126" y="4708935"/>
            <a:ext cx="3552029" cy="160421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Garmany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5" name="Title 1"/>
          <p:cNvSpPr txBox="1"/>
          <p:nvPr/>
        </p:nvSpPr>
        <p:spPr>
          <a:xfrm>
            <a:off x="8288403" y="4639950"/>
            <a:ext cx="3361171" cy="160421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6000">
                <a:solidFill>
                  <a:srgbClr val="0070C0"/>
                </a:solidFill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Germany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10301" b="6050"/>
          <a:stretch>
            <a:fillRect/>
          </a:stretch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6" y="2781251"/>
            <a:ext cx="4332655" cy="32970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80" y="3256391"/>
            <a:ext cx="3520960" cy="2679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38816" y="372534"/>
            <a:ext cx="9881494" cy="70634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9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Choose the right word.</a:t>
            </a:r>
            <a:endParaRPr kumimoji="0" lang="en-US" sz="39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>
            <a:fillRect/>
          </a:stretch>
        </p:blipFill>
        <p:spPr>
          <a:xfrm>
            <a:off x="4827433" y="1839738"/>
            <a:ext cx="2410592" cy="27767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5744" y="3010238"/>
            <a:ext cx="685464" cy="7032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2579" y="3008718"/>
            <a:ext cx="685464" cy="7032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8430" y="3349669"/>
            <a:ext cx="685464" cy="703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637" y="3982324"/>
            <a:ext cx="807799" cy="8288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552" y="3368058"/>
            <a:ext cx="685464" cy="7032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4304" y="1839739"/>
            <a:ext cx="2408252" cy="2779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39962" t="48579" r="32544" b="-5587"/>
          <a:stretch>
            <a:fillRect/>
          </a:stretch>
        </p:blipFill>
        <p:spPr>
          <a:xfrm>
            <a:off x="1138816" y="2303908"/>
            <a:ext cx="2394362" cy="3498111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57306" y="4427198"/>
            <a:ext cx="4676516" cy="21380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A. </a:t>
            </a:r>
            <a:endParaRPr kumimoji="0" lang="en-US" sz="35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39962" t="48579" r="32544" b="-5587"/>
          <a:stretch>
            <a:fillRect/>
          </a:stretch>
        </p:blipFill>
        <p:spPr>
          <a:xfrm>
            <a:off x="7556646" y="2307494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7337522" y="4391002"/>
            <a:ext cx="4676516" cy="21380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B.</a:t>
            </a:r>
            <a:endParaRPr kumimoji="0" lang="en-US" sz="35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7" name="Title 1"/>
          <p:cNvSpPr txBox="1"/>
          <p:nvPr/>
        </p:nvSpPr>
        <p:spPr>
          <a:xfrm>
            <a:off x="994728" y="4762157"/>
            <a:ext cx="3552029" cy="160421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Spain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itle 1"/>
          <p:cNvSpPr txBox="1"/>
          <p:nvPr/>
        </p:nvSpPr>
        <p:spPr>
          <a:xfrm>
            <a:off x="8309005" y="4693172"/>
            <a:ext cx="3503749" cy="160421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Span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5 0.02454 L -0.01915 0.02477 C -0.01563 0.00973 -0.01211 -0.00509 -0.00847 -0.0199 C -0.00743 -0.02407 -0.00599 -0.02824 -0.00495 -0.0324 C -0.00443 -0.03449 -0.00443 -0.03703 -0.00378 -0.03889 C 0.00507 -0.06111 0.01028 -0.06064 0.02474 -0.08125 C 0.02682 -0.08402 0.02851 -0.0875 0.03059 -0.08958 C 0.03294 -0.09166 0.03541 -0.09236 0.03776 -0.09375 C 0.03984 -0.09514 0.04192 -0.09629 0.04375 -0.09814 C 0.04596 -0.1 0.04765 -0.10277 0.04974 -0.10439 C 0.05559 -0.10856 0.06041 -0.10926 0.06653 -0.11064 C 0.1108 -0.10162 0.08372 -0.10902 0.10807 -0.10023 L 0.13203 -0.09166 C 0.13632 -0.09027 0.14492 -0.0875 0.14492 -0.08726 C 0.17695 -0.06481 0.16562 -0.07615 0.18072 -0.05995 C 0.18242 -0.05648 0.18359 -0.05254 0.18554 -0.0493 C 0.20156 -0.02083 0.18203 -0.06365 0.20442 -0.01759 C 0.20599 -0.01458 0.2069 -0.01064 0.20807 -0.00717 C 0.20911 -0.00416 0.21067 -0.00162 0.21171 0.00139 C 0.21367 0.00672 0.21757 0.01875 0.21875 0.02454 C 0.22057 0.03287 0.22187 0.04167 0.22356 0.05 C 0.23919 0.12547 0.23216 0.08102 0.23776 0.12408 C 0.23815 0.12686 0.2388 0.12963 0.23906 0.13241 C 0.23919 0.1382 0.23906 0.14375 0.23906 0.14954 L 0.24023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1644 L 0.00547 -0.01644 C 0.01159 -0.03033 0.01771 -0.04468 0.02409 -0.05811 C 0.02656 -0.0632 0.02917 -0.06783 0.0319 -0.072 C 0.04141 -0.08681 0.0319 -0.06713 0.04127 -0.08588 C 0.04401 -0.09144 0.04661 -0.097 0.04909 -0.10255 C 0.05026 -0.10533 0.05091 -0.10857 0.05221 -0.11088 C 0.05364 -0.11343 0.0556 -0.11413 0.0569 -0.11644 C 0.06107 -0.12385 0.06432 -0.13565 0.0694 -0.14144 C 0.07747 -0.15093 0.08594 -0.15903 0.0944 -0.16644 L 0.11315 -0.18311 C 0.11627 -0.18588 0.11914 -0.19051 0.12252 -0.19144 C 0.17252 -0.20764 0.10625 -0.1845 0.1569 -0.20811 C 0.16107 -0.21019 0.16536 -0.20996 0.1694 -0.21088 C 0.17213 -0.21181 0.17461 -0.21297 0.17721 -0.21366 C 0.18034 -0.21482 0.18359 -0.21551 0.18659 -0.21644 C 0.18932 -0.21737 0.1918 -0.21852 0.1944 -0.21922 C 0.20651 -0.22315 0.20026 -0.21991 0.20846 -0.22477 C 0.22461 -0.22385 0.24088 -0.22362 0.2569 -0.222 C 0.26328 -0.22153 0.26953 -0.21852 0.27565 -0.21644 C 0.29479 -0.21042 0.275 -0.21713 0.29596 -0.21088 C 0.2987 -0.21019 0.30117 -0.20903 0.30377 -0.20811 C 0.30534 -0.20625 0.30677 -0.20394 0.30846 -0.20255 C 0.31055 -0.20116 0.31289 -0.20186 0.31471 -0.19977 C 0.33112 -0.18334 0.3095 -0.19746 0.32409 -0.18866 C 0.32643 -0.18264 0.33138 -0.17269 0.3319 -0.16366 C 0.33229 -0.15926 0.3319 -0.1544 0.3319 -0.14977 L 0.3319 -0.14977 " pathEditMode="relative" ptsTypes="AAA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r="10301" b="6050"/>
          <a:stretch>
            <a:fillRect/>
          </a:stretch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6" y="2781251"/>
            <a:ext cx="4332655" cy="32970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80" y="3256391"/>
            <a:ext cx="3520960" cy="2679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38816" y="394460"/>
            <a:ext cx="9881494" cy="70634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9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Choose the right word.</a:t>
            </a:r>
            <a:endParaRPr kumimoji="0" lang="en-US" sz="39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>
            <a:fillRect/>
          </a:stretch>
        </p:blipFill>
        <p:spPr>
          <a:xfrm>
            <a:off x="4827433" y="1839738"/>
            <a:ext cx="2410592" cy="27767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5744" y="3010238"/>
            <a:ext cx="685464" cy="7032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2579" y="3008718"/>
            <a:ext cx="685464" cy="7032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8430" y="3349669"/>
            <a:ext cx="685464" cy="703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637" y="3982324"/>
            <a:ext cx="807799" cy="8288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552" y="3368058"/>
            <a:ext cx="685464" cy="7032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4304" y="1839739"/>
            <a:ext cx="2408252" cy="2779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39962" t="48579" r="32544" b="-5587"/>
          <a:stretch>
            <a:fillRect/>
          </a:stretch>
        </p:blipFill>
        <p:spPr>
          <a:xfrm>
            <a:off x="1138816" y="2303908"/>
            <a:ext cx="2394362" cy="3498111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254428" y="4404445"/>
            <a:ext cx="4676516" cy="21380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A. </a:t>
            </a:r>
            <a:endParaRPr kumimoji="0" lang="en-US" sz="35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39962" t="48579" r="32544" b="-5587"/>
          <a:stretch>
            <a:fillRect/>
          </a:stretch>
        </p:blipFill>
        <p:spPr>
          <a:xfrm>
            <a:off x="7556646" y="2307494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7434644" y="4368249"/>
            <a:ext cx="4676516" cy="21380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B.</a:t>
            </a:r>
            <a:endParaRPr kumimoji="0" lang="en-US" sz="35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7" name="Title 1"/>
          <p:cNvSpPr txBox="1"/>
          <p:nvPr/>
        </p:nvSpPr>
        <p:spPr>
          <a:xfrm>
            <a:off x="1091850" y="4739404"/>
            <a:ext cx="3552029" cy="160421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Brazil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itle 1"/>
          <p:cNvSpPr txBox="1"/>
          <p:nvPr/>
        </p:nvSpPr>
        <p:spPr>
          <a:xfrm>
            <a:off x="8406128" y="4670419"/>
            <a:ext cx="3214032" cy="160421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Brazin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9" b="100000" l="10545" r="894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506" y="6928316"/>
            <a:ext cx="1011346" cy="6730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8444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710" y="2660573"/>
            <a:ext cx="1191635" cy="119163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5 0.02454 L -0.01915 0.02477 C -0.01563 0.00973 -0.01211 -0.00509 -0.00847 -0.0199 C -0.00743 -0.02407 -0.00599 -0.02824 -0.00495 -0.0324 C -0.00443 -0.03449 -0.00443 -0.03703 -0.00378 -0.03889 C 0.00507 -0.06111 0.01028 -0.06064 0.02474 -0.08125 C 0.02682 -0.08402 0.02851 -0.0875 0.03059 -0.08958 C 0.03294 -0.09166 0.03541 -0.09236 0.03776 -0.09375 C 0.03984 -0.09514 0.04192 -0.09629 0.04375 -0.09814 C 0.04596 -0.1 0.04765 -0.10277 0.04974 -0.10439 C 0.05559 -0.10856 0.06041 -0.10926 0.06653 -0.11064 C 0.1108 -0.10162 0.08372 -0.10902 0.10807 -0.10023 L 0.13203 -0.09166 C 0.13632 -0.09027 0.14492 -0.0875 0.14492 -0.08726 C 0.17695 -0.06481 0.16562 -0.07615 0.18072 -0.05995 C 0.18242 -0.05648 0.18359 -0.05254 0.18554 -0.0493 C 0.20156 -0.02083 0.18203 -0.06365 0.20442 -0.01759 C 0.20599 -0.01458 0.2069 -0.01064 0.20807 -0.00717 C 0.20911 -0.00416 0.21067 -0.00162 0.21171 0.00139 C 0.21367 0.00672 0.21757 0.01875 0.21875 0.02454 C 0.22057 0.03287 0.22187 0.04167 0.22356 0.05 C 0.23919 0.12547 0.23216 0.08102 0.23776 0.12408 C 0.23815 0.12686 0.2388 0.12963 0.23906 0.13241 C 0.23919 0.1382 0.23906 0.14375 0.23906 0.14954 L 0.24023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1644 L 0.00547 -0.01644 C 0.01159 -0.03033 0.01771 -0.04468 0.02409 -0.05811 C 0.02656 -0.0632 0.02917 -0.06783 0.0319 -0.072 C 0.04141 -0.08681 0.0319 -0.06713 0.04127 -0.08588 C 0.04401 -0.09144 0.04661 -0.097 0.04909 -0.10255 C 0.05026 -0.10533 0.05091 -0.10857 0.05221 -0.11088 C 0.05364 -0.11343 0.0556 -0.11413 0.0569 -0.11644 C 0.06107 -0.12385 0.06432 -0.13565 0.0694 -0.14144 C 0.07747 -0.15093 0.08594 -0.15903 0.0944 -0.16644 L 0.11315 -0.18311 C 0.11627 -0.18588 0.11914 -0.19051 0.12252 -0.19144 C 0.17252 -0.20764 0.10625 -0.1845 0.1569 -0.20811 C 0.16107 -0.21019 0.16536 -0.20996 0.1694 -0.21088 C 0.17213 -0.21181 0.17461 -0.21297 0.17721 -0.21366 C 0.18034 -0.21482 0.18359 -0.21551 0.18659 -0.21644 C 0.18932 -0.21737 0.1918 -0.21852 0.1944 -0.21922 C 0.20651 -0.22315 0.20026 -0.21991 0.20846 -0.22477 C 0.22461 -0.22385 0.24088 -0.22362 0.2569 -0.222 C 0.26328 -0.22153 0.26953 -0.21852 0.27565 -0.21644 C 0.29479 -0.21042 0.275 -0.21713 0.29596 -0.21088 C 0.2987 -0.21019 0.30117 -0.20903 0.30377 -0.20811 C 0.30534 -0.20625 0.30677 -0.20394 0.30846 -0.20255 C 0.31055 -0.20116 0.31289 -0.20186 0.31471 -0.19977 C 0.33112 -0.18334 0.3095 -0.19746 0.32409 -0.18866 C 0.32643 -0.18264 0.33138 -0.17269 0.3319 -0.16366 C 0.33229 -0.15926 0.3319 -0.1544 0.3319 -0.14977 L 0.3319 -0.14977 " pathEditMode="relative" ptsTypes="AAA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0301" b="6050"/>
          <a:stretch>
            <a:fillRect/>
          </a:stretch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0001" r="59123" b="-2931"/>
          <a:stretch>
            <a:fillRect/>
          </a:stretch>
        </p:blipFill>
        <p:spPr>
          <a:xfrm>
            <a:off x="958043" y="3256391"/>
            <a:ext cx="3559814" cy="32479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48" t="-1497" r="37708" b="49883"/>
          <a:stretch>
            <a:fillRect/>
          </a:stretch>
        </p:blipFill>
        <p:spPr>
          <a:xfrm>
            <a:off x="7568358" y="3337153"/>
            <a:ext cx="2651267" cy="3167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>
            <a:fillRect/>
          </a:stretch>
        </p:blipFill>
        <p:spPr>
          <a:xfrm>
            <a:off x="4890704" y="2730382"/>
            <a:ext cx="2410592" cy="27767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694" y="4004889"/>
            <a:ext cx="685464" cy="703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9016" y="3900882"/>
            <a:ext cx="685464" cy="7032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5823" y="4258702"/>
            <a:ext cx="685464" cy="7032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5850" y="3899362"/>
            <a:ext cx="685464" cy="7032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1701" y="4240313"/>
            <a:ext cx="685464" cy="7032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7575" y="2730383"/>
            <a:ext cx="2408252" cy="27792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258688" y="1348398"/>
            <a:ext cx="3384474" cy="9248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矩形 142"/>
          <p:cNvSpPr/>
          <p:nvPr/>
        </p:nvSpPr>
        <p:spPr>
          <a:xfrm>
            <a:off x="4351463" y="1182576"/>
            <a:ext cx="3195106" cy="107779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Comic Sans MS" panose="030F0702030302020204" pitchFamily="66" charset="0"/>
                <a:ea typeface="SimSun" panose="02010600030101010101" pitchFamily="2" charset="-122"/>
                <a:cs typeface="Helvetica"/>
                <a:sym typeface="+mn-lt"/>
              </a:rPr>
              <a:t>GOODBYE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127000">
                  <a:srgbClr val="FFFFFF"/>
                </a:glow>
              </a:effectLst>
              <a:uLnTx/>
              <a:uFillTx/>
              <a:latin typeface="Comic Sans MS" panose="030F0702030302020204" pitchFamily="66" charset="0"/>
              <a:ea typeface="SimSun" panose="02010600030101010101" pitchFamily="2" charset="-122"/>
              <a:cs typeface="Helvetica"/>
              <a:sym typeface="+mn-lt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04 -0.02407 0.00195 -0.04838 0.00312 -0.07222 C 0.00351 -0.07894 0.00169 -0.09537 0.00468 -0.09167 C 0.00872 -0.08704 0.00677 -0.075 0.00781 -0.06667 C 0.00833 -0.05278 0.00859 -0.03889 0.00937 -0.025 C 0.00963 -0.02037 0.0112 -0.00648 0.01093 -0.01111 C 0.00794 -0.0588 0.00221 -0.11065 0.00312 -0.15833 C 0.00325 -0.16134 0.00625 -0.15648 0.00781 -0.15556 C 0.00885 -0.13241 0.01093 -0.10949 0.01093 -0.08611 C 0.01093 -0.08218 0.00872 -0.0713 0.00781 -0.075 C 0.00403 -0.09074 0.00364 -0.10833 0.00156 -0.125 C 0.00052 -0.10556 0.0056 -0.08171 -0.00157 -0.06667 C -0.00651 -0.05648 -0.0056 -0.09282 -0.00782 -0.10556 C -0.00977 -0.1169 -0.01198 -0.12778 -0.01407 -0.13889 C -0.03607 -0.0213 -0.01393 -0.15949 -0.02188 -0.03333 C -0.02253 -0.02315 -0.025 -0.07431 -0.025 -0.06389 C -0.025 -0.05185 -0.01966 -0.03935 -0.02188 -0.02778 C -0.02357 -0.01875 -0.025 -0.0463 -0.02657 -0.05556 C -0.02696 -0.05856 -0.02552 -0.05 -0.025 -0.04722 C -0.02448 -0.03796 -0.01875 -0.01551 -0.02344 -0.01944 C -0.02943 -0.025 -0.02474 -0.04907 -0.03125 -0.05278 C -0.03282 -0.05394 -0.03268 -0.01296 -0.03268 -0.02778 L -0.03268 -0.02778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0.00023 C 0.00104 -0.02408 0.00195 -0.04838 0.00312 -0.07223 C 0.00351 -0.07894 0.00169 -0.09537 0.00469 -0.09167 C 0.00872 -0.08704 0.00677 -0.075 0.00781 -0.06667 C 0.00833 -0.05278 0.00859 -0.03889 0.00937 -0.025 C 0.00963 -0.02037 0.0112 -0.00649 0.01094 -0.01112 C 0.00794 -0.0588 0.00221 -0.11065 0.00312 -0.15834 C 0.00325 -0.16135 0.00625 -0.15649 0.00781 -0.15556 C 0.00885 -0.13241 0.01094 -0.1095 0.01094 -0.08612 C 0.01094 -0.08218 0.00872 -0.0713 0.00781 -0.075 C 0.00403 -0.09075 0.00364 -0.10834 0.00156 -0.125 C 0.00052 -0.10556 0.0056 -0.08172 -0.00156 -0.06667 C -0.00651 -0.05649 -0.0056 -0.09283 -0.00781 -0.10556 C -0.00977 -0.1169 -0.01198 -0.12778 -0.01406 -0.13889 C -0.03607 -0.0213 -0.01393 -0.1595 -0.02188 -0.03334 C -0.02253 -0.02315 -0.025 -0.07431 -0.025 -0.06389 C -0.025 -0.05186 -0.01966 -0.03936 -0.02188 -0.02778 C -0.02357 -0.01875 -0.025 -0.0463 -0.02656 -0.05556 C -0.02695 -0.05857 -0.02552 -0.05 -0.025 -0.04723 C -0.02448 -0.03797 -0.01875 -0.01551 -0.02344 -0.01945 C -0.02943 -0.025 -0.02474 -0.04908 -0.03125 -0.05278 C -0.03281 -0.05394 -0.03268 -0.01297 -0.03268 -0.02778 L -0.03268 -0.02755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2901"/>
          <a:stretch>
            <a:fillRect/>
          </a:stretch>
        </p:blipFill>
        <p:spPr>
          <a:xfrm>
            <a:off x="1560806" y="1828800"/>
            <a:ext cx="8706315" cy="4426353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8258508" y="496710"/>
            <a:ext cx="3755968" cy="739507"/>
          </a:xfrm>
          <a:prstGeom prst="wedgeRoundRectCallout">
            <a:avLst>
              <a:gd name="adj1" fmla="val -33731"/>
              <a:gd name="adj2" fmla="val 208988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  <a:endParaRPr lang="en-US" sz="32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4" name="Ink 3"/>
              <p14:cNvContentPartPr/>
              <p14:nvPr/>
            </p14:nvContentPartPr>
            <p14:xfrm>
              <a:off x="5053371" y="2865381"/>
              <a:ext cx="360" cy="360"/>
            </p14:xfrm>
          </p:contentPart>
        </mc:Choice>
        <mc:Fallback xmlns="">
          <p:pic>
            <p:nvPicPr>
              <p:cNvPr id="4" name="Ink 3"/>
            </p:nvPicPr>
            <p:blipFill>
              <a:blip r:embed="rId3"/>
            </p:blipFill>
            <p:spPr>
              <a:xfrm>
                <a:off x="5053371" y="2865381"/>
                <a:ext cx="360" cy="360"/>
              </a:xfrm>
              <a:prstGeom prst="rect"/>
            </p:spPr>
          </p:pic>
        </mc:Fallback>
      </mc:AlternateContent>
      <p:sp>
        <p:nvSpPr>
          <p:cNvPr id="6" name="Speech Bubble: Rectangle with Corners Rounded 8"/>
          <p:cNvSpPr/>
          <p:nvPr/>
        </p:nvSpPr>
        <p:spPr>
          <a:xfrm>
            <a:off x="792296" y="384441"/>
            <a:ext cx="7354581" cy="1386489"/>
          </a:xfrm>
          <a:prstGeom prst="wedgeRoundRectCallout">
            <a:avLst>
              <a:gd name="adj1" fmla="val -26536"/>
              <a:gd name="adj2" fmla="val 11234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Wednesday, December 10</a:t>
            </a:r>
            <a:r>
              <a:rPr lang="en-US" sz="3200" baseline="30000" dirty="0">
                <a:solidFill>
                  <a:srgbClr val="00B050"/>
                </a:solidFill>
              </a:rPr>
              <a:t>th</a:t>
            </a:r>
            <a:r>
              <a:rPr lang="en-US" sz="3200" dirty="0">
                <a:solidFill>
                  <a:srgbClr val="00B050"/>
                </a:solidFill>
              </a:rPr>
              <a:t> , 2025</a:t>
            </a:r>
            <a:endParaRPr lang="en-US" sz="3200" dirty="0">
              <a:solidFill>
                <a:srgbClr val="00B05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Unit 4   TRAVEL</a:t>
            </a:r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>
                <a:solidFill>
                  <a:srgbClr val="7030A0"/>
                </a:solidFill>
              </a:rPr>
              <a:t>Lesson 3: A,B (page 54) + WB:A,B(page 36)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63772" y="1119966"/>
              <a:ext cx="5806398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  <a:endParaRPr kumimoji="0" lang="en-US" sz="8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ferry, minibus, plane, </a:t>
              </a:r>
              <a:endParaRPr kumimoji="0" lang="en-US" sz="4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helicopter, van, speedboat </a:t>
              </a:r>
              <a:endParaRPr kumimoji="0" lang="en-US" sz="4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0443" y="411103"/>
            <a:ext cx="4352687" cy="6035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596700" y="472145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71"/>
            <a:ext cx="5115161" cy="529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7116" y="4324774"/>
            <a:ext cx="2232626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/ˈferi/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ferr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473430" y="1535258"/>
            <a:ext cx="406400" cy="40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275" y="2675824"/>
            <a:ext cx="4028309" cy="1648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6" y="1535258"/>
            <a:ext cx="6162675" cy="367665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596700" y="472145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71"/>
            <a:ext cx="5115161" cy="5291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37721" y="4519060"/>
            <a:ext cx="1917957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/ˈmɪnibʌs/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minibu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596700" y="1670012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820" y="2867879"/>
            <a:ext cx="4472300" cy="1362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5" y="1670012"/>
            <a:ext cx="7258050" cy="31242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596700" y="472145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71"/>
            <a:ext cx="5115161" cy="5291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80280" y="4524566"/>
            <a:ext cx="198824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/pleɪn/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lan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93500" y="1650762"/>
            <a:ext cx="4064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394" y="2422979"/>
            <a:ext cx="4656930" cy="1858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7" y="1650762"/>
            <a:ext cx="5667375" cy="399097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596700" y="472145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71"/>
            <a:ext cx="5115161" cy="5291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52220" y="4172109"/>
            <a:ext cx="2082559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/ˈheləˌkɑːptə/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elicopt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93500" y="1552342"/>
            <a:ext cx="4064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33" y="2632539"/>
            <a:ext cx="5570134" cy="15395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2" y="1755542"/>
            <a:ext cx="5943600" cy="3810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596700" y="472145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71"/>
            <a:ext cx="5115161" cy="5291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52752" y="4437553"/>
            <a:ext cx="2311737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/væn/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a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108621" y="1611999"/>
            <a:ext cx="4064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5" y="2927894"/>
            <a:ext cx="3156866" cy="12003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9" y="2018399"/>
            <a:ext cx="7096125" cy="319087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2 TRACK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596700" y="472145"/>
            <a:ext cx="406400" cy="40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71"/>
            <a:ext cx="5115161" cy="5291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13288" y="4431347"/>
            <a:ext cx="2169933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/ˈspiːdboʊt/ 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speedboa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686190" y="1595656"/>
            <a:ext cx="406400" cy="406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552" y="2810576"/>
            <a:ext cx="4649040" cy="11604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056"/>
            <a:ext cx="7381875" cy="306705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6694" y="79982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2966" y="5122333"/>
            <a:ext cx="2082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/ˈheləˌkɑːptə/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trực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9883" y="5086950"/>
            <a:ext cx="1917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/ˈmɪnibʌs/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xe buýt nhỏ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79937" y="5139339"/>
            <a:ext cx="23117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/væn/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tải nhỏ, 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có mui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05063" y="5073206"/>
            <a:ext cx="2232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/ˈferi/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03100" y="5123391"/>
            <a:ext cx="2169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/ˈspiːdboʊt/ 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tàu thủy cao tốc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41073" y="5073205"/>
            <a:ext cx="198824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/pleɪn/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máy bay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D2 TRACK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596700" y="472145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71"/>
            <a:ext cx="5115161" cy="529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342"/>
            <a:ext cx="2006906" cy="1814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30" y="2161342"/>
            <a:ext cx="1956733" cy="17978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25" y="2161342"/>
            <a:ext cx="1998545" cy="17894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18" y="2076412"/>
            <a:ext cx="1981819" cy="18480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124" y="2030932"/>
            <a:ext cx="2023630" cy="19149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16" y="2030932"/>
            <a:ext cx="2048717" cy="1881474"/>
          </a:xfrm>
          <a:prstGeom prst="rect">
            <a:avLst/>
          </a:prstGeom>
        </p:spPr>
      </p:pic>
      <p:pic>
        <p:nvPicPr>
          <p:cNvPr id="31" name="ferry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6197" y="1670012"/>
            <a:ext cx="406400" cy="406400"/>
          </a:xfrm>
          <a:prstGeom prst="rect">
            <a:avLst/>
          </a:prstGeom>
        </p:spPr>
      </p:pic>
      <p:pic>
        <p:nvPicPr>
          <p:cNvPr id="33" name="minibus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78551" y="1670012"/>
            <a:ext cx="406400" cy="406400"/>
          </a:xfrm>
          <a:prstGeom prst="rect">
            <a:avLst/>
          </a:prstGeom>
        </p:spPr>
      </p:pic>
      <p:pic>
        <p:nvPicPr>
          <p:cNvPr id="34" name="plane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017409" y="1670012"/>
            <a:ext cx="406400" cy="406400"/>
          </a:xfrm>
          <a:prstGeom prst="rect">
            <a:avLst/>
          </a:prstGeom>
        </p:spPr>
      </p:pic>
      <p:pic>
        <p:nvPicPr>
          <p:cNvPr id="36" name="helicopter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056267" y="1648595"/>
            <a:ext cx="406400" cy="406400"/>
          </a:xfrm>
          <a:prstGeom prst="rect">
            <a:avLst/>
          </a:prstGeom>
        </p:spPr>
      </p:pic>
      <p:pic>
        <p:nvPicPr>
          <p:cNvPr id="37" name="van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108621" y="1611999"/>
            <a:ext cx="406400" cy="406400"/>
          </a:xfrm>
          <a:prstGeom prst="rect">
            <a:avLst/>
          </a:prstGeom>
        </p:spPr>
      </p:pic>
      <p:pic>
        <p:nvPicPr>
          <p:cNvPr id="39" name="speedboat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062603" y="1624532"/>
            <a:ext cx="406400" cy="406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85" y="4083988"/>
            <a:ext cx="2048717" cy="5113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26" y="4163912"/>
            <a:ext cx="1404083" cy="57474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88" y="4163912"/>
            <a:ext cx="1736620" cy="52915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87" y="4195611"/>
            <a:ext cx="1280839" cy="5110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53" y="4092790"/>
            <a:ext cx="2184779" cy="60386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998" y="4165671"/>
            <a:ext cx="970344" cy="36895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2647;p41"/>
          <p:cNvGrpSpPr/>
          <p:nvPr/>
        </p:nvGrpSpPr>
        <p:grpSpPr>
          <a:xfrm flipH="1">
            <a:off x="4213103" y="3496736"/>
            <a:ext cx="2782403" cy="3361265"/>
            <a:chOff x="1856550" y="593100"/>
            <a:chExt cx="1159850" cy="1401150"/>
          </a:xfrm>
        </p:grpSpPr>
        <p:sp>
          <p:nvSpPr>
            <p:cNvPr id="7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2" name="Thought Bubble: Cloud 91"/>
          <p:cNvSpPr/>
          <p:nvPr/>
        </p:nvSpPr>
        <p:spPr>
          <a:xfrm>
            <a:off x="6139986" y="3047492"/>
            <a:ext cx="1507375" cy="114465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6B6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590265" y="3186101"/>
            <a:ext cx="6445424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3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 panose="02000000000000000000" pitchFamily="2" charset="0"/>
                <a:ea typeface="+mn-ea"/>
                <a:cs typeface="Arial" panose="020B0604020202020204"/>
                <a:sym typeface="Arial" panose="020B0604020202020204"/>
              </a:rPr>
              <a:t>?</a:t>
            </a:r>
            <a:endParaRPr kumimoji="0" lang="en-US" sz="533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edoka One" panose="02000000000000000000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216934" y="1074141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DTP Solutions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"/>
            <a:srcRect l="4314" t="6598" r="5330" b="9645"/>
            <a:stretch>
              <a:fillRect/>
            </a:stretch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ferry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DTP Solutions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4569" t="8629" r="6092" b="8629"/>
            <a:stretch>
              <a:fillRect/>
            </a:stretch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DTP Solutions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822" t="8122" b="8630"/>
            <a:stretch>
              <a:fillRect/>
            </a:stretch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DTP Solutions"/>
            <p:cNvSpPr/>
            <p:nvPr/>
          </p:nvSpPr>
          <p:spPr>
            <a:xfrm>
              <a:off x="8595345" y="4295775"/>
              <a:ext cx="2011714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speedboat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DTP Solutions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2338" y="326250"/>
            <a:ext cx="4161547" cy="2482778"/>
          </a:xfrm>
          <a:prstGeom prst="rect">
            <a:avLst/>
          </a:prstGeom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4160" y="1381472"/>
            <a:ext cx="11927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ferry, minibus, plane, helicopter, van, speedboat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How did you get there? - We went by helicopter.</a:t>
            </a:r>
            <a:endParaRPr lang="en-US" sz="3600" i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DTP Solutions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"/>
            <a:srcRect l="4314" t="6598" r="5330" b="9645"/>
            <a:stretch>
              <a:fillRect/>
            </a:stretch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helicopter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DTP Solutions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4569" t="8629" r="6092" b="8629"/>
            <a:stretch>
              <a:fillRect/>
            </a:stretch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ferry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DTP Solutions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822" t="8122" b="8630"/>
            <a:stretch>
              <a:fillRect/>
            </a:stretch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plane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6023" y="584201"/>
            <a:ext cx="3378419" cy="2379088"/>
          </a:xfrm>
          <a:prstGeom prst="rect">
            <a:avLst/>
          </a:prstGeom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DTP Solutions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"/>
            <a:srcRect l="4314" t="6598" r="5330" b="9645"/>
            <a:stretch>
              <a:fillRect/>
            </a:stretch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DTP Solutions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4569" t="8629" r="6092" b="8629"/>
            <a:stretch>
              <a:fillRect/>
            </a:stretch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ferry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DTP Solutions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822" t="8122" b="8630"/>
            <a:stretch>
              <a:fillRect/>
            </a:stretch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1926" y="781050"/>
            <a:ext cx="4048148" cy="1820307"/>
          </a:xfrm>
          <a:prstGeom prst="rect">
            <a:avLst/>
          </a:prstGeom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DTP Solutions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"/>
            <a:srcRect l="4314" t="6598" r="5330" b="9645"/>
            <a:stretch>
              <a:fillRect/>
            </a:stretch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helicopter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DTP Solutions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4569" t="8629" r="6092" b="8629"/>
            <a:stretch>
              <a:fillRect/>
            </a:stretch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DTP Solutions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822" t="8122" b="8630"/>
            <a:stretch>
              <a:fillRect/>
            </a:stretch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8826" y="539578"/>
            <a:ext cx="3818374" cy="2447675"/>
          </a:xfrm>
          <a:prstGeom prst="rect">
            <a:avLst/>
          </a:prstGeom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DTP Solutions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"/>
            <a:srcRect l="4314" t="6598" r="5330" b="9645"/>
            <a:stretch>
              <a:fillRect/>
            </a:stretch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plane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DTP Solutions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4569" t="8629" r="6092" b="8629"/>
            <a:stretch>
              <a:fillRect/>
            </a:stretch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minibus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DTP Solutions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822" t="8122" b="8630"/>
            <a:stretch>
              <a:fillRect/>
            </a:stretch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658226" y="4295775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2811" y="545508"/>
            <a:ext cx="4460601" cy="1920047"/>
          </a:xfrm>
          <a:prstGeom prst="rect">
            <a:avLst/>
          </a:prstGeom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DTP Solutions"/>
          <p:cNvGrpSpPr/>
          <p:nvPr/>
        </p:nvGrpSpPr>
        <p:grpSpPr>
          <a:xfrm>
            <a:off x="876299" y="3125364"/>
            <a:ext cx="3481325" cy="2951586"/>
            <a:chOff x="971550" y="2667000"/>
            <a:chExt cx="3390900" cy="3143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"/>
            <a:srcRect l="4314" t="6598" r="5330" b="9645"/>
            <a:stretch>
              <a:fillRect/>
            </a:stretch>
          </p:blipFill>
          <p:spPr>
            <a:xfrm>
              <a:off x="971550" y="2667000"/>
              <a:ext cx="3390900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724026" y="4286250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DTP Solutions"/>
          <p:cNvGrpSpPr/>
          <p:nvPr/>
        </p:nvGrpSpPr>
        <p:grpSpPr>
          <a:xfrm>
            <a:off x="4382008" y="3161138"/>
            <a:ext cx="3442209" cy="2915812"/>
            <a:chOff x="4457701" y="2743200"/>
            <a:chExt cx="3352800" cy="3105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4569" t="8629" r="6092" b="8629"/>
            <a:stretch>
              <a:fillRect/>
            </a:stretch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126" y="4286249"/>
              <a:ext cx="1885950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DTP Solutions"/>
          <p:cNvGrpSpPr/>
          <p:nvPr/>
        </p:nvGrpSpPr>
        <p:grpSpPr>
          <a:xfrm>
            <a:off x="7848600" y="3143250"/>
            <a:ext cx="3667125" cy="2933700"/>
            <a:chOff x="7943850" y="2724150"/>
            <a:chExt cx="3571874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822" t="8122" b="8630"/>
            <a:stretch>
              <a:fillRect/>
            </a:stretch>
          </p:blipFill>
          <p:spPr>
            <a:xfrm>
              <a:off x="7943850" y="2724150"/>
              <a:ext cx="357187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401053" y="4295775"/>
              <a:ext cx="2400297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speedboat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10039350" y="1638300"/>
            <a:ext cx="742950" cy="609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8592" y="841767"/>
            <a:ext cx="5248902" cy="2180834"/>
          </a:xfrm>
          <a:prstGeom prst="rect">
            <a:avLst/>
          </a:prstGeom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" y="1754756"/>
            <a:ext cx="12096926" cy="2692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0438"/>
            <a:ext cx="4706754" cy="62891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21792" y="1637436"/>
              <a:ext cx="4748416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  <a:endParaRPr kumimoji="0" lang="en-US" sz="7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How did you get there? </a:t>
              </a: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We went by helicopter.</a:t>
              </a: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05" y="4071486"/>
            <a:ext cx="3898875" cy="2358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1" y="2417203"/>
            <a:ext cx="1310985" cy="1310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74" y="2197771"/>
            <a:ext cx="2895600" cy="1123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287" y="3429000"/>
            <a:ext cx="2495550" cy="1200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62" y="1250654"/>
            <a:ext cx="4153366" cy="2993660"/>
          </a:xfrm>
          <a:prstGeom prst="rect">
            <a:avLst/>
          </a:prstGeom>
        </p:spPr>
      </p:pic>
      <p:pic>
        <p:nvPicPr>
          <p:cNvPr id="13" name="TL MẪU CÂ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3918" y="3022600"/>
            <a:ext cx="406400" cy="406400"/>
          </a:xfrm>
          <a:prstGeom prst="rect">
            <a:avLst/>
          </a:prstGeom>
        </p:spPr>
      </p:pic>
      <p:pic>
        <p:nvPicPr>
          <p:cNvPr id="14" name="MẪU CÂU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92174" y="161804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>
            <a:fillRect/>
          </a:stretch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5485" y="697456"/>
            <a:ext cx="7413172" cy="82967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B050"/>
              </a:buClr>
              <a:buSzPts val="2400"/>
            </a:pPr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Nguyen Van Cu Primary School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2179" y="1638354"/>
            <a:ext cx="10808348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              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Unit 4      TRAVEL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latin typeface="Bahnschrift SemiBold SemiCondensed" panose="020B0502040204020203" pitchFamily="34" charset="0"/>
                <a:ea typeface="Times New Roman" panose="02020603050405020304" pitchFamily="18" charset="0"/>
              </a:rPr>
              <a:t>Lesson 3: Part A,B (page 54) </a:t>
            </a:r>
            <a:r>
              <a:rPr lang="en-US" sz="3600" i="1" dirty="0">
                <a:solidFill>
                  <a:srgbClr val="0070C0"/>
                </a:solidFill>
                <a:latin typeface="Bahnschrift SemiBold SemiCondensed" panose="020B0502040204020203" pitchFamily="34" charset="0"/>
                <a:ea typeface="Times New Roman" panose="02020603050405020304" pitchFamily="18" charset="0"/>
              </a:rPr>
              <a:t>+ WB: A,B (page 36)</a:t>
            </a:r>
            <a:endParaRPr lang="en-US" sz="3600" i="1" dirty="0">
              <a:solidFill>
                <a:srgbClr val="0070C0"/>
              </a:solidFill>
              <a:latin typeface="Bahnschrift SemiBold SemiCondensed" panose="020B0502040204020203" pitchFamily="34" charset="0"/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      </a:t>
            </a:r>
            <a:endParaRPr lang="en-US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                 </a:t>
            </a:r>
            <a:endParaRPr lang="en-US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                 </a:t>
            </a:r>
            <a:r>
              <a:rPr lang="en-US" sz="3600" i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Teacher :  Nguyen </a:t>
            </a:r>
            <a:r>
              <a:rPr lang="en-US" sz="3600" i="1" dirty="0" err="1">
                <a:solidFill>
                  <a:srgbClr val="7030A0"/>
                </a:solidFill>
                <a:ea typeface="Times New Roman" panose="02020603050405020304" pitchFamily="18" charset="0"/>
              </a:rPr>
              <a:t>Thi</a:t>
            </a:r>
            <a:r>
              <a:rPr lang="en-US" sz="3600" i="1" dirty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Diem Phuc</a:t>
            </a:r>
            <a:endParaRPr lang="en-US" sz="3600" i="1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grpSp>
        <p:nvGrpSpPr>
          <p:cNvPr id="2" name="Google Shape;106;p1"/>
          <p:cNvGrpSpPr/>
          <p:nvPr/>
        </p:nvGrpSpPr>
        <p:grpSpPr>
          <a:xfrm>
            <a:off x="898071" y="416379"/>
            <a:ext cx="10384972" cy="5878285"/>
            <a:chOff x="-5" y="-212"/>
            <a:chExt cx="5765" cy="4532"/>
          </a:xfrm>
        </p:grpSpPr>
        <p:pic>
          <p:nvPicPr>
            <p:cNvPr id="5" name="Google Shape;107;p1" descr="POINSET2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-5" y="-204"/>
              <a:ext cx="768" cy="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08;p1" descr="POINSET2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 rot="5400000">
              <a:off x="4942" y="-211"/>
              <a:ext cx="768" cy="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09;p1" descr="POINSET2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 rot="10800000">
              <a:off x="4992" y="3555"/>
              <a:ext cx="768" cy="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10;p1" descr="POINSET2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 rot="-5400000">
              <a:off x="-1" y="3553"/>
              <a:ext cx="768" cy="7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280920" y="5534025"/>
            <a:ext cx="7679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FF00FF"/>
                </a:highlight>
              </a:rPr>
              <a:t>Quy Nhon Nam, Wednesday, December 10</a:t>
            </a:r>
            <a:r>
              <a:rPr lang="en-US" sz="2800" baseline="30000" dirty="0">
                <a:solidFill>
                  <a:schemeClr val="bg1"/>
                </a:solidFill>
                <a:highlight>
                  <a:srgbClr val="FF00FF"/>
                </a:highlight>
                <a:uFillTx/>
              </a:rPr>
              <a:t>th</a:t>
            </a:r>
            <a:r>
              <a:rPr lang="en-US" sz="2800" dirty="0">
                <a:solidFill>
                  <a:schemeClr val="bg1"/>
                </a:solidFill>
                <a:highlight>
                  <a:srgbClr val="FF00FF"/>
                </a:highlight>
              </a:rPr>
              <a:t>  , 2025</a:t>
            </a:r>
            <a:endParaRPr lang="en-US" sz="28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17" name="Ink 16"/>
              <p14:cNvContentPartPr/>
              <p14:nvPr/>
            </p14:nvContentPartPr>
            <p14:xfrm>
              <a:off x="2334651" y="6188181"/>
              <a:ext cx="7691400" cy="24840"/>
            </p14:xfrm>
          </p:contentPart>
        </mc:Choice>
        <mc:Fallback xmlns="">
          <p:pic>
            <p:nvPicPr>
              <p:cNvPr id="17" name="Ink 16"/>
            </p:nvPicPr>
            <p:blipFill>
              <a:blip r:embed="rId3"/>
            </p:blipFill>
            <p:spPr>
              <a:xfrm>
                <a:off x="2334651" y="6188181"/>
                <a:ext cx="7691400" cy="24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18" name="Ink 17"/>
              <p14:cNvContentPartPr/>
              <p14:nvPr/>
            </p14:nvContentPartPr>
            <p14:xfrm>
              <a:off x="11070771" y="1509981"/>
              <a:ext cx="360" cy="360"/>
            </p14:xfrm>
          </p:contentPart>
        </mc:Choice>
        <mc:Fallback xmlns="">
          <p:pic>
            <p:nvPicPr>
              <p:cNvPr id="18" name="Ink 17"/>
            </p:nvPicPr>
            <p:blipFill>
              <a:blip r:embed="rId5"/>
            </p:blipFill>
            <p:spPr>
              <a:xfrm>
                <a:off x="11070771" y="1509981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20" name="Ink 19"/>
              <p14:cNvContentPartPr/>
              <p14:nvPr/>
            </p14:nvContentPartPr>
            <p14:xfrm>
              <a:off x="11038011" y="1461021"/>
              <a:ext cx="41040" cy="3853800"/>
            </p14:xfrm>
          </p:contentPart>
        </mc:Choice>
        <mc:Fallback xmlns="">
          <p:pic>
            <p:nvPicPr>
              <p:cNvPr id="20" name="Ink 19"/>
            </p:nvPicPr>
            <p:blipFill>
              <a:blip r:embed="rId7"/>
            </p:blipFill>
            <p:spPr>
              <a:xfrm>
                <a:off x="11038011" y="1461021"/>
                <a:ext cx="41040" cy="3853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30" name="Ink 29"/>
              <p14:cNvContentPartPr/>
              <p14:nvPr/>
            </p14:nvContentPartPr>
            <p14:xfrm>
              <a:off x="11666571" y="1975461"/>
              <a:ext cx="360" cy="360"/>
            </p14:xfrm>
          </p:contentPart>
        </mc:Choice>
        <mc:Fallback xmlns="">
          <p:pic>
            <p:nvPicPr>
              <p:cNvPr id="30" name="Ink 29"/>
            </p:nvPicPr>
            <p:blipFill>
              <a:blip r:embed="rId9"/>
            </p:blipFill>
            <p:spPr>
              <a:xfrm>
                <a:off x="11666571" y="1975461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31" name="Ink 30"/>
              <p14:cNvContentPartPr/>
              <p14:nvPr/>
            </p14:nvContentPartPr>
            <p14:xfrm>
              <a:off x="5886051" y="930021"/>
              <a:ext cx="360" cy="360"/>
            </p14:xfrm>
          </p:contentPart>
        </mc:Choice>
        <mc:Fallback xmlns="">
          <p:pic>
            <p:nvPicPr>
              <p:cNvPr id="31" name="Ink 30"/>
            </p:nvPicPr>
            <p:blipFill>
              <a:blip r:embed="rId9"/>
            </p:blipFill>
            <p:spPr>
              <a:xfrm>
                <a:off x="5886051" y="930021"/>
                <a:ext cx="360" cy="360"/>
              </a:xfrm>
              <a:prstGeom prst="rect"/>
            </p:spPr>
          </p:pic>
        </mc:Fallback>
      </mc:AlternateContent>
      <p:grpSp>
        <p:nvGrpSpPr>
          <p:cNvPr id="34" name="Group 33"/>
          <p:cNvGrpSpPr/>
          <p:nvPr/>
        </p:nvGrpSpPr>
        <p:grpSpPr>
          <a:xfrm>
            <a:off x="6204651" y="677301"/>
            <a:ext cx="360" cy="360"/>
            <a:chOff x="6204651" y="677301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r:id="rId11" p14:bwMode="auto">
              <p14:nvContentPartPr>
                <p14:cNvPr id="32" name="Ink 31"/>
                <p14:cNvContentPartPr/>
                <p14:nvPr/>
              </p14:nvContentPartPr>
              <p14:xfrm>
                <a:off x="6204651" y="677301"/>
                <a:ext cx="360" cy="360"/>
              </p14:xfrm>
            </p:contentPart>
          </mc:Choice>
          <mc:Fallback xmlns="">
            <p:pic>
              <p:nvPicPr>
                <p:cNvPr id="32" name="Ink 31"/>
              </p:nvPicPr>
              <p:blipFill>
                <a:blip r:embed="rId9"/>
              </p:blipFill>
              <p:spPr>
                <a:xfrm>
                  <a:off x="6204651" y="677301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12" p14:bwMode="auto">
              <p14:nvContentPartPr>
                <p14:cNvPr id="33" name="Ink 32"/>
                <p14:cNvContentPartPr/>
                <p14:nvPr/>
              </p14:nvContentPartPr>
              <p14:xfrm>
                <a:off x="6204651" y="677301"/>
                <a:ext cx="360" cy="360"/>
              </p14:xfrm>
            </p:contentPart>
          </mc:Choice>
          <mc:Fallback xmlns="">
            <p:pic>
              <p:nvPicPr>
                <p:cNvPr id="33" name="Ink 32"/>
              </p:nvPicPr>
              <p:blipFill>
                <a:blip r:embed="rId9"/>
              </p:blipFill>
              <p:spPr>
                <a:xfrm>
                  <a:off x="6204651" y="677301"/>
                  <a:ext cx="360" cy="360"/>
                </a:xfrm>
                <a:prstGeom prst="rect"/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r:id="rId13" p14:bwMode="auto">
            <p14:nvContentPartPr>
              <p14:cNvPr id="35" name="Ink 34"/>
              <p14:cNvContentPartPr/>
              <p14:nvPr/>
            </p14:nvContentPartPr>
            <p14:xfrm>
              <a:off x="2163291" y="1689621"/>
              <a:ext cx="360" cy="360"/>
            </p14:xfrm>
          </p:contentPart>
        </mc:Choice>
        <mc:Fallback xmlns="">
          <p:pic>
            <p:nvPicPr>
              <p:cNvPr id="35" name="Ink 34"/>
            </p:nvPicPr>
            <p:blipFill>
              <a:blip r:embed="rId9"/>
            </p:blipFill>
            <p:spPr>
              <a:xfrm>
                <a:off x="2163291" y="1689621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4" p14:bwMode="auto">
            <p14:nvContentPartPr>
              <p14:cNvPr id="37" name="Ink 36"/>
              <p14:cNvContentPartPr/>
              <p14:nvPr/>
            </p14:nvContentPartPr>
            <p14:xfrm>
              <a:off x="1485771" y="2946741"/>
              <a:ext cx="360" cy="360"/>
            </p14:xfrm>
          </p:contentPart>
        </mc:Choice>
        <mc:Fallback xmlns="">
          <p:pic>
            <p:nvPicPr>
              <p:cNvPr id="37" name="Ink 36"/>
            </p:nvPicPr>
            <p:blipFill>
              <a:blip r:embed="rId15"/>
            </p:blipFill>
            <p:spPr>
              <a:xfrm>
                <a:off x="1485771" y="2946741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38" name="Ink 37"/>
              <p14:cNvContentPartPr/>
              <p14:nvPr/>
            </p14:nvContentPartPr>
            <p14:xfrm>
              <a:off x="1191651" y="3134661"/>
              <a:ext cx="360" cy="360"/>
            </p14:xfrm>
          </p:contentPart>
        </mc:Choice>
        <mc:Fallback xmlns="">
          <p:pic>
            <p:nvPicPr>
              <p:cNvPr id="38" name="Ink 37"/>
            </p:nvPicPr>
            <p:blipFill>
              <a:blip r:embed="rId15"/>
            </p:blipFill>
            <p:spPr>
              <a:xfrm>
                <a:off x="1191651" y="3134661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40" name="Ink 39"/>
              <p14:cNvContentPartPr/>
              <p14:nvPr/>
            </p14:nvContentPartPr>
            <p14:xfrm>
              <a:off x="1811931" y="4677981"/>
              <a:ext cx="360" cy="360"/>
            </p14:xfrm>
          </p:contentPart>
        </mc:Choice>
        <mc:Fallback xmlns="">
          <p:pic>
            <p:nvPicPr>
              <p:cNvPr id="40" name="Ink 39"/>
            </p:nvPicPr>
            <p:blipFill>
              <a:blip r:embed="rId15"/>
            </p:blipFill>
            <p:spPr>
              <a:xfrm>
                <a:off x="1811931" y="4677981"/>
                <a:ext cx="360" cy="360"/>
              </a:xfrm>
              <a:prstGeom prst="rect"/>
            </p:spPr>
          </p:pic>
        </mc:Fallback>
      </mc:AlternateContent>
      <p:grpSp>
        <p:nvGrpSpPr>
          <p:cNvPr id="43" name="Group 42"/>
          <p:cNvGrpSpPr/>
          <p:nvPr/>
        </p:nvGrpSpPr>
        <p:grpSpPr>
          <a:xfrm>
            <a:off x="1746771" y="3844941"/>
            <a:ext cx="360" cy="360"/>
            <a:chOff x="1746771" y="3844941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r:id="rId18" p14:bwMode="auto">
              <p14:nvContentPartPr>
                <p14:cNvPr id="41" name="Ink 40"/>
                <p14:cNvContentPartPr/>
                <p14:nvPr/>
              </p14:nvContentPartPr>
              <p14:xfrm>
                <a:off x="1746771" y="3844941"/>
                <a:ext cx="360" cy="360"/>
              </p14:xfrm>
            </p:contentPart>
          </mc:Choice>
          <mc:Fallback xmlns="">
            <p:pic>
              <p:nvPicPr>
                <p:cNvPr id="41" name="Ink 40"/>
              </p:nvPicPr>
              <p:blipFill>
                <a:blip r:embed="rId15"/>
              </p:blipFill>
              <p:spPr>
                <a:xfrm>
                  <a:off x="1746771" y="3844941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19" p14:bwMode="auto">
              <p14:nvContentPartPr>
                <p14:cNvPr id="42" name="Ink 41"/>
                <p14:cNvContentPartPr/>
                <p14:nvPr/>
              </p14:nvContentPartPr>
              <p14:xfrm>
                <a:off x="1746771" y="3844941"/>
                <a:ext cx="360" cy="360"/>
              </p14:xfrm>
            </p:contentPart>
          </mc:Choice>
          <mc:Fallback xmlns="">
            <p:pic>
              <p:nvPicPr>
                <p:cNvPr id="42" name="Ink 41"/>
              </p:nvPicPr>
              <p:blipFill>
                <a:blip r:embed="rId15"/>
              </p:blipFill>
              <p:spPr>
                <a:xfrm>
                  <a:off x="1746771" y="3844941"/>
                  <a:ext cx="360" cy="360"/>
                </a:xfrm>
                <a:prstGeom prst="rect"/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44" name="Ink 43"/>
              <p14:cNvContentPartPr/>
              <p14:nvPr/>
            </p14:nvContentPartPr>
            <p14:xfrm>
              <a:off x="1150971" y="1509981"/>
              <a:ext cx="360" cy="360"/>
            </p14:xfrm>
          </p:contentPart>
        </mc:Choice>
        <mc:Fallback xmlns="">
          <p:pic>
            <p:nvPicPr>
              <p:cNvPr id="44" name="Ink 43"/>
            </p:nvPicPr>
            <p:blipFill>
              <a:blip r:embed="rId15"/>
            </p:blipFill>
            <p:spPr>
              <a:xfrm>
                <a:off x="1150971" y="1509981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1" p14:bwMode="auto">
            <p14:nvContentPartPr>
              <p14:cNvPr id="46" name="Ink 45"/>
              <p14:cNvContentPartPr/>
              <p14:nvPr/>
            </p14:nvContentPartPr>
            <p14:xfrm>
              <a:off x="1550931" y="1746501"/>
              <a:ext cx="360" cy="360"/>
            </p14:xfrm>
          </p:contentPart>
        </mc:Choice>
        <mc:Fallback xmlns="">
          <p:pic>
            <p:nvPicPr>
              <p:cNvPr id="46" name="Ink 45"/>
            </p:nvPicPr>
            <p:blipFill>
              <a:blip r:embed="rId15"/>
            </p:blipFill>
            <p:spPr>
              <a:xfrm>
                <a:off x="1550931" y="1746501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48" name="Ink 47"/>
              <p14:cNvContentPartPr/>
              <p14:nvPr/>
            </p14:nvContentPartPr>
            <p14:xfrm>
              <a:off x="1469211" y="1885461"/>
              <a:ext cx="360" cy="360"/>
            </p14:xfrm>
          </p:contentPart>
        </mc:Choice>
        <mc:Fallback xmlns="">
          <p:pic>
            <p:nvPicPr>
              <p:cNvPr id="48" name="Ink 47"/>
            </p:nvPicPr>
            <p:blipFill>
              <a:blip r:embed="rId23"/>
            </p:blipFill>
            <p:spPr>
              <a:xfrm>
                <a:off x="1469211" y="1885461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4" p14:bwMode="auto">
            <p14:nvContentPartPr>
              <p14:cNvPr id="50" name="Ink 49"/>
              <p14:cNvContentPartPr/>
              <p14:nvPr/>
            </p14:nvContentPartPr>
            <p14:xfrm>
              <a:off x="1109571" y="1420341"/>
              <a:ext cx="720" cy="3855240"/>
            </p14:xfrm>
          </p:contentPart>
        </mc:Choice>
        <mc:Fallback xmlns="">
          <p:pic>
            <p:nvPicPr>
              <p:cNvPr id="50" name="Ink 49"/>
            </p:nvPicPr>
            <p:blipFill>
              <a:blip r:embed="rId25"/>
            </p:blipFill>
            <p:spPr>
              <a:xfrm>
                <a:off x="1109571" y="1420341"/>
                <a:ext cx="720" cy="3855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6" p14:bwMode="auto">
            <p14:nvContentPartPr>
              <p14:cNvPr id="51" name="Ink 50"/>
              <p14:cNvContentPartPr/>
              <p14:nvPr/>
            </p14:nvContentPartPr>
            <p14:xfrm>
              <a:off x="2938731" y="4261461"/>
              <a:ext cx="360" cy="360"/>
            </p14:xfrm>
          </p:contentPart>
        </mc:Choice>
        <mc:Fallback xmlns="">
          <p:pic>
            <p:nvPicPr>
              <p:cNvPr id="51" name="Ink 50"/>
            </p:nvPicPr>
            <p:blipFill>
              <a:blip r:embed="rId15"/>
            </p:blipFill>
            <p:spPr>
              <a:xfrm>
                <a:off x="2938731" y="4261461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7" p14:bwMode="auto">
            <p14:nvContentPartPr>
              <p14:cNvPr id="52" name="Ink 51"/>
              <p14:cNvContentPartPr/>
              <p14:nvPr/>
            </p14:nvContentPartPr>
            <p14:xfrm>
              <a:off x="11544171" y="1755141"/>
              <a:ext cx="360" cy="360"/>
            </p14:xfrm>
          </p:contentPart>
        </mc:Choice>
        <mc:Fallback xmlns="">
          <p:pic>
            <p:nvPicPr>
              <p:cNvPr id="52" name="Ink 51"/>
            </p:nvPicPr>
            <p:blipFill>
              <a:blip r:embed="rId15"/>
            </p:blipFill>
            <p:spPr>
              <a:xfrm>
                <a:off x="11544171" y="1755141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8" p14:bwMode="auto">
            <p14:nvContentPartPr>
              <p14:cNvPr id="53" name="Ink 52"/>
              <p14:cNvContentPartPr/>
              <p14:nvPr/>
            </p14:nvContentPartPr>
            <p14:xfrm>
              <a:off x="6286011" y="734181"/>
              <a:ext cx="360" cy="360"/>
            </p14:xfrm>
          </p:contentPart>
        </mc:Choice>
        <mc:Fallback xmlns="">
          <p:pic>
            <p:nvPicPr>
              <p:cNvPr id="53" name="Ink 52"/>
            </p:nvPicPr>
            <p:blipFill>
              <a:blip r:embed="rId15"/>
            </p:blipFill>
            <p:spPr>
              <a:xfrm>
                <a:off x="6286011" y="734181"/>
                <a:ext cx="360" cy="360"/>
              </a:xfrm>
              <a:prstGeom prst="rect"/>
            </p:spPr>
          </p:pic>
        </mc:Fallback>
      </mc:AlternateContent>
      <p:grpSp>
        <p:nvGrpSpPr>
          <p:cNvPr id="56" name="Group 55"/>
          <p:cNvGrpSpPr/>
          <p:nvPr/>
        </p:nvGrpSpPr>
        <p:grpSpPr>
          <a:xfrm>
            <a:off x="6196371" y="669021"/>
            <a:ext cx="360" cy="360"/>
            <a:chOff x="6196371" y="669021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r:id="rId29" p14:bwMode="auto">
              <p14:nvContentPartPr>
                <p14:cNvPr id="54" name="Ink 53"/>
                <p14:cNvContentPartPr/>
                <p14:nvPr/>
              </p14:nvContentPartPr>
              <p14:xfrm>
                <a:off x="6196371" y="669021"/>
                <a:ext cx="360" cy="360"/>
              </p14:xfrm>
            </p:contentPart>
          </mc:Choice>
          <mc:Fallback xmlns="">
            <p:pic>
              <p:nvPicPr>
                <p:cNvPr id="54" name="Ink 53"/>
              </p:nvPicPr>
              <p:blipFill>
                <a:blip r:embed="rId15"/>
              </p:blipFill>
              <p:spPr>
                <a:xfrm>
                  <a:off x="6196371" y="669021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30" p14:bwMode="auto">
              <p14:nvContentPartPr>
                <p14:cNvPr id="55" name="Ink 54"/>
                <p14:cNvContentPartPr/>
                <p14:nvPr/>
              </p14:nvContentPartPr>
              <p14:xfrm>
                <a:off x="6196371" y="669021"/>
                <a:ext cx="360" cy="360"/>
              </p14:xfrm>
            </p:contentPart>
          </mc:Choice>
          <mc:Fallback xmlns="">
            <p:pic>
              <p:nvPicPr>
                <p:cNvPr id="55" name="Ink 54"/>
              </p:nvPicPr>
              <p:blipFill>
                <a:blip r:embed="rId15"/>
              </p:blipFill>
              <p:spPr>
                <a:xfrm>
                  <a:off x="6196371" y="669021"/>
                  <a:ext cx="360" cy="360"/>
                </a:xfrm>
                <a:prstGeom prst="rect"/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r:id="rId31" p14:bwMode="auto">
            <p14:nvContentPartPr>
              <p14:cNvPr id="57" name="Ink 56"/>
              <p14:cNvContentPartPr/>
              <p14:nvPr/>
            </p14:nvContentPartPr>
            <p14:xfrm>
              <a:off x="-669" y="2040621"/>
              <a:ext cx="360" cy="360"/>
            </p14:xfrm>
          </p:contentPart>
        </mc:Choice>
        <mc:Fallback xmlns="">
          <p:pic>
            <p:nvPicPr>
              <p:cNvPr id="57" name="Ink 56"/>
            </p:nvPicPr>
            <p:blipFill>
              <a:blip r:embed="rId15"/>
            </p:blipFill>
            <p:spPr>
              <a:xfrm>
                <a:off x="-669" y="2040621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2" p14:bwMode="auto">
            <p14:nvContentPartPr>
              <p14:cNvPr id="58" name="Ink 57"/>
              <p14:cNvContentPartPr/>
              <p14:nvPr/>
            </p14:nvContentPartPr>
            <p14:xfrm>
              <a:off x="-669" y="2040621"/>
              <a:ext cx="360" cy="360"/>
            </p14:xfrm>
          </p:contentPart>
        </mc:Choice>
        <mc:Fallback xmlns="">
          <p:pic>
            <p:nvPicPr>
              <p:cNvPr id="58" name="Ink 57"/>
            </p:nvPicPr>
            <p:blipFill>
              <a:blip r:embed="rId15"/>
            </p:blipFill>
            <p:spPr>
              <a:xfrm>
                <a:off x="-669" y="2040621"/>
                <a:ext cx="360" cy="360"/>
              </a:xfrm>
              <a:prstGeom prst="rect"/>
            </p:spPr>
          </p:pic>
        </mc:Fallback>
      </mc:AlternateContent>
      <p:grpSp>
        <p:nvGrpSpPr>
          <p:cNvPr id="61" name="Group 60"/>
          <p:cNvGrpSpPr/>
          <p:nvPr/>
        </p:nvGrpSpPr>
        <p:grpSpPr>
          <a:xfrm>
            <a:off x="97611" y="2555421"/>
            <a:ext cx="360" cy="360"/>
            <a:chOff x="97611" y="2555421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r:id="rId33" p14:bwMode="auto">
              <p14:nvContentPartPr>
                <p14:cNvPr id="59" name="Ink 58"/>
                <p14:cNvContentPartPr/>
                <p14:nvPr/>
              </p14:nvContentPartPr>
              <p14:xfrm>
                <a:off x="97611" y="2555421"/>
                <a:ext cx="360" cy="360"/>
              </p14:xfrm>
            </p:contentPart>
          </mc:Choice>
          <mc:Fallback xmlns="">
            <p:pic>
              <p:nvPicPr>
                <p:cNvPr id="59" name="Ink 58"/>
              </p:nvPicPr>
              <p:blipFill>
                <a:blip r:embed="rId15"/>
              </p:blipFill>
              <p:spPr>
                <a:xfrm>
                  <a:off x="97611" y="2555421"/>
                  <a:ext cx="360" cy="360"/>
                </a:xfrm>
                <a:prstGeom prst="rect"/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34" p14:bwMode="auto">
              <p14:nvContentPartPr>
                <p14:cNvPr id="60" name="Ink 59"/>
                <p14:cNvContentPartPr/>
                <p14:nvPr/>
              </p14:nvContentPartPr>
              <p14:xfrm>
                <a:off x="97611" y="2555421"/>
                <a:ext cx="360" cy="360"/>
              </p14:xfrm>
            </p:contentPart>
          </mc:Choice>
          <mc:Fallback xmlns="">
            <p:pic>
              <p:nvPicPr>
                <p:cNvPr id="60" name="Ink 59"/>
              </p:nvPicPr>
              <p:blipFill>
                <a:blip r:embed="rId15"/>
              </p:blipFill>
              <p:spPr>
                <a:xfrm>
                  <a:off x="97611" y="2555421"/>
                  <a:ext cx="360" cy="360"/>
                </a:xfrm>
                <a:prstGeom prst="rect"/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r:id="rId35" p14:bwMode="auto">
            <p14:nvContentPartPr>
              <p14:cNvPr id="9" name="Ink 8"/>
              <p14:cNvContentPartPr/>
              <p14:nvPr/>
            </p14:nvContentPartPr>
            <p14:xfrm>
              <a:off x="1616091" y="2032701"/>
              <a:ext cx="360" cy="360"/>
            </p14:xfrm>
          </p:contentPart>
        </mc:Choice>
        <mc:Fallback xmlns="">
          <p:pic>
            <p:nvPicPr>
              <p:cNvPr id="9" name="Ink 8"/>
            </p:nvPicPr>
            <p:blipFill>
              <a:blip r:embed="rId15"/>
            </p:blipFill>
            <p:spPr>
              <a:xfrm>
                <a:off x="1616091" y="2032701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6" p14:bwMode="auto">
            <p14:nvContentPartPr>
              <p14:cNvPr id="12" name="Ink 11"/>
              <p14:cNvContentPartPr/>
              <p14:nvPr/>
            </p14:nvContentPartPr>
            <p14:xfrm>
              <a:off x="2285691" y="514221"/>
              <a:ext cx="7585200" cy="57240"/>
            </p14:xfrm>
          </p:contentPart>
        </mc:Choice>
        <mc:Fallback xmlns="">
          <p:pic>
            <p:nvPicPr>
              <p:cNvPr id="12" name="Ink 11"/>
            </p:nvPicPr>
            <p:blipFill>
              <a:blip r:embed="rId37"/>
            </p:blipFill>
            <p:spPr>
              <a:xfrm>
                <a:off x="2285691" y="514221"/>
                <a:ext cx="7585200" cy="57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8" p14:bwMode="auto">
            <p14:nvContentPartPr>
              <p14:cNvPr id="13" name="Ink 12"/>
              <p14:cNvContentPartPr/>
              <p14:nvPr/>
            </p14:nvContentPartPr>
            <p14:xfrm>
              <a:off x="10687011" y="1501701"/>
              <a:ext cx="360" cy="360"/>
            </p14:xfrm>
          </p:contentPart>
        </mc:Choice>
        <mc:Fallback xmlns="">
          <p:pic>
            <p:nvPicPr>
              <p:cNvPr id="13" name="Ink 12"/>
            </p:nvPicPr>
            <p:blipFill>
              <a:blip r:embed="rId15"/>
            </p:blipFill>
            <p:spPr>
              <a:xfrm>
                <a:off x="10687011" y="1501701"/>
                <a:ext cx="360" cy="360"/>
              </a:xfrm>
              <a:prstGeom prst="rect"/>
            </p:spPr>
          </p:pic>
        </mc:Fallback>
      </mc:AlternateContent>
    </p:spTree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05" y="4071486"/>
            <a:ext cx="3898875" cy="2358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1" y="2417203"/>
            <a:ext cx="1310985" cy="1310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74" y="2197771"/>
            <a:ext cx="2895600" cy="1123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287" y="3429000"/>
            <a:ext cx="2495550" cy="1200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62" y="1250654"/>
            <a:ext cx="4153366" cy="2993660"/>
          </a:xfrm>
          <a:prstGeom prst="rect">
            <a:avLst/>
          </a:prstGeom>
        </p:spPr>
      </p:pic>
      <p:pic>
        <p:nvPicPr>
          <p:cNvPr id="10" name="TL MẪU CÂ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3918" y="3022600"/>
            <a:ext cx="406400" cy="406400"/>
          </a:xfrm>
          <a:prstGeom prst="rect">
            <a:avLst/>
          </a:prstGeom>
        </p:spPr>
      </p:pic>
      <p:pic>
        <p:nvPicPr>
          <p:cNvPr id="11" name="MẪU CÂU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92174" y="1618049"/>
            <a:ext cx="406400" cy="406400"/>
          </a:xfrm>
          <a:prstGeom prst="rect">
            <a:avLst/>
          </a:prstGeom>
        </p:spPr>
      </p:pic>
      <p:pic>
        <p:nvPicPr>
          <p:cNvPr id="12" name="CD2 TRACK 14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51062" y="474947"/>
            <a:ext cx="406400" cy="406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625"/>
            <a:ext cx="4509265" cy="53304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6" y="654518"/>
            <a:ext cx="10698752" cy="5801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31419" y="3555423"/>
            <a:ext cx="19358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>
                <a:solidFill>
                  <a:srgbClr val="FF0000"/>
                </a:solidFill>
                <a:latin typeface="Calibri" panose="020F0502020204030204"/>
              </a:rPr>
              <a:t>How did you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71"/>
            <a:ext cx="5139811" cy="503103"/>
          </a:xfrm>
          <a:prstGeom prst="rect">
            <a:avLst/>
          </a:prstGeom>
        </p:spPr>
      </p:pic>
      <p:cxnSp>
        <p:nvCxnSpPr>
          <p:cNvPr id="20" name="Connector: Curved 19"/>
          <p:cNvCxnSpPr/>
          <p:nvPr/>
        </p:nvCxnSpPr>
        <p:spPr>
          <a:xfrm>
            <a:off x="5457524" y="2271562"/>
            <a:ext cx="4196615" cy="1405289"/>
          </a:xfrm>
          <a:prstGeom prst="curvedConnector3">
            <a:avLst>
              <a:gd name="adj1" fmla="val 85092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/>
          <p:cNvCxnSpPr/>
          <p:nvPr/>
        </p:nvCxnSpPr>
        <p:spPr>
          <a:xfrm rot="16200000" flipH="1">
            <a:off x="5244565" y="3415765"/>
            <a:ext cx="2330918" cy="17526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/>
          <p:cNvCxnSpPr/>
          <p:nvPr/>
        </p:nvCxnSpPr>
        <p:spPr>
          <a:xfrm>
            <a:off x="5457524" y="3955983"/>
            <a:ext cx="4196615" cy="1684421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/>
          <p:cNvCxnSpPr/>
          <p:nvPr/>
        </p:nvCxnSpPr>
        <p:spPr>
          <a:xfrm rot="5400000" flipH="1" flipV="1">
            <a:off x="4824262" y="2336131"/>
            <a:ext cx="3171524" cy="17526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77115" y="4670350"/>
            <a:ext cx="19358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>
                <a:solidFill>
                  <a:srgbClr val="FF0000"/>
                </a:solidFill>
                <a:latin typeface="Calibri" panose="020F0502020204030204"/>
              </a:rPr>
              <a:t>She went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Connector: Curved 30"/>
          <p:cNvCxnSpPr/>
          <p:nvPr/>
        </p:nvCxnSpPr>
        <p:spPr>
          <a:xfrm rot="5400000" flipH="1" flipV="1">
            <a:off x="5293656" y="3777677"/>
            <a:ext cx="2214921" cy="1770415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37861" y="5277902"/>
            <a:ext cx="19358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>
                <a:solidFill>
                  <a:srgbClr val="FF0000"/>
                </a:solidFill>
                <a:latin typeface="Calibri" panose="020F0502020204030204"/>
              </a:rPr>
              <a:t>you get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994" y="443411"/>
            <a:ext cx="11892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Make sentences using these words. Then read your sentences to a partner. 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Speech Bubble: Rectangle with Corners Rounded 4"/>
          <p:cNvSpPr/>
          <p:nvPr/>
        </p:nvSpPr>
        <p:spPr>
          <a:xfrm>
            <a:off x="2055495" y="1836420"/>
            <a:ext cx="3740785" cy="900430"/>
          </a:xfrm>
          <a:prstGeom prst="wedgeRoundRectCallout">
            <a:avLst>
              <a:gd name="adj1" fmla="val -61300"/>
              <a:gd name="adj2" fmla="val 133035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bg1"/>
                </a:solidFill>
                <a:ea typeface="Times New Roman" panose="02020603050405020304" pitchFamily="18" charset="0"/>
              </a:rPr>
              <a:t>How ............</a:t>
            </a:r>
            <a:r>
              <a:rPr lang="en-US" sz="4400" dirty="0">
                <a:solidFill>
                  <a:schemeClr val="bg1"/>
                </a:solidFill>
              </a:rPr>
              <a:t>.? 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" y="2663583"/>
            <a:ext cx="1310985" cy="1310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40" y="2565400"/>
            <a:ext cx="3817620" cy="216471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974850" y="4591050"/>
            <a:ext cx="58578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/>
              <a:t>We went   ............................ </a:t>
            </a:r>
            <a:endParaRPr lang="en-US" sz="36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40" y="1372870"/>
            <a:ext cx="2746375" cy="1020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1372870"/>
            <a:ext cx="3150870" cy="10852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905" y="2940685"/>
            <a:ext cx="3007995" cy="15163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5135245"/>
            <a:ext cx="4436110" cy="1504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805" y="4457065"/>
            <a:ext cx="4355465" cy="191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942613"/>
            <a:ext cx="10400981" cy="5371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78" y="409187"/>
            <a:ext cx="2660787" cy="5334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803" y="2659696"/>
            <a:ext cx="1447937" cy="89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542" y="2733024"/>
            <a:ext cx="1001029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837" y="5618196"/>
            <a:ext cx="1782279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81" y="5618196"/>
            <a:ext cx="985056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302" y="5618196"/>
            <a:ext cx="1883275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72" y="1041277"/>
            <a:ext cx="8881280" cy="5373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2641736" cy="463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0" r="36459"/>
          <a:stretch>
            <a:fillRect/>
          </a:stretch>
        </p:blipFill>
        <p:spPr>
          <a:xfrm>
            <a:off x="9051326" y="1520793"/>
            <a:ext cx="490888" cy="39966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61935" r="-6347" b="28191"/>
          <a:stretch>
            <a:fillRect/>
          </a:stretch>
        </p:blipFill>
        <p:spPr>
          <a:xfrm>
            <a:off x="7063708" y="4004109"/>
            <a:ext cx="4466123" cy="3946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5" t="-154" r="54283" b="-33907"/>
          <a:stretch>
            <a:fillRect/>
          </a:stretch>
        </p:blipFill>
        <p:spPr>
          <a:xfrm>
            <a:off x="8345103" y="1522396"/>
            <a:ext cx="413887" cy="53580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61935" r="-6347" b="28191"/>
          <a:stretch>
            <a:fillRect/>
          </a:stretch>
        </p:blipFill>
        <p:spPr>
          <a:xfrm>
            <a:off x="6950950" y="4001849"/>
            <a:ext cx="4466123" cy="3946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2" t="16690" r="12913" b="21460"/>
          <a:stretch>
            <a:fillRect/>
          </a:stretch>
        </p:blipFill>
        <p:spPr>
          <a:xfrm>
            <a:off x="10151026" y="2193010"/>
            <a:ext cx="418453" cy="24719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5" t="43738" r="3407" b="46388"/>
          <a:stretch>
            <a:fillRect/>
          </a:stretch>
        </p:blipFill>
        <p:spPr>
          <a:xfrm>
            <a:off x="9501574" y="3278605"/>
            <a:ext cx="1487838" cy="3946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0" t="43737" r="70906" b="-1061"/>
          <a:stretch>
            <a:fillRect/>
          </a:stretch>
        </p:blipFill>
        <p:spPr>
          <a:xfrm>
            <a:off x="7620685" y="3278605"/>
            <a:ext cx="396789" cy="229108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1795" y="225425"/>
            <a:ext cx="1221168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Wednesday, December 10th, 2025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Unit 4 TRAVEL (Lesson 3:A,B +WB:A,B)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2415" y="1201420"/>
            <a:ext cx="11419205" cy="51485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I. New words</a:t>
            </a:r>
            <a:endParaRPr lang="en-US" sz="3200" i="1" dirty="0">
              <a:solidFill>
                <a:srgbClr val="FF0000"/>
              </a:solidFill>
            </a:endParaRPr>
          </a:p>
          <a:p>
            <a:r>
              <a:rPr lang="en-US" sz="3200" i="1">
                <a:solidFill>
                  <a:srgbClr val="0070C0"/>
                </a:solidFill>
              </a:rPr>
              <a:t>ferry : phà</a:t>
            </a:r>
            <a:endParaRPr lang="en-US" sz="3200" i="1">
              <a:solidFill>
                <a:srgbClr val="0070C0"/>
              </a:solidFill>
            </a:endParaRPr>
          </a:p>
          <a:p>
            <a:r>
              <a:rPr lang="en-US" sz="3200" i="1">
                <a:solidFill>
                  <a:srgbClr val="0070C0"/>
                </a:solidFill>
              </a:rPr>
              <a:t>minibus : xe buýt</a:t>
            </a:r>
            <a:endParaRPr lang="en-US" sz="3200" i="1">
              <a:solidFill>
                <a:srgbClr val="0070C0"/>
              </a:solidFill>
            </a:endParaRPr>
          </a:p>
          <a:p>
            <a:r>
              <a:rPr lang="en-US" sz="3200" i="1">
                <a:solidFill>
                  <a:srgbClr val="0070C0"/>
                </a:solidFill>
              </a:rPr>
              <a:t>plane : máy bay</a:t>
            </a:r>
            <a:endParaRPr lang="en-US" sz="3200" i="1">
              <a:solidFill>
                <a:srgbClr val="0070C0"/>
              </a:solidFill>
            </a:endParaRPr>
          </a:p>
          <a:p>
            <a:r>
              <a:rPr lang="en-US" sz="3200" i="1">
                <a:solidFill>
                  <a:srgbClr val="0070C0"/>
                </a:solidFill>
              </a:rPr>
              <a:t>helicopter : trực thăng</a:t>
            </a:r>
            <a:endParaRPr lang="en-US" sz="3200" i="1">
              <a:solidFill>
                <a:srgbClr val="0070C0"/>
              </a:solidFill>
            </a:endParaRPr>
          </a:p>
          <a:p>
            <a:r>
              <a:rPr lang="en-US" sz="3200" i="1">
                <a:solidFill>
                  <a:srgbClr val="0070C0"/>
                </a:solidFill>
              </a:rPr>
              <a:t> van : xe tải </a:t>
            </a:r>
            <a:endParaRPr lang="en-US" sz="3200" i="1">
              <a:solidFill>
                <a:srgbClr val="0070C0"/>
              </a:solidFill>
            </a:endParaRPr>
          </a:p>
          <a:p>
            <a:r>
              <a:rPr lang="en-US" sz="3200" i="1">
                <a:solidFill>
                  <a:srgbClr val="0070C0"/>
                </a:solidFill>
              </a:rPr>
              <a:t>speedboat  : tàu thủy cao tốc</a:t>
            </a:r>
            <a:endParaRPr lang="en-US" sz="3200" i="1">
              <a:solidFill>
                <a:srgbClr val="0070C0"/>
              </a:solidFill>
            </a:endParaRPr>
          </a:p>
          <a:p>
            <a:r>
              <a:rPr lang="en-US" sz="3200" i="1">
                <a:solidFill>
                  <a:srgbClr val="FF0000"/>
                </a:solidFill>
              </a:rPr>
              <a:t>II. Structure </a:t>
            </a:r>
            <a:endParaRPr lang="en-US" sz="3200" i="1">
              <a:solidFill>
                <a:srgbClr val="FF0000"/>
              </a:solidFill>
            </a:endParaRPr>
          </a:p>
          <a:p>
            <a:r>
              <a:rPr lang="en-US" sz="3200" i="1">
                <a:solidFill>
                  <a:srgbClr val="0070C0"/>
                </a:solidFill>
              </a:rPr>
              <a:t> How did you get there ?</a:t>
            </a:r>
            <a:endParaRPr lang="en-US" sz="3200" i="1">
              <a:solidFill>
                <a:srgbClr val="0070C0"/>
              </a:solidFill>
            </a:endParaRPr>
          </a:p>
          <a:p>
            <a:r>
              <a:rPr lang="en-US" sz="3200" i="1">
                <a:solidFill>
                  <a:srgbClr val="0070C0"/>
                </a:solidFill>
              </a:rPr>
              <a:t> We went by helicopter</a:t>
            </a:r>
            <a:endParaRPr lang="en-US" sz="3200" i="1">
              <a:solidFill>
                <a:srgbClr val="0070C0"/>
              </a:solidFill>
            </a:endParaRPr>
          </a:p>
          <a:p>
            <a:endParaRPr lang="en-US" sz="3200" i="1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71780" y="2038350"/>
            <a:ext cx="1011555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US" sz="3600" i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981200"/>
            <a:ext cx="9220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9600">
                <a:solidFill>
                  <a:srgbClr val="F8A6FC"/>
                </a:solidFill>
              </a:rPr>
              <a:t>The bye bye song</a:t>
            </a:r>
            <a:endParaRPr lang="en-US" altLang="en-US" sz="9600">
              <a:solidFill>
                <a:srgbClr val="F8A6FC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981201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sz="4800">
              <a:solidFill>
                <a:srgbClr val="0000FF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4800">
              <a:solidFill>
                <a:srgbClr val="0000FF"/>
              </a:solidFill>
            </a:endParaRPr>
          </a:p>
        </p:txBody>
      </p:sp>
      <p:pic>
        <p:nvPicPr>
          <p:cNvPr id="27652" name="Picture 4" descr="2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66FF33"/>
                </a:solidFill>
              </a:rPr>
              <a:t>Bye, bye. </a:t>
            </a:r>
            <a:endParaRPr lang="en-US" altLang="en-US" sz="4400">
              <a:solidFill>
                <a:srgbClr val="66FF33"/>
              </a:solidFill>
            </a:endParaRPr>
          </a:p>
          <a:p>
            <a:pPr algn="ctr" eaLnBrk="1" hangingPunct="1"/>
            <a:r>
              <a:rPr lang="en-US" altLang="en-US" sz="4400">
                <a:solidFill>
                  <a:srgbClr val="66FF33"/>
                </a:solidFill>
              </a:rPr>
              <a:t>See you tomorrow.</a:t>
            </a:r>
            <a:endParaRPr lang="en-US" altLang="en-US" sz="4400">
              <a:solidFill>
                <a:srgbClr val="66FF33"/>
              </a:solidFill>
            </a:endParaRPr>
          </a:p>
          <a:p>
            <a:pPr algn="ctr" eaLnBrk="1" hangingPunct="1"/>
            <a:r>
              <a:rPr lang="en-US" altLang="en-US" sz="4400">
                <a:solidFill>
                  <a:srgbClr val="66FF33"/>
                </a:solidFill>
              </a:rPr>
              <a:t>Bye, bye. </a:t>
            </a:r>
            <a:endParaRPr lang="en-US" altLang="en-US" sz="4400">
              <a:solidFill>
                <a:srgbClr val="66FF33"/>
              </a:solidFill>
            </a:endParaRPr>
          </a:p>
          <a:p>
            <a:pPr algn="ctr" eaLnBrk="1" hangingPunct="1"/>
            <a:r>
              <a:rPr lang="en-US" altLang="en-US" sz="4400">
                <a:solidFill>
                  <a:srgbClr val="66FF33"/>
                </a:solidFill>
              </a:rPr>
              <a:t>See you tomorrow.</a:t>
            </a:r>
            <a:endParaRPr lang="en-US" altLang="en-US" sz="4400">
              <a:solidFill>
                <a:srgbClr val="66FF33"/>
              </a:solidFill>
            </a:endParaRPr>
          </a:p>
          <a:p>
            <a:pPr algn="ctr" eaLnBrk="1" hangingPunct="1"/>
            <a:r>
              <a:rPr lang="en-US" altLang="en-US" sz="4400">
                <a:solidFill>
                  <a:srgbClr val="66FF33"/>
                </a:solidFill>
              </a:rPr>
              <a:t>Bye, bye. </a:t>
            </a:r>
            <a:endParaRPr lang="en-US" altLang="en-US" sz="4400">
              <a:solidFill>
                <a:srgbClr val="66FF33"/>
              </a:solidFill>
            </a:endParaRPr>
          </a:p>
          <a:p>
            <a:pPr algn="ctr" eaLnBrk="1" hangingPunct="1"/>
            <a:r>
              <a:rPr lang="en-US" altLang="en-US" sz="4400">
                <a:solidFill>
                  <a:srgbClr val="66FF33"/>
                </a:solidFill>
              </a:rPr>
              <a:t>See you tomorrow.</a:t>
            </a:r>
            <a:endParaRPr lang="en-US" altLang="en-US" sz="4400">
              <a:solidFill>
                <a:srgbClr val="66FF33"/>
              </a:solidFill>
            </a:endParaRPr>
          </a:p>
          <a:p>
            <a:pPr algn="ctr" eaLnBrk="1" hangingPunct="1"/>
            <a:r>
              <a:rPr lang="en-US" altLang="en-US" sz="4400">
                <a:solidFill>
                  <a:srgbClr val="66FF33"/>
                </a:solidFill>
              </a:rPr>
              <a:t>Bye, bye. Bye, bye</a:t>
            </a:r>
            <a:r>
              <a:rPr lang="en-US" altLang="en-US" sz="4800">
                <a:solidFill>
                  <a:srgbClr val="66FF33"/>
                </a:solidFill>
              </a:rPr>
              <a:t>.</a:t>
            </a:r>
            <a:endParaRPr lang="en-US" altLang="en-US" sz="4800">
              <a:solidFill>
                <a:srgbClr val="66FF33"/>
              </a:solidFill>
            </a:endParaRPr>
          </a:p>
        </p:txBody>
      </p:sp>
      <p:pic>
        <p:nvPicPr>
          <p:cNvPr id="27654" name="Picture 6" descr="musi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Guitar_note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 descr="Guitar_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  <a:endParaRPr lang="en-US" sz="6600" b="1" kern="10">
              <a:ln w="12700">
                <a:solidFill>
                  <a:srgbClr val="FFFF00"/>
                </a:solidFill>
                <a:round/>
              </a:ln>
              <a:gradFill rotWithShape="1">
                <a:gsLst>
                  <a:gs pos="0">
                    <a:srgbClr val="FFCC00"/>
                  </a:gs>
                  <a:gs pos="100000">
                    <a:srgbClr val="520402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VNI-Baybuom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4413383" y="343950"/>
            <a:ext cx="3181739" cy="665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2" name="Hello Song - Hello Hello How Are You - Hello Song for Kids - The Kiboomer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0510" y="553673"/>
            <a:ext cx="10561740" cy="516132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36)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FF0000"/>
                </a:solidFill>
              </a:rPr>
              <a:t>page 24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55 SB)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1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>
            <a:fillRect/>
          </a:stretch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r="10301" b="6050"/>
          <a:stretch>
            <a:fillRect/>
          </a:stretch>
        </p:blipFill>
        <p:spPr>
          <a:xfrm>
            <a:off x="603" y="-43903"/>
            <a:ext cx="12191397" cy="6605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9962" t="48579" r="32544" b="-5587"/>
          <a:stretch>
            <a:fillRect/>
          </a:stretch>
        </p:blipFill>
        <p:spPr>
          <a:xfrm>
            <a:off x="1060239" y="2782904"/>
            <a:ext cx="2394362" cy="3498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5602"/>
            <a:ext cx="4332655" cy="3297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1412" y="5551667"/>
            <a:ext cx="807799" cy="8288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9962" t="48579" r="32544" b="-5587"/>
          <a:stretch>
            <a:fillRect/>
          </a:stretch>
        </p:blipFill>
        <p:spPr>
          <a:xfrm>
            <a:off x="8129307" y="2649884"/>
            <a:ext cx="2394362" cy="3498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50" y="4217574"/>
            <a:ext cx="4332655" cy="32970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0480" y="5418647"/>
            <a:ext cx="807799" cy="8288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2038" y="858636"/>
            <a:ext cx="8606117" cy="19043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矩形 142"/>
          <p:cNvSpPr/>
          <p:nvPr/>
        </p:nvSpPr>
        <p:spPr>
          <a:xfrm>
            <a:off x="1968209" y="1196037"/>
            <a:ext cx="8154798" cy="1200329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Comic Sans MS" panose="030F0702030302020204" pitchFamily="66" charset="0"/>
                <a:ea typeface="SimSun" panose="02010600030101010101" pitchFamily="2" charset="-122"/>
                <a:cs typeface="Helvetica"/>
                <a:sym typeface="+mn-lt"/>
              </a:rPr>
              <a:t>FIND THE GOLDEN EGGS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127000">
                  <a:srgbClr val="FFFFFF"/>
                </a:glow>
              </a:effectLst>
              <a:uLnTx/>
              <a:uFillTx/>
              <a:latin typeface="Comic Sans MS" panose="030F0702030302020204" pitchFamily="66" charset="0"/>
              <a:ea typeface="SimSun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50306" y="6535310"/>
            <a:ext cx="4141694" cy="286832"/>
          </a:xfrm>
          <a:prstGeom prst="rect">
            <a:avLst/>
          </a:prstGeom>
          <a:solidFill>
            <a:srgbClr val="ACB317"/>
          </a:solidFill>
          <a:ln>
            <a:solidFill>
              <a:srgbClr val="ACB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10301" b="6050"/>
          <a:stretch>
            <a:fillRect/>
          </a:stretch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9" y="2469292"/>
            <a:ext cx="4332655" cy="32970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13" y="2944432"/>
            <a:ext cx="3520960" cy="2679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72047" y="399443"/>
            <a:ext cx="988149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5400" b="1" kern="0">
                <a:solidFill>
                  <a:srgbClr val="0070C0"/>
                </a:solidFill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Canada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>
            <a:fillRect/>
          </a:stretch>
        </p:blipFill>
        <p:spPr>
          <a:xfrm>
            <a:off x="4881797" y="1929484"/>
            <a:ext cx="2410592" cy="2776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1341370" y="3755335"/>
            <a:ext cx="724983" cy="7438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8668" y="1929485"/>
            <a:ext cx="2408252" cy="2779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39962" t="48579" r="32544" b="-5587"/>
          <a:stretch>
            <a:fillRect/>
          </a:stretch>
        </p:blipFill>
        <p:spPr>
          <a:xfrm>
            <a:off x="1094888" y="1929484"/>
            <a:ext cx="2394362" cy="34981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39962" t="48579" r="32544" b="-5587"/>
          <a:stretch>
            <a:fillRect/>
          </a:stretch>
        </p:blipFill>
        <p:spPr>
          <a:xfrm>
            <a:off x="7624379" y="1995535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7405254" y="4548576"/>
            <a:ext cx="4676516" cy="19343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B. </a:t>
            </a:r>
            <a:endParaRPr kumimoji="0" lang="en-US" sz="35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225038" y="4584770"/>
            <a:ext cx="4676516" cy="1934376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A. </a:t>
            </a:r>
            <a:endParaRPr kumimoji="0" lang="en-US" sz="35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29638" y="4706190"/>
            <a:ext cx="2324161" cy="1601924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625" y="4795801"/>
            <a:ext cx="2391847" cy="151231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2 -0.01211 -0.00509 -0.00846 -0.0199 C -0.00742 -0.02407 -0.00599 -0.02824 -0.00495 -0.0324 C -0.00443 -0.03449 -0.00443 -0.03703 -0.00378 -0.03889 C 0.00508 -0.06111 0.01029 -0.06065 0.02487 -0.08125 C 0.02682 -0.08403 0.02852 -0.0875 0.03073 -0.08958 C 0.03294 -0.09166 0.03555 -0.09236 0.03789 -0.09375 C 0.03997 -0.09514 0.04193 -0.09629 0.04388 -0.09815 C 0.04596 -0.1 0.04766 -0.10278 0.04987 -0.1044 C 0.0556 -0.10856 0.06042 -0.10926 0.06654 -0.11065 C 0.11081 -0.10162 0.08372 -0.10903 0.10807 -0.10023 L 0.13203 -0.09166 C 0.13633 -0.09028 0.14492 -0.0875 0.14492 -0.08727 C 0.17695 -0.06481 0.16563 -0.07615 0.18073 -0.05995 C 0.18242 -0.05648 0.18359 -0.05254 0.18555 -0.0493 C 0.20156 -0.02083 0.18203 -0.06365 0.20443 -0.01759 C 0.20599 -0.01458 0.2069 -0.01065 0.20807 -0.00717 C 0.20912 -0.00416 0.21068 -0.00162 0.21172 0.00139 C 0.21367 0.00672 0.21758 0.01875 0.21875 0.02454 C 0.22057 0.03287 0.22188 0.04167 0.22357 0.05 C 0.23919 0.12547 0.23216 0.08102 0.23776 0.12408 C 0.23815 0.12685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1 L 0.00482 -0.01458 C 0.08503 -0.12268 0.0556 -0.08773 0.12136 -0.16319 C 0.12891 -0.17176 0.13646 -0.18009 0.14401 -0.18842 C 0.14909 -0.19421 0.15352 -0.20301 0.15951 -0.20532 C 0.18998 -0.21805 0.16029 -0.20648 0.1892 -0.21597 C 0.24714 -0.23541 0.2142 -0.22592 0.24753 -0.23495 C 0.26342 -0.23426 0.2793 -0.23472 0.29519 -0.23287 C 0.3043 -0.23194 0.32253 -0.22662 0.32253 -0.22639 C 0.32526 -0.22523 0.328 -0.22338 0.33086 -0.22245 C 0.33555 -0.2206 0.3405 -0.22014 0.34519 -0.21805 C 0.35 -0.21597 0.35495 -0.21366 0.35938 -0.20972 C 0.37279 -0.19768 0.36706 -0.20092 0.37605 -0.19699 C 0.38659 -0.17847 0.37331 -0.20116 0.38321 -0.18634 C 0.38451 -0.18449 0.38542 -0.18194 0.38685 -0.18009 C 0.39193 -0.17291 0.39349 -0.17199 0.3987 -0.16736 C 0.40078 -0.15625 0.39857 -0.16528 0.40352 -0.15463 C 0.4056 -0.15 0.41068 -0.13333 0.41068 -0.13125 L 0.41068 -0.12291 L 0.41068 -0.12268 " pathEditMode="relative" rAng="0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86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5 -0.02685 C -0.01836 -0.03402 -0.02123 -0.0405 -0.02331 -0.04791 C -0.03815 -0.10046 -0.01485 -0.028 -0.0293 -0.06898 C -0.0349 -0.08518 -0.02748 -0.07013 -0.03646 -0.08819 C -0.0375 -0.09027 -0.03841 -0.09328 -0.03998 -0.09444 C -0.04453 -0.09768 -0.04948 -0.09861 -0.0543 -0.10069 C -0.06459 -0.09791 -0.075 -0.0956 -0.08516 -0.09236 C -0.09063 -0.0905 -0.09453 -0.0875 -0.09948 -0.08379 C -0.10781 -0.06898 -0.10638 -0.07268 -0.1138 -0.05416 C -0.11628 -0.04791 -0.11914 -0.04212 -0.12084 -0.03518 C -0.12917 -0.00208 -0.1319 0.01181 -0.13516 0.04098 C -0.13607 0.04862 -0.13672 0.05649 -0.1375 0.06436 C -0.1388 0.17153 -0.13867 0.13195 -0.13867 0.18288 L -0.13867 0.18311 " pathEditMode="relative" rAng="0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10301" b="6050"/>
          <a:stretch>
            <a:fillRect/>
          </a:stretch>
        </p:blipFill>
        <p:spPr>
          <a:xfrm>
            <a:off x="603" y="375049"/>
            <a:ext cx="12191397" cy="6186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17" y="2872526"/>
            <a:ext cx="4332655" cy="32970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3" y="3227968"/>
            <a:ext cx="3520960" cy="2679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51258" y="376306"/>
            <a:ext cx="942808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South Korea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>
            <a:fillRect/>
          </a:stretch>
        </p:blipFill>
        <p:spPr>
          <a:xfrm>
            <a:off x="4881797" y="1929484"/>
            <a:ext cx="2410592" cy="27767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943" y="3098463"/>
            <a:ext cx="685464" cy="703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7778248" y="4132573"/>
            <a:ext cx="750319" cy="7698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6861" y="1948147"/>
            <a:ext cx="2408252" cy="2779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39962" t="48579" r="32544" b="-5587"/>
          <a:stretch>
            <a:fillRect/>
          </a:stretch>
        </p:blipFill>
        <p:spPr>
          <a:xfrm>
            <a:off x="7599165" y="2409222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7315113" y="4449697"/>
            <a:ext cx="4676516" cy="21306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B. </a:t>
            </a:r>
            <a:endParaRPr kumimoji="0" lang="en-US" sz="35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39962" t="48579" r="32544" b="-5587"/>
          <a:stretch>
            <a:fillRect/>
          </a:stretch>
        </p:blipFill>
        <p:spPr>
          <a:xfrm>
            <a:off x="1251258" y="2318918"/>
            <a:ext cx="2394362" cy="3498111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34897" y="4449697"/>
            <a:ext cx="4676516" cy="21306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A. </a:t>
            </a:r>
            <a:endParaRPr kumimoji="0" lang="en-US" sz="359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0275" y="4727367"/>
            <a:ext cx="2588349" cy="1645689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3203" y="4915251"/>
            <a:ext cx="2298157" cy="134490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2413</Words>
  <Application>WPS Presentation</Application>
  <PresentationFormat>Widescreen</PresentationFormat>
  <Paragraphs>273</Paragraphs>
  <Slides>52</Slides>
  <Notes>46</Notes>
  <HiddenSlides>0</HiddenSlides>
  <MMClips>24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75" baseType="lpstr">
      <vt:lpstr>Arial</vt:lpstr>
      <vt:lpstr>SimSun</vt:lpstr>
      <vt:lpstr>Wingdings</vt:lpstr>
      <vt:lpstr>Calibri</vt:lpstr>
      <vt:lpstr>Times New Roman</vt:lpstr>
      <vt:lpstr>Bahnschrift SemiBold SemiCondensed</vt:lpstr>
      <vt:lpstr>Arial</vt:lpstr>
      <vt:lpstr>Comic Sans MS</vt:lpstr>
      <vt:lpstr>Helvetica</vt:lpstr>
      <vt:lpstr>Arial-Rounded</vt:lpstr>
      <vt:lpstr>Sitka Text</vt:lpstr>
      <vt:lpstr>Microsoft YaHei</vt:lpstr>
      <vt:lpstr>Arial Unicode MS</vt:lpstr>
      <vt:lpstr>Calibri Light</vt:lpstr>
      <vt:lpstr>Lucida Sans Unicode</vt:lpstr>
      <vt:lpstr>Fredoka One</vt:lpstr>
      <vt:lpstr>Wide Latin</vt:lpstr>
      <vt:lpstr>Berlin Sans FB</vt:lpstr>
      <vt:lpstr>AGOldFace-Outline</vt:lpstr>
      <vt:lpstr>VNI-Baybuom</vt:lpstr>
      <vt:lpstr>Segoe Print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The bye bye song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DELL</cp:lastModifiedBy>
  <cp:revision>69</cp:revision>
  <dcterms:created xsi:type="dcterms:W3CDTF">2023-01-31T08:21:00Z</dcterms:created>
  <dcterms:modified xsi:type="dcterms:W3CDTF">2025-12-09T07:59:05Z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6829A81A5DF84D75AB6C48B14B0867E1_12</vt:lpwstr>
  </property>
  <property fmtid="{D5CDD505-2E9C-101B-9397-08002B2CF9AE}" pid="3" name="KSOProductBuildVer">
    <vt:lpwstr>1033-12.2.0.23155</vt:lpwstr>
  </property>
</Properties>
</file>