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20" r:id="rId10"/>
    <p:sldId id="334" r:id="rId11"/>
    <p:sldId id="322" r:id="rId12"/>
    <p:sldId id="331" r:id="rId13"/>
    <p:sldId id="332" r:id="rId14"/>
    <p:sldId id="333" r:id="rId15"/>
    <p:sldId id="336" r:id="rId16"/>
    <p:sldId id="327" r:id="rId17"/>
    <p:sldId id="337" r:id="rId18"/>
    <p:sldId id="338" r:id="rId19"/>
    <p:sldId id="339" r:id="rId20"/>
    <p:sldId id="284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3333FF"/>
    <a:srgbClr val="FF99FF"/>
    <a:srgbClr val="0033CC"/>
    <a:srgbClr val="D79129"/>
    <a:srgbClr val="0070C0"/>
    <a:srgbClr val="130BB5"/>
    <a:srgbClr val="E1D7B1"/>
    <a:srgbClr val="C4A73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2" autoAdjust="0"/>
    <p:restoredTop sz="98029" autoAdjust="0"/>
  </p:normalViewPr>
  <p:slideViewPr>
    <p:cSldViewPr>
      <p:cViewPr varScale="1">
        <p:scale>
          <a:sx n="110" d="100"/>
          <a:sy n="110" d="100"/>
        </p:scale>
        <p:origin x="12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1ED6F1-2DD9-46AA-8F3D-7FC4307F9F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FBD04-E2FA-4D64-97CB-887B080D88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68B557-0588-4770-AF6A-3C766C499C19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C87FDA-51D8-4365-A4C0-9BF1B18014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355F75-011F-4218-A600-B64164FC9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0BA77-4553-4B27-AD07-EDFF6AAEEB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33367-65BD-40EE-AF9E-5D7C1D541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7B1291-9358-4906-88D8-223AA8B650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C42B3-9F64-70BF-035D-22BD3EA79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6277D91-69E5-03A1-2AFE-BCBAD4A15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B71DEA-55C2-4F6A-9640-992FA5C45653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0389A2C-5EB1-0535-5201-C86E37BF12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6DC95076-9D38-B1CF-7578-62D054811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61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0CC5A-2419-7F15-378E-6B69BDBFA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1A382123-BFDA-65A7-E218-F49D4DC4B5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B71DEA-55C2-4F6A-9640-992FA5C45653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4C3F935-4D65-BD78-D849-0927B3000E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0D45610-26F0-A9C3-7E40-5AD7A0437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89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F4C68-E003-F900-620E-7C5509958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80373377-7DBB-483C-9FCB-015325F056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B71DEA-55C2-4F6A-9640-992FA5C45653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A25751A-E734-6E58-210B-929357749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5A87CE67-FB8E-4D37-69D3-E0F57DEB4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72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29726-6263-0F0B-A94C-DF8FA73A2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A8CAD04-30D3-56B1-2DC2-5EB7EB02F6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B71DEA-55C2-4F6A-9640-992FA5C45653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22828AC-0059-5B13-F594-3157B16B1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503C9B24-C0AF-A608-B1CC-8E06CA182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43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6C14B-6B84-1B54-9AD2-BD0B0E4E2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F6ABD2C-B025-0228-3264-27D8F6680A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B71DEA-55C2-4F6A-9640-992FA5C45653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C351C17-221E-C798-BA51-824E82F0CB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909A9AC3-438F-4F35-DF52-B6882CF3B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87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6291B-A276-9F68-A3F3-87394DE08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46B7558-1F27-DF1D-9310-34FF7174DE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B71DEA-55C2-4F6A-9640-992FA5C45653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4CD9282-7285-65B7-B029-D15DD8759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40C997B-8043-995D-A0C0-D16DAD857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92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3DF1A-D765-AD38-C343-0039B8AD7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62768465-F831-96DB-7491-8A203845A6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B71DEA-55C2-4F6A-9640-992FA5C45653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0CBDCF3-41E7-494F-3A42-923F62E123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9520245D-011B-6B7A-1C91-5776CDEB5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1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13DFD-70BE-5E23-C6CE-8C8BDDC6F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9D42704-343F-B237-8286-7E6C54D626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B71DEA-55C2-4F6A-9640-992FA5C45653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B703C24-4931-FEAE-114B-C176DDC5D3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9D2EE18A-0A83-D757-F99D-D7682EC84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90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19EF5-E86E-EE9D-40AB-C141CCFC5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3DBB0C1-998B-39EA-03A3-ECB332794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B71DEA-55C2-4F6A-9640-992FA5C45653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5A5BE73-A3C3-7881-4E4C-C56D8A943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1D959C4-8F07-7CE4-6C17-EE44C41384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90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90153-89F5-A5AE-B65A-305B0BD05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158AEA5A-C9DD-BCDA-8EE1-2F3AB8A9A4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B71DEA-55C2-4F6A-9640-992FA5C45653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F4F4E7B-F065-22B8-427B-EE5D3A233A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629B9E4E-5CD8-2899-9B8D-3F7FE0109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08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E959C137-FBD7-484C-80EC-F9FF3DB21C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0783C5-8238-4813-ACF2-E6A9A1D51D60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FF787D5-B548-4BE1-ADD5-E5A11A43E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FA09129-2729-40D9-8D91-9EE852FD5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C8F75-1ABE-3E6B-9D91-003564F7A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6C086944-2D49-5C1C-E932-33BB1771DB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B71DEA-55C2-4F6A-9640-992FA5C45653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3C52968-0CAD-7880-7A1C-E85562E821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9726D3A2-E14A-11CD-27AF-1D08FABB6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7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C67CF-07AD-E0E7-92D7-D31B4DA64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03497A4-BA78-4162-57D3-AA1D880B09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B71DEA-55C2-4F6A-9640-992FA5C45653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DD1FD03-A8DD-115A-491D-FC9865D8E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64ED2FB6-E6D8-8723-B9D7-92E59CFDA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2DD1B-3586-5D5B-8756-3976CB59B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31948CC6-656A-5072-79E8-F26CF1112C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B71DEA-55C2-4F6A-9640-992FA5C45653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14B78A9-BFD4-E25F-543E-FC979A5EC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6DBC950-7EC9-3E33-DCF1-E493F74F1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3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2B861-9427-2898-C2F9-B0647D4EE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E0DED85-679C-766B-51C4-29C577284F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B71DEA-55C2-4F6A-9640-992FA5C45653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A77C4CC-5A4D-FA75-8E8E-D4A65D85E2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F4B2668-21EA-194C-B27E-F03402ADD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61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B13D3-E363-D41A-FBF3-8D31C8953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04C34AFB-2340-0114-186F-FF206872F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B71DEA-55C2-4F6A-9640-992FA5C45653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615C7B8-43CB-162E-42BA-189EB330EE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26F0FC5-05CE-58EC-FC06-E4A08DA05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20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FD200-B868-8A34-F2F4-75231CCA1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22A1F35-1375-181E-85E1-F96BE0614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B71DEA-55C2-4F6A-9640-992FA5C45653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37F0591-60AB-1340-2C69-98CE47F2B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0A9248A-840F-BAA7-4D4B-D4C667CC0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61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F0C4D-35DA-1B0D-7CA3-ED502850D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6C7E2D42-D0C2-9445-F859-CF45776066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B71DEA-55C2-4F6A-9640-992FA5C45653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1727EF1-6C5C-3FCB-3E99-0537E6A3DE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194ECE9-9E33-755E-4DBD-72B228DCC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15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CBFB3-71F6-41CD-22C5-98FC182C6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8043957-439A-6B12-337D-BD6FE8B19B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B71DEA-55C2-4F6A-9640-992FA5C45653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6A845B9-99CD-35E8-EFA7-8748BEFB1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D7CBAE-B1F9-60A9-D7F2-9553FBC71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8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FF1DA2-A911-4E73-9636-6EB506052B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A251E-14FC-4923-95C5-F1D0B6F78A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ECF231-F632-4F85-BCB4-5FC3067FFC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78E2B-F012-4A6D-A640-0616012CE74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5411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9622DD-F74E-4668-A35D-339D9E039B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33DBDD-70E4-4C65-8D55-1A4080E84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839B9E-BA1C-4BBD-9589-BBC95653DE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36DEA3-7A2C-41B1-BEAE-D94861F8CED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3554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2C154F-867C-4DC1-B8B7-D3FE075516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B9A750-5B51-4B96-9A79-1463D90BB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5FF70E-9149-4F24-A0DB-4A87B5DCE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7C4AC-D0D1-492B-8ECD-74BA186B6B5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3166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4D74FA-34A6-4D3F-9C69-98B853724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2BB4D4-A719-426E-A91F-AF42C4B017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E926BB-E1C1-4017-B83C-6CD6620C4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92C78-3556-444A-99D9-ECA146B5F22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1536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1F0869-2FFC-47EB-8D2D-D72DB58425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F4DD3D-4BB2-41BE-9B60-0CB9ABB4C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47F4E6-DE69-4C5E-80E0-7BCD35CB23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9F826-3EE0-4CCA-AEA7-F1784EBA1DD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479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3292D4-C781-4A36-B519-342272B7C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5A4D3B-5DC4-4C45-9BB1-A928F21A80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D8750-B32C-43A9-9F79-4EE6F6CF84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B54A3-2E1B-486C-B9EB-FC0FD05783F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1492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98AD72-999F-45AB-9C8B-087B4F7243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85882B-F5B9-4023-93F0-36ABCE8F8A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B29593-9199-4B4F-BE82-9C05603EB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D6D69-2344-4A07-AC3D-38DA50A9375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1992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C6122A-4E5C-44D6-BE95-55D534B76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257B25-19B9-4515-B2A0-60A3C6BC41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E64120-BA43-4ED4-808C-DE09294303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2C036-35A9-4C4C-B91E-B707653F5D4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0738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DCAD7A-C7F2-4FB8-8C78-920EA7F62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15140E-05A8-4A72-9CA1-947593795C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54A6C9-AD1D-4287-92FE-6D9A91468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5DB4A-B4CF-4EA2-88F3-3C66E7B5858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6334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C4915D-3718-49D6-917B-6BDDDFFC2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9B2CA4-521D-465E-8B54-C6A955E74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5C157-1F6E-43AB-838A-ACCA848039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862BA-053F-4B1B-8739-11B71397A29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845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8B1318-757B-499B-ADD2-B5698CC902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977A17-FE04-478D-B03C-7B487CB8A6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1F788-EAEA-4581-8110-E31D748F0E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42F0C-45DE-46F6-9CCD-A5CA752612D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0566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8DC9DDB-8897-420F-A422-84DA0C653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A04A2CF-1266-412E-AE69-EFC01FB2B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84A0899-1407-4BC8-9CA0-F18D0EC3CE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895F2BB-DABC-464E-B0EC-7D73171722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8888EE2-DF81-4253-94A6-C98F88F83D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DF1298-FBD5-4E7A-AB8A-A8960EA70180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slide" Target="slide12.xml"/><Relationship Id="rId3" Type="http://schemas.microsoft.com/office/2007/relationships/media" Target="../media/media8.mp3"/><Relationship Id="rId7" Type="http://schemas.openxmlformats.org/officeDocument/2006/relationships/image" Target="../media/image18.JPG"/><Relationship Id="rId12" Type="http://schemas.openxmlformats.org/officeDocument/2006/relationships/image" Target="../media/image10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22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1.JPG"/><Relationship Id="rId4" Type="http://schemas.openxmlformats.org/officeDocument/2006/relationships/audio" Target="../media/media8.mp3"/><Relationship Id="rId9" Type="http://schemas.openxmlformats.org/officeDocument/2006/relationships/image" Target="../media/image20.JPG"/><Relationship Id="rId1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slide" Target="slide13.xml"/><Relationship Id="rId3" Type="http://schemas.microsoft.com/office/2007/relationships/media" Target="../media/media10.mp3"/><Relationship Id="rId7" Type="http://schemas.openxmlformats.org/officeDocument/2006/relationships/image" Target="../media/image24.JPG"/><Relationship Id="rId12" Type="http://schemas.openxmlformats.org/officeDocument/2006/relationships/image" Target="../media/image10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26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5.JPG"/><Relationship Id="rId4" Type="http://schemas.openxmlformats.org/officeDocument/2006/relationships/audio" Target="../media/media10.mp3"/><Relationship Id="rId9" Type="http://schemas.openxmlformats.org/officeDocument/2006/relationships/image" Target="../media/image21.JPG"/><Relationship Id="rId1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slide" Target="slide14.xml"/><Relationship Id="rId3" Type="http://schemas.microsoft.com/office/2007/relationships/media" Target="../media/media12.mp3"/><Relationship Id="rId7" Type="http://schemas.openxmlformats.org/officeDocument/2006/relationships/image" Target="../media/image27.JPG"/><Relationship Id="rId12" Type="http://schemas.openxmlformats.org/officeDocument/2006/relationships/image" Target="../media/image10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21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0.JPG"/><Relationship Id="rId4" Type="http://schemas.openxmlformats.org/officeDocument/2006/relationships/audio" Target="../media/media12.mp3"/><Relationship Id="rId9" Type="http://schemas.openxmlformats.org/officeDocument/2006/relationships/image" Target="../media/image29.JPG"/><Relationship Id="rId1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11.JP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1.JPG"/><Relationship Id="rId3" Type="http://schemas.microsoft.com/office/2007/relationships/media" Target="../media/media2.mp3"/><Relationship Id="rId21" Type="http://schemas.openxmlformats.org/officeDocument/2006/relationships/image" Target="../media/image14.JP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JPG"/><Relationship Id="rId20" Type="http://schemas.openxmlformats.org/officeDocument/2006/relationships/image" Target="../media/image13.JP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8.JPG"/><Relationship Id="rId10" Type="http://schemas.openxmlformats.org/officeDocument/2006/relationships/audio" Target="../media/media5.mp3"/><Relationship Id="rId19" Type="http://schemas.openxmlformats.org/officeDocument/2006/relationships/image" Target="../media/image12.JP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8.xml"/><Relationship Id="rId2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Picture1aaaa">
            <a:extLst>
              <a:ext uri="{FF2B5EF4-FFF2-40B4-BE49-F238E27FC236}">
                <a16:creationId xmlns:a16="http://schemas.microsoft.com/office/drawing/2014/main" id="{DEF838F1-2F89-4E99-94B2-489955F9E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88" y="5072063"/>
            <a:ext cx="2232026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Picture1aaaa">
            <a:extLst>
              <a:ext uri="{FF2B5EF4-FFF2-40B4-BE49-F238E27FC236}">
                <a16:creationId xmlns:a16="http://schemas.microsoft.com/office/drawing/2014/main" id="{436569CC-CF94-4592-813D-4585D5C29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9400" y="4800600"/>
            <a:ext cx="2514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5">
            <a:extLst>
              <a:ext uri="{FF2B5EF4-FFF2-40B4-BE49-F238E27FC236}">
                <a16:creationId xmlns:a16="http://schemas.microsoft.com/office/drawing/2014/main" id="{9E22AA1E-1653-49DB-8069-3D25098F4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0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b="1">
              <a:solidFill>
                <a:srgbClr val="000000"/>
              </a:solidFill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0E15E2E5-2DD9-4AB0-A979-5CEA585DC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09" y="2667949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Class: 4K</a:t>
            </a:r>
            <a:r>
              <a:rPr lang="vi-VN" altLang="en-US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WordArt 7">
            <a:extLst>
              <a:ext uri="{FF2B5EF4-FFF2-40B4-BE49-F238E27FC236}">
                <a16:creationId xmlns:a16="http://schemas.microsoft.com/office/drawing/2014/main" id="{87B281DA-F167-4B64-8191-BD794C9FB8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7924800" cy="609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 !</a:t>
            </a:r>
          </a:p>
        </p:txBody>
      </p:sp>
      <p:pic>
        <p:nvPicPr>
          <p:cNvPr id="4103" name="Picture 8" descr="bay nao">
            <a:extLst>
              <a:ext uri="{FF2B5EF4-FFF2-40B4-BE49-F238E27FC236}">
                <a16:creationId xmlns:a16="http://schemas.microsoft.com/office/drawing/2014/main" id="{7FC15389-65E2-43CD-96B4-6894CAF83E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071563"/>
            <a:ext cx="1143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9">
            <a:extLst>
              <a:ext uri="{FF2B5EF4-FFF2-40B4-BE49-F238E27FC236}">
                <a16:creationId xmlns:a16="http://schemas.microsoft.com/office/drawing/2014/main" id="{A7E78D60-9CE7-4B33-B296-B40BCC2BF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3500438"/>
            <a:ext cx="6019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Teacher: Tran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Hien</a:t>
            </a:r>
            <a:endParaRPr lang="en-US" altLang="en-US" b="1" i="1" dirty="0">
              <a:solidFill>
                <a:srgbClr val="FF0000"/>
              </a:solidFill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C66331ED-A9A6-4C24-9A0F-5C2BFC2D7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4110038"/>
            <a:ext cx="6296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Nguyen Van Cu Primary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B14AD-2E69-5771-71CF-1704A77CF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letter on an orange rectangle&#10;&#10;AI-generated content may be incorrect.">
            <a:extLst>
              <a:ext uri="{FF2B5EF4-FFF2-40B4-BE49-F238E27FC236}">
                <a16:creationId xmlns:a16="http://schemas.microsoft.com/office/drawing/2014/main" id="{6327ED8F-0942-B820-3C92-B67846F85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" y="1825675"/>
            <a:ext cx="742950" cy="425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C3C073-C4E5-DCC4-6352-A0848C6F9EFE}"/>
              </a:ext>
            </a:extLst>
          </p:cNvPr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Thursday</a:t>
            </a:r>
            <a:r>
              <a:rPr lang="vi-VN" sz="2400" dirty="0"/>
              <a:t>, </a:t>
            </a:r>
            <a:r>
              <a:rPr lang="en-US" sz="2400" dirty="0"/>
              <a:t>October</a:t>
            </a:r>
            <a:r>
              <a:rPr lang="vi-VN" sz="2400" dirty="0"/>
              <a:t> </a:t>
            </a:r>
            <a:r>
              <a:rPr lang="en-US" sz="2400" dirty="0"/>
              <a:t>16</a:t>
            </a:r>
            <a:r>
              <a:rPr lang="vi-VN" sz="2400" baseline="30000" dirty="0"/>
              <a:t>th</a:t>
            </a:r>
            <a:r>
              <a:rPr lang="vi-VN" sz="2400" dirty="0"/>
              <a:t>, 202</a:t>
            </a:r>
            <a:r>
              <a:rPr lang="en-US" sz="2400" dirty="0"/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AD17AE-8D27-E34D-93EE-F8C7B3A90656}"/>
              </a:ext>
            </a:extLst>
          </p:cNvPr>
          <p:cNvSpPr txBox="1"/>
          <p:nvPr/>
        </p:nvSpPr>
        <p:spPr>
          <a:xfrm>
            <a:off x="9525" y="980728"/>
            <a:ext cx="9144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II. Presentation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EB2A98-1D4F-609B-DDEA-62526BE12D50}"/>
              </a:ext>
            </a:extLst>
          </p:cNvPr>
          <p:cNvSpPr txBox="1"/>
          <p:nvPr/>
        </p:nvSpPr>
        <p:spPr>
          <a:xfrm>
            <a:off x="11082" y="482649"/>
            <a:ext cx="9144000" cy="4770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Unit 2: WHAT I CAN DO [Lesson 3 – AB (SB) + AB (WB)]</a:t>
            </a:r>
          </a:p>
        </p:txBody>
      </p:sp>
      <p:pic>
        <p:nvPicPr>
          <p:cNvPr id="6" name="Picture 5" descr="A couple of children sitting in a classroom&#10;&#10;AI-generated content may be incorrect.">
            <a:extLst>
              <a:ext uri="{FF2B5EF4-FFF2-40B4-BE49-F238E27FC236}">
                <a16:creationId xmlns:a16="http://schemas.microsoft.com/office/drawing/2014/main" id="{97013296-57F1-2BB8-81A5-8C22DACAA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09" y="1844824"/>
            <a:ext cx="8254474" cy="336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99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7FF71-C82E-C78F-F1E5-5DD7997E3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C75B0B70-F3AE-E24B-EA53-3907029431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46" y="2978852"/>
            <a:ext cx="3121854" cy="712481"/>
          </a:xfrm>
          <a:prstGeom prst="rect">
            <a:avLst/>
          </a:prstGeom>
        </p:spPr>
      </p:pic>
      <p:pic>
        <p:nvPicPr>
          <p:cNvPr id="14" name="Picture 13" descr="A white sign with blue text&#10;&#10;AI-generated content may be incorrect.">
            <a:extLst>
              <a:ext uri="{FF2B5EF4-FFF2-40B4-BE49-F238E27FC236}">
                <a16:creationId xmlns:a16="http://schemas.microsoft.com/office/drawing/2014/main" id="{72E40512-8B2A-0D0B-E159-5295CBF80C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29156"/>
            <a:ext cx="2266004" cy="907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59AC1C-F05C-17F1-BEBB-B65B50376598}"/>
              </a:ext>
            </a:extLst>
          </p:cNvPr>
          <p:cNvSpPr txBox="1"/>
          <p:nvPr/>
        </p:nvSpPr>
        <p:spPr>
          <a:xfrm>
            <a:off x="851474" y="2013603"/>
            <a:ext cx="37314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3333FF"/>
                </a:solidFill>
              </a:rPr>
              <a:t>* </a:t>
            </a:r>
            <a:r>
              <a:rPr lang="en-US" sz="2500" b="1" u="sng" dirty="0">
                <a:solidFill>
                  <a:srgbClr val="3333FF"/>
                </a:solidFill>
              </a:rPr>
              <a:t>Model sentences: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54CBCC-8A8E-D02C-4F8A-507E2E2FB758}"/>
              </a:ext>
            </a:extLst>
          </p:cNvPr>
          <p:cNvSpPr txBox="1"/>
          <p:nvPr/>
        </p:nvSpPr>
        <p:spPr>
          <a:xfrm>
            <a:off x="9525" y="908720"/>
            <a:ext cx="9144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II.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77FB3-4C3D-F493-CA0C-F08C861C7753}"/>
              </a:ext>
            </a:extLst>
          </p:cNvPr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Thursday</a:t>
            </a:r>
            <a:r>
              <a:rPr lang="vi-VN" sz="2400" dirty="0"/>
              <a:t>, </a:t>
            </a:r>
            <a:r>
              <a:rPr lang="en-US" sz="2400" dirty="0"/>
              <a:t>October</a:t>
            </a:r>
            <a:r>
              <a:rPr lang="vi-VN" sz="2400" dirty="0"/>
              <a:t> </a:t>
            </a:r>
            <a:r>
              <a:rPr lang="en-US" sz="2400" dirty="0"/>
              <a:t>16</a:t>
            </a:r>
            <a:r>
              <a:rPr lang="vi-VN" sz="2400" baseline="30000" dirty="0"/>
              <a:t>th</a:t>
            </a:r>
            <a:r>
              <a:rPr lang="vi-VN" sz="2400" dirty="0"/>
              <a:t>, 202</a:t>
            </a:r>
            <a:r>
              <a:rPr lang="en-US" sz="2400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9407DA-F46D-15E9-2BB4-AA7689364A7A}"/>
              </a:ext>
            </a:extLst>
          </p:cNvPr>
          <p:cNvSpPr txBox="1"/>
          <p:nvPr/>
        </p:nvSpPr>
        <p:spPr>
          <a:xfrm>
            <a:off x="11082" y="482649"/>
            <a:ext cx="9144000" cy="4770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Unit 2: WHAT I CAN DO [Lesson 3 – AB (SB) + AB (WB)]</a:t>
            </a:r>
          </a:p>
        </p:txBody>
      </p:sp>
      <p:pic>
        <p:nvPicPr>
          <p:cNvPr id="8" name="Picture 7" descr="A cartoon character with a blue head&#10;&#10;AI-generated content may be incorrect.">
            <a:extLst>
              <a:ext uri="{FF2B5EF4-FFF2-40B4-BE49-F238E27FC236}">
                <a16:creationId xmlns:a16="http://schemas.microsoft.com/office/drawing/2014/main" id="{AD30364C-3A50-AAA4-7601-B03DF18834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6" y="3335092"/>
            <a:ext cx="1572613" cy="1584176"/>
          </a:xfrm>
          <a:prstGeom prst="rect">
            <a:avLst/>
          </a:prstGeom>
        </p:spPr>
      </p:pic>
      <p:pic>
        <p:nvPicPr>
          <p:cNvPr id="10" name="Picture 9" descr="A cartoon of a child&#10;&#10;AI-generated content may be incorrect.">
            <a:extLst>
              <a:ext uri="{FF2B5EF4-FFF2-40B4-BE49-F238E27FC236}">
                <a16:creationId xmlns:a16="http://schemas.microsoft.com/office/drawing/2014/main" id="{3683AB03-9D63-7403-0597-B4F9956EEC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38" y="3287087"/>
            <a:ext cx="1440160" cy="1632181"/>
          </a:xfrm>
          <a:prstGeom prst="rect">
            <a:avLst/>
          </a:prstGeom>
        </p:spPr>
      </p:pic>
      <p:pic>
        <p:nvPicPr>
          <p:cNvPr id="16" name="Picture 15" descr="A cartoon of a child playing a piano&#10;&#10;AI-generated content may be incorrect.">
            <a:extLst>
              <a:ext uri="{FF2B5EF4-FFF2-40B4-BE49-F238E27FC236}">
                <a16:creationId xmlns:a16="http://schemas.microsoft.com/office/drawing/2014/main" id="{4430C349-1528-BE7E-B178-AA00CDCB42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784" y="2132856"/>
            <a:ext cx="1786334" cy="1190889"/>
          </a:xfrm>
          <a:prstGeom prst="rect">
            <a:avLst/>
          </a:prstGeom>
        </p:spPr>
      </p:pic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4B3E56C4-D504-10C5-7C28-9DEC5D1770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6642" y="5191605"/>
            <a:ext cx="406400" cy="406400"/>
          </a:xfrm>
          <a:prstGeom prst="rect">
            <a:avLst/>
          </a:prstGeom>
        </p:spPr>
      </p:pic>
      <p:pic>
        <p:nvPicPr>
          <p:cNvPr id="7" name="2">
            <a:hlinkClick r:id="" action="ppaction://media"/>
            <a:extLst>
              <a:ext uri="{FF2B5EF4-FFF2-40B4-BE49-F238E27FC236}">
                <a16:creationId xmlns:a16="http://schemas.microsoft.com/office/drawing/2014/main" id="{DA4FEBD1-8F51-4C79-02E3-76868411396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16628" y="5073999"/>
            <a:ext cx="406400" cy="406400"/>
          </a:xfrm>
          <a:prstGeom prst="rect">
            <a:avLst/>
          </a:prstGeom>
        </p:spPr>
      </p:pic>
      <p:sp>
        <p:nvSpPr>
          <p:cNvPr id="9" name="Arrow: Right 8">
            <a:hlinkClick r:id="rId13" action="ppaction://hlinksldjump"/>
            <a:extLst>
              <a:ext uri="{FF2B5EF4-FFF2-40B4-BE49-F238E27FC236}">
                <a16:creationId xmlns:a16="http://schemas.microsoft.com/office/drawing/2014/main" id="{50D68BE7-4B93-A809-77BA-8C371794A66B}"/>
              </a:ext>
            </a:extLst>
          </p:cNvPr>
          <p:cNvSpPr/>
          <p:nvPr/>
        </p:nvSpPr>
        <p:spPr>
          <a:xfrm>
            <a:off x="8748464" y="6525344"/>
            <a:ext cx="288032" cy="2116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047BD37B-F6ED-8120-053E-B38D0348BA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6" y="1528315"/>
            <a:ext cx="35433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3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0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7A660-B76B-9632-1076-B93028A2B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AAC7DB5D-3E35-401E-9E48-41FE663A7C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72" y="3626797"/>
            <a:ext cx="2839782" cy="88687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3CA00E9-E20C-931A-3F82-A5AC810F02A6}"/>
              </a:ext>
            </a:extLst>
          </p:cNvPr>
          <p:cNvSpPr txBox="1"/>
          <p:nvPr/>
        </p:nvSpPr>
        <p:spPr>
          <a:xfrm>
            <a:off x="9525" y="908720"/>
            <a:ext cx="9144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II.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A92F95-7843-8F93-C000-EF17A1414EF0}"/>
              </a:ext>
            </a:extLst>
          </p:cNvPr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Thursday</a:t>
            </a:r>
            <a:r>
              <a:rPr lang="vi-VN" sz="2400" dirty="0"/>
              <a:t>, </a:t>
            </a:r>
            <a:r>
              <a:rPr lang="en-US" sz="2400" dirty="0"/>
              <a:t>October</a:t>
            </a:r>
            <a:r>
              <a:rPr lang="vi-VN" sz="2400" dirty="0"/>
              <a:t> </a:t>
            </a:r>
            <a:r>
              <a:rPr lang="en-US" sz="2400" dirty="0"/>
              <a:t>16</a:t>
            </a:r>
            <a:r>
              <a:rPr lang="vi-VN" sz="2400" baseline="30000" dirty="0"/>
              <a:t>th</a:t>
            </a:r>
            <a:r>
              <a:rPr lang="vi-VN" sz="2400" dirty="0"/>
              <a:t>, 202</a:t>
            </a:r>
            <a:r>
              <a:rPr lang="en-US" sz="2400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E6D49-F8F3-F7C0-1B3E-FE6BA0543240}"/>
              </a:ext>
            </a:extLst>
          </p:cNvPr>
          <p:cNvSpPr txBox="1"/>
          <p:nvPr/>
        </p:nvSpPr>
        <p:spPr>
          <a:xfrm>
            <a:off x="11082" y="482649"/>
            <a:ext cx="9144000" cy="4770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Unit 2: WHAT I CAN DO [Lesson 3 – AB (SB) + AB (WB)]</a:t>
            </a:r>
          </a:p>
        </p:txBody>
      </p:sp>
      <p:pic>
        <p:nvPicPr>
          <p:cNvPr id="8" name="Picture 7" descr="A cartoon character with a blue head&#10;&#10;AI-generated content may be incorrect.">
            <a:extLst>
              <a:ext uri="{FF2B5EF4-FFF2-40B4-BE49-F238E27FC236}">
                <a16:creationId xmlns:a16="http://schemas.microsoft.com/office/drawing/2014/main" id="{F6D1546E-82B5-2812-E114-F9EE791FEE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3278145"/>
            <a:ext cx="1572613" cy="1584176"/>
          </a:xfrm>
          <a:prstGeom prst="rect">
            <a:avLst/>
          </a:prstGeom>
        </p:spPr>
      </p:pic>
      <p:pic>
        <p:nvPicPr>
          <p:cNvPr id="10" name="Picture 9" descr="A cartoon of a child&#10;&#10;AI-generated content may be incorrect.">
            <a:extLst>
              <a:ext uri="{FF2B5EF4-FFF2-40B4-BE49-F238E27FC236}">
                <a16:creationId xmlns:a16="http://schemas.microsoft.com/office/drawing/2014/main" id="{D15CCD0C-7ADD-68D5-C841-9A4D18C1DE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16018"/>
            <a:ext cx="1440160" cy="1632181"/>
          </a:xfrm>
          <a:prstGeom prst="rect">
            <a:avLst/>
          </a:prstGeom>
        </p:spPr>
      </p:pic>
      <p:pic>
        <p:nvPicPr>
          <p:cNvPr id="9" name="Picture 8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4259161F-EFC4-0697-8525-C048AFC0E6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048199"/>
            <a:ext cx="3569879" cy="511242"/>
          </a:xfrm>
          <a:prstGeom prst="rect">
            <a:avLst/>
          </a:prstGeom>
        </p:spPr>
      </p:pic>
      <p:pic>
        <p:nvPicPr>
          <p:cNvPr id="13" name="Picture 12" descr="A cartoon of a car&#10;&#10;AI-generated content may be incorrect.">
            <a:extLst>
              <a:ext uri="{FF2B5EF4-FFF2-40B4-BE49-F238E27FC236}">
                <a16:creationId xmlns:a16="http://schemas.microsoft.com/office/drawing/2014/main" id="{D71414BA-6CAF-FA14-F219-7AC54B08EF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780928"/>
            <a:ext cx="1684334" cy="1120349"/>
          </a:xfrm>
          <a:prstGeom prst="rect">
            <a:avLst/>
          </a:prstGeom>
        </p:spPr>
      </p:pic>
      <p:pic>
        <p:nvPicPr>
          <p:cNvPr id="15" name="3">
            <a:hlinkClick r:id="" action="ppaction://media"/>
            <a:extLst>
              <a:ext uri="{FF2B5EF4-FFF2-40B4-BE49-F238E27FC236}">
                <a16:creationId xmlns:a16="http://schemas.microsoft.com/office/drawing/2014/main" id="{0075FA0E-1B4A-EEE4-6913-E30494221C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4972" y="4988405"/>
            <a:ext cx="406400" cy="406400"/>
          </a:xfrm>
          <a:prstGeom prst="rect">
            <a:avLst/>
          </a:prstGeom>
        </p:spPr>
      </p:pic>
      <p:pic>
        <p:nvPicPr>
          <p:cNvPr id="16" name="4">
            <a:hlinkClick r:id="" action="ppaction://media"/>
            <a:extLst>
              <a:ext uri="{FF2B5EF4-FFF2-40B4-BE49-F238E27FC236}">
                <a16:creationId xmlns:a16="http://schemas.microsoft.com/office/drawing/2014/main" id="{9D3D43AF-84C4-D862-7C25-1B50CCCF11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680558" y="5746080"/>
            <a:ext cx="406400" cy="406400"/>
          </a:xfrm>
          <a:prstGeom prst="rect">
            <a:avLst/>
          </a:prstGeom>
        </p:spPr>
      </p:pic>
      <p:sp>
        <p:nvSpPr>
          <p:cNvPr id="17" name="Arrow: Right 16">
            <a:hlinkClick r:id="rId13" action="ppaction://hlinksldjump"/>
            <a:extLst>
              <a:ext uri="{FF2B5EF4-FFF2-40B4-BE49-F238E27FC236}">
                <a16:creationId xmlns:a16="http://schemas.microsoft.com/office/drawing/2014/main" id="{6DE05B21-9DE6-DAE4-239D-384A258F9A89}"/>
              </a:ext>
            </a:extLst>
          </p:cNvPr>
          <p:cNvSpPr/>
          <p:nvPr/>
        </p:nvSpPr>
        <p:spPr>
          <a:xfrm>
            <a:off x="8748464" y="6525344"/>
            <a:ext cx="288032" cy="2116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22DF3247-3E31-E38B-2E74-8DB2D3ED10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6" y="1528315"/>
            <a:ext cx="35433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2D9E6-AD4C-0258-1FF0-F39524C3B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sign with blue text&#10;&#10;AI-generated content may be incorrect.">
            <a:extLst>
              <a:ext uri="{FF2B5EF4-FFF2-40B4-BE49-F238E27FC236}">
                <a16:creationId xmlns:a16="http://schemas.microsoft.com/office/drawing/2014/main" id="{46A0601C-1969-656F-2893-ADCF848398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76" y="3558667"/>
            <a:ext cx="3253596" cy="1069427"/>
          </a:xfrm>
          <a:prstGeom prst="rect">
            <a:avLst/>
          </a:prstGeom>
        </p:spPr>
      </p:pic>
      <p:pic>
        <p:nvPicPr>
          <p:cNvPr id="12" name="Picture 11" descr="A yellow and black text&#10;&#10;AI-generated content may be incorrect.">
            <a:extLst>
              <a:ext uri="{FF2B5EF4-FFF2-40B4-BE49-F238E27FC236}">
                <a16:creationId xmlns:a16="http://schemas.microsoft.com/office/drawing/2014/main" id="{0CE6EA0C-085B-FF40-ACED-31BE96493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68" y="4797152"/>
            <a:ext cx="3240360" cy="900591"/>
          </a:xfrm>
          <a:prstGeom prst="rect">
            <a:avLst/>
          </a:prstGeom>
        </p:spPr>
      </p:pic>
      <p:pic>
        <p:nvPicPr>
          <p:cNvPr id="15" name="Picture 14" descr="A cartoon of kids riding bicycles&#10;&#10;AI-generated content may be incorrect.">
            <a:extLst>
              <a:ext uri="{FF2B5EF4-FFF2-40B4-BE49-F238E27FC236}">
                <a16:creationId xmlns:a16="http://schemas.microsoft.com/office/drawing/2014/main" id="{32189E59-EAE4-2277-74FA-80839CAC90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68678"/>
            <a:ext cx="1681493" cy="117294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DE54F5E-3DB7-D658-7811-576952B20BC1}"/>
              </a:ext>
            </a:extLst>
          </p:cNvPr>
          <p:cNvSpPr txBox="1"/>
          <p:nvPr/>
        </p:nvSpPr>
        <p:spPr>
          <a:xfrm>
            <a:off x="9525" y="908720"/>
            <a:ext cx="9144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II.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1D0076-C20D-A553-894C-F8A3A5F897A5}"/>
              </a:ext>
            </a:extLst>
          </p:cNvPr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Thursday</a:t>
            </a:r>
            <a:r>
              <a:rPr lang="vi-VN" sz="2400" dirty="0"/>
              <a:t>, </a:t>
            </a:r>
            <a:r>
              <a:rPr lang="en-US" sz="2400" dirty="0"/>
              <a:t>October</a:t>
            </a:r>
            <a:r>
              <a:rPr lang="vi-VN" sz="2400" dirty="0"/>
              <a:t> </a:t>
            </a:r>
            <a:r>
              <a:rPr lang="en-US" sz="2400" dirty="0"/>
              <a:t>16</a:t>
            </a:r>
            <a:r>
              <a:rPr lang="vi-VN" sz="2400" baseline="30000" dirty="0"/>
              <a:t>th</a:t>
            </a:r>
            <a:r>
              <a:rPr lang="vi-VN" sz="2400" dirty="0"/>
              <a:t>, 202</a:t>
            </a:r>
            <a:r>
              <a:rPr lang="en-US" sz="2400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B55540-B1F7-12C1-0BA4-3DCCE18ECD95}"/>
              </a:ext>
            </a:extLst>
          </p:cNvPr>
          <p:cNvSpPr txBox="1"/>
          <p:nvPr/>
        </p:nvSpPr>
        <p:spPr>
          <a:xfrm>
            <a:off x="11082" y="482649"/>
            <a:ext cx="9144000" cy="4770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Unit 2: WHAT I CAN DO [Lesson 3 – AB (SB) + AB (WB)]</a:t>
            </a:r>
          </a:p>
        </p:txBody>
      </p:sp>
      <p:pic>
        <p:nvPicPr>
          <p:cNvPr id="8" name="Picture 7" descr="A cartoon character with a blue head&#10;&#10;AI-generated content may be incorrect.">
            <a:extLst>
              <a:ext uri="{FF2B5EF4-FFF2-40B4-BE49-F238E27FC236}">
                <a16:creationId xmlns:a16="http://schemas.microsoft.com/office/drawing/2014/main" id="{FC132EA0-DA1E-4B01-24CA-5FA68E985B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3278145"/>
            <a:ext cx="1572613" cy="1584176"/>
          </a:xfrm>
          <a:prstGeom prst="rect">
            <a:avLst/>
          </a:prstGeom>
        </p:spPr>
      </p:pic>
      <p:pic>
        <p:nvPicPr>
          <p:cNvPr id="10" name="Picture 9" descr="A cartoon of a child&#10;&#10;AI-generated content may be incorrect.">
            <a:extLst>
              <a:ext uri="{FF2B5EF4-FFF2-40B4-BE49-F238E27FC236}">
                <a16:creationId xmlns:a16="http://schemas.microsoft.com/office/drawing/2014/main" id="{F4CA06C8-4076-864A-6BF8-B458B9DFE0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16018"/>
            <a:ext cx="1440160" cy="1632181"/>
          </a:xfrm>
          <a:prstGeom prst="rect">
            <a:avLst/>
          </a:prstGeom>
        </p:spPr>
      </p:pic>
      <p:pic>
        <p:nvPicPr>
          <p:cNvPr id="16" name="6">
            <a:hlinkClick r:id="" action="ppaction://media"/>
            <a:extLst>
              <a:ext uri="{FF2B5EF4-FFF2-40B4-BE49-F238E27FC236}">
                <a16:creationId xmlns:a16="http://schemas.microsoft.com/office/drawing/2014/main" id="{38B75517-FC22-9BE7-8618-C8661DD9DA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9572" y="4988405"/>
            <a:ext cx="406400" cy="406400"/>
          </a:xfrm>
          <a:prstGeom prst="rect">
            <a:avLst/>
          </a:prstGeom>
        </p:spPr>
      </p:pic>
      <p:pic>
        <p:nvPicPr>
          <p:cNvPr id="17" name="7">
            <a:hlinkClick r:id="" action="ppaction://media"/>
            <a:extLst>
              <a:ext uri="{FF2B5EF4-FFF2-40B4-BE49-F238E27FC236}">
                <a16:creationId xmlns:a16="http://schemas.microsoft.com/office/drawing/2014/main" id="{45581469-4A61-4873-2253-647EB4899A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601048" y="5746080"/>
            <a:ext cx="406400" cy="406400"/>
          </a:xfrm>
          <a:prstGeom prst="rect">
            <a:avLst/>
          </a:prstGeom>
        </p:spPr>
      </p:pic>
      <p:sp>
        <p:nvSpPr>
          <p:cNvPr id="18" name="Arrow: Right 17">
            <a:hlinkClick r:id="rId13" action="ppaction://hlinksldjump"/>
            <a:extLst>
              <a:ext uri="{FF2B5EF4-FFF2-40B4-BE49-F238E27FC236}">
                <a16:creationId xmlns:a16="http://schemas.microsoft.com/office/drawing/2014/main" id="{7975FFBE-F426-31CB-C66A-F35B0F01C328}"/>
              </a:ext>
            </a:extLst>
          </p:cNvPr>
          <p:cNvSpPr/>
          <p:nvPr/>
        </p:nvSpPr>
        <p:spPr>
          <a:xfrm>
            <a:off x="8748464" y="6525344"/>
            <a:ext cx="288032" cy="2116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591FD7CD-3FCC-59DA-8260-27B4A064ED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6" y="1528315"/>
            <a:ext cx="35433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2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96B5C-15FB-060D-A1BD-AC457FD07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and white button with a letter b&#10;&#10;AI-generated content may be incorrect.">
            <a:extLst>
              <a:ext uri="{FF2B5EF4-FFF2-40B4-BE49-F238E27FC236}">
                <a16:creationId xmlns:a16="http://schemas.microsoft.com/office/drawing/2014/main" id="{4C7C121D-995C-3620-49D2-3B3994E32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0" y="1550618"/>
            <a:ext cx="943294" cy="52405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F3535EA-6442-8DB0-A905-60ECA5BC9AB6}"/>
              </a:ext>
            </a:extLst>
          </p:cNvPr>
          <p:cNvSpPr txBox="1"/>
          <p:nvPr/>
        </p:nvSpPr>
        <p:spPr>
          <a:xfrm>
            <a:off x="9525" y="908720"/>
            <a:ext cx="9144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III. 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D1762-53E2-853B-6403-9B85E7D6795B}"/>
              </a:ext>
            </a:extLst>
          </p:cNvPr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Thursday</a:t>
            </a:r>
            <a:r>
              <a:rPr lang="vi-VN" sz="2400" dirty="0"/>
              <a:t>, </a:t>
            </a:r>
            <a:r>
              <a:rPr lang="en-US" sz="2400" dirty="0"/>
              <a:t>October</a:t>
            </a:r>
            <a:r>
              <a:rPr lang="vi-VN" sz="2400" dirty="0"/>
              <a:t> </a:t>
            </a:r>
            <a:r>
              <a:rPr lang="en-US" sz="2400" dirty="0"/>
              <a:t>16</a:t>
            </a:r>
            <a:r>
              <a:rPr lang="vi-VN" sz="2400" baseline="30000" dirty="0"/>
              <a:t>th</a:t>
            </a:r>
            <a:r>
              <a:rPr lang="vi-VN" sz="2400" dirty="0"/>
              <a:t>, 202</a:t>
            </a:r>
            <a:r>
              <a:rPr lang="en-US" sz="2400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F64B1D-1A53-B9D1-EBDC-F584D77B80F2}"/>
              </a:ext>
            </a:extLst>
          </p:cNvPr>
          <p:cNvSpPr txBox="1"/>
          <p:nvPr/>
        </p:nvSpPr>
        <p:spPr>
          <a:xfrm>
            <a:off x="11082" y="482649"/>
            <a:ext cx="9144000" cy="4770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Unit 2: WHAT I CAN DO [Lesson 3 – AB (SB) + AB (WB)]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98EAC-AF5C-3EF2-0D54-D1614F894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483610"/>
            <a:ext cx="5779547" cy="553998"/>
          </a:xfrm>
          <a:prstGeom prst="rect">
            <a:avLst/>
          </a:prstGeom>
        </p:spPr>
      </p:pic>
      <p:pic>
        <p:nvPicPr>
          <p:cNvPr id="14" name="Picture 13" descr="A group of images with text&#10;&#10;AI-generated content may be incorrect.">
            <a:extLst>
              <a:ext uri="{FF2B5EF4-FFF2-40B4-BE49-F238E27FC236}">
                <a16:creationId xmlns:a16="http://schemas.microsoft.com/office/drawing/2014/main" id="{865C7939-9537-F6B8-8660-E3B504A5A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2441014"/>
            <a:ext cx="9134475" cy="37242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4169D8-8C08-C927-0C07-CF0EA958BD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37" y="4221088"/>
            <a:ext cx="310943" cy="3600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48252E-01A3-330B-2F01-C7BB1FDCEE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57" y="2996952"/>
            <a:ext cx="310943" cy="3600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7FED55-6BE1-1FC5-C3F5-96BD35EB6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480" y="5445224"/>
            <a:ext cx="310943" cy="360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7032DC6-E868-630A-B643-4309C633A1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34" y="5445224"/>
            <a:ext cx="298450" cy="3873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3F9608-BFD3-8663-FDB1-D6F5B7AB28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19" y="4221088"/>
            <a:ext cx="298450" cy="3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1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6A091-F5C6-ECFF-D6EA-BA969B9EF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AD6E0196-414E-9FE2-E035-CEE161D90FFE}"/>
              </a:ext>
            </a:extLst>
          </p:cNvPr>
          <p:cNvSpPr txBox="1"/>
          <p:nvPr/>
        </p:nvSpPr>
        <p:spPr>
          <a:xfrm>
            <a:off x="9525" y="908720"/>
            <a:ext cx="9144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IV. Production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6BB3F7-4776-F203-13F7-5240A43DE51F}"/>
              </a:ext>
            </a:extLst>
          </p:cNvPr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Thursday</a:t>
            </a:r>
            <a:r>
              <a:rPr lang="vi-VN" sz="2400" dirty="0"/>
              <a:t>, </a:t>
            </a:r>
            <a:r>
              <a:rPr lang="en-US" sz="2400" dirty="0"/>
              <a:t>October</a:t>
            </a:r>
            <a:r>
              <a:rPr lang="vi-VN" sz="2400" dirty="0"/>
              <a:t> </a:t>
            </a:r>
            <a:r>
              <a:rPr lang="en-US" sz="2400" dirty="0"/>
              <a:t>16</a:t>
            </a:r>
            <a:r>
              <a:rPr lang="vi-VN" sz="2400" baseline="30000" dirty="0"/>
              <a:t>th</a:t>
            </a:r>
            <a:r>
              <a:rPr lang="vi-VN" sz="2400" dirty="0"/>
              <a:t>, 202</a:t>
            </a:r>
            <a:r>
              <a:rPr lang="en-US" sz="2400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868DE-3735-C109-B80A-90089AB430FA}"/>
              </a:ext>
            </a:extLst>
          </p:cNvPr>
          <p:cNvSpPr txBox="1"/>
          <p:nvPr/>
        </p:nvSpPr>
        <p:spPr>
          <a:xfrm>
            <a:off x="11082" y="482649"/>
            <a:ext cx="9144000" cy="4770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Unit 2: WHAT I CAN DO [Lesson 3 – AB (SB) + AB (WB)]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4CF239-573C-CB13-6544-AC2188C557E2}"/>
              </a:ext>
            </a:extLst>
          </p:cNvPr>
          <p:cNvSpPr txBox="1"/>
          <p:nvPr/>
        </p:nvSpPr>
        <p:spPr>
          <a:xfrm>
            <a:off x="-180528" y="1877227"/>
            <a:ext cx="9406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66FF"/>
                </a:solidFill>
              </a:rPr>
              <a:t>Talk about what you and your family members can do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CAF997-60E8-8C3D-B839-B37B2A2666B7}"/>
              </a:ext>
            </a:extLst>
          </p:cNvPr>
          <p:cNvSpPr txBox="1"/>
          <p:nvPr/>
        </p:nvSpPr>
        <p:spPr>
          <a:xfrm>
            <a:off x="1547664" y="2708920"/>
            <a:ext cx="4716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- What can you do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0829B-8748-2076-D1A4-3B885EF2CDFD}"/>
              </a:ext>
            </a:extLst>
          </p:cNvPr>
          <p:cNvSpPr txBox="1"/>
          <p:nvPr/>
        </p:nvSpPr>
        <p:spPr>
          <a:xfrm>
            <a:off x="2061350" y="3262918"/>
            <a:ext cx="3878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+ I can _______.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214585-B2A2-8A96-1298-CCD735497CC3}"/>
              </a:ext>
            </a:extLst>
          </p:cNvPr>
          <p:cNvSpPr txBox="1"/>
          <p:nvPr/>
        </p:nvSpPr>
        <p:spPr>
          <a:xfrm>
            <a:off x="1967338" y="3964619"/>
            <a:ext cx="5268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- What can your ______do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C00A0-E97F-4B61-BB3A-E0F20B9D5966}"/>
              </a:ext>
            </a:extLst>
          </p:cNvPr>
          <p:cNvSpPr txBox="1"/>
          <p:nvPr/>
        </p:nvSpPr>
        <p:spPr>
          <a:xfrm>
            <a:off x="2381131" y="4581128"/>
            <a:ext cx="4063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+ She can ________.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3A7A2B-F4B6-28BE-CCFE-F6B8DB95F6EC}"/>
              </a:ext>
            </a:extLst>
          </p:cNvPr>
          <p:cNvSpPr txBox="1"/>
          <p:nvPr/>
        </p:nvSpPr>
        <p:spPr>
          <a:xfrm>
            <a:off x="1967338" y="5220318"/>
            <a:ext cx="5268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- What can your ______do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CB2BFB-4CBB-9164-8D2F-B807E3999A54}"/>
              </a:ext>
            </a:extLst>
          </p:cNvPr>
          <p:cNvSpPr txBox="1"/>
          <p:nvPr/>
        </p:nvSpPr>
        <p:spPr>
          <a:xfrm>
            <a:off x="2169569" y="5941491"/>
            <a:ext cx="4063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+ He can ________. </a:t>
            </a:r>
          </a:p>
        </p:txBody>
      </p:sp>
    </p:spTree>
    <p:extLst>
      <p:ext uri="{BB962C8B-B14F-4D97-AF65-F5344CB8AC3E}">
        <p14:creationId xmlns:p14="http://schemas.microsoft.com/office/powerpoint/2010/main" val="3604842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1CC7C-438E-F5E3-9C49-43C6A1693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15E9232-1CAF-2E26-2381-C30D14CA8FD4}"/>
              </a:ext>
            </a:extLst>
          </p:cNvPr>
          <p:cNvSpPr txBox="1"/>
          <p:nvPr/>
        </p:nvSpPr>
        <p:spPr>
          <a:xfrm>
            <a:off x="9525" y="980728"/>
            <a:ext cx="9144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V. Consolidation.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43C4F-42CF-3855-BB6B-7349D10B9F4B}"/>
              </a:ext>
            </a:extLst>
          </p:cNvPr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Thursday</a:t>
            </a:r>
            <a:r>
              <a:rPr lang="vi-VN" sz="2400" dirty="0"/>
              <a:t>, </a:t>
            </a:r>
            <a:r>
              <a:rPr lang="en-US" sz="2400" dirty="0"/>
              <a:t>October</a:t>
            </a:r>
            <a:r>
              <a:rPr lang="vi-VN" sz="2400" dirty="0"/>
              <a:t> </a:t>
            </a:r>
            <a:r>
              <a:rPr lang="en-US" sz="2400" dirty="0"/>
              <a:t>16</a:t>
            </a:r>
            <a:r>
              <a:rPr lang="vi-VN" sz="2400" baseline="30000" dirty="0"/>
              <a:t>th</a:t>
            </a:r>
            <a:r>
              <a:rPr lang="vi-VN" sz="2400" dirty="0"/>
              <a:t>, 202</a:t>
            </a:r>
            <a:r>
              <a:rPr lang="en-US" sz="2400" dirty="0"/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88103B-90A4-AE34-CDF8-58A65EE1F89F}"/>
              </a:ext>
            </a:extLst>
          </p:cNvPr>
          <p:cNvSpPr txBox="1"/>
          <p:nvPr/>
        </p:nvSpPr>
        <p:spPr>
          <a:xfrm>
            <a:off x="11082" y="482649"/>
            <a:ext cx="9144000" cy="4770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Unit 2: WHAT I CAN DO [Lesson 3 – AB (SB) + AB (WB)]</a:t>
            </a:r>
          </a:p>
        </p:txBody>
      </p:sp>
      <p:pic>
        <p:nvPicPr>
          <p:cNvPr id="8" name="Picture 7" descr="A screenshot of a game&#10;&#10;AI-generated content may be incorrect.">
            <a:extLst>
              <a:ext uri="{FF2B5EF4-FFF2-40B4-BE49-F238E27FC236}">
                <a16:creationId xmlns:a16="http://schemas.microsoft.com/office/drawing/2014/main" id="{62FC14B9-F676-FA2C-F39B-99BFEB9F6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088724"/>
            <a:ext cx="8136904" cy="4787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BA2AAA-49BF-CF3D-D940-54E3C0B61BA0}"/>
              </a:ext>
            </a:extLst>
          </p:cNvPr>
          <p:cNvSpPr txBox="1"/>
          <p:nvPr/>
        </p:nvSpPr>
        <p:spPr>
          <a:xfrm>
            <a:off x="360039" y="1534726"/>
            <a:ext cx="33843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solidFill>
                  <a:srgbClr val="3333FF"/>
                </a:solidFill>
              </a:rPr>
              <a:t>* Workbook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8851CF-30A6-D9DA-A6B4-79871747630D}"/>
              </a:ext>
            </a:extLst>
          </p:cNvPr>
          <p:cNvSpPr/>
          <p:nvPr/>
        </p:nvSpPr>
        <p:spPr>
          <a:xfrm>
            <a:off x="2555776" y="5340515"/>
            <a:ext cx="45365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45682B1-1BA8-2EE9-FD55-B3063784EBF4}"/>
              </a:ext>
            </a:extLst>
          </p:cNvPr>
          <p:cNvSpPr/>
          <p:nvPr/>
        </p:nvSpPr>
        <p:spPr>
          <a:xfrm>
            <a:off x="2915816" y="3443807"/>
            <a:ext cx="48965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99F86CF-227F-E27F-5928-D479A97D125F}"/>
              </a:ext>
            </a:extLst>
          </p:cNvPr>
          <p:cNvSpPr/>
          <p:nvPr/>
        </p:nvSpPr>
        <p:spPr>
          <a:xfrm>
            <a:off x="3563888" y="6326561"/>
            <a:ext cx="35283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E1A8EFD-9B70-3E8B-BC23-4EB209EB7C43}"/>
              </a:ext>
            </a:extLst>
          </p:cNvPr>
          <p:cNvSpPr/>
          <p:nvPr/>
        </p:nvSpPr>
        <p:spPr>
          <a:xfrm>
            <a:off x="3635896" y="3748723"/>
            <a:ext cx="44644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03AAE70-3677-6660-B83B-49B8E40032AD}"/>
              </a:ext>
            </a:extLst>
          </p:cNvPr>
          <p:cNvSpPr/>
          <p:nvPr/>
        </p:nvSpPr>
        <p:spPr>
          <a:xfrm rot="5400000">
            <a:off x="6284446" y="4491700"/>
            <a:ext cx="392327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5C720-140A-8B7A-2745-E89C88457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BBB6B89-AC26-8BE4-05F7-D5BFCC5A373D}"/>
              </a:ext>
            </a:extLst>
          </p:cNvPr>
          <p:cNvSpPr txBox="1"/>
          <p:nvPr/>
        </p:nvSpPr>
        <p:spPr>
          <a:xfrm>
            <a:off x="9525" y="980728"/>
            <a:ext cx="9144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V. Consolidation.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3E522-4921-6CCA-BC36-516F32237BB1}"/>
              </a:ext>
            </a:extLst>
          </p:cNvPr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Thursday</a:t>
            </a:r>
            <a:r>
              <a:rPr lang="vi-VN" sz="2400" dirty="0"/>
              <a:t>, </a:t>
            </a:r>
            <a:r>
              <a:rPr lang="en-US" sz="2400" dirty="0"/>
              <a:t>October</a:t>
            </a:r>
            <a:r>
              <a:rPr lang="vi-VN" sz="2400" dirty="0"/>
              <a:t> </a:t>
            </a:r>
            <a:r>
              <a:rPr lang="en-US" sz="2400" dirty="0"/>
              <a:t>16</a:t>
            </a:r>
            <a:r>
              <a:rPr lang="vi-VN" sz="2400" baseline="30000" dirty="0"/>
              <a:t>th</a:t>
            </a:r>
            <a:r>
              <a:rPr lang="vi-VN" sz="2400" dirty="0"/>
              <a:t>, 202</a:t>
            </a:r>
            <a:r>
              <a:rPr lang="en-US" sz="2400" dirty="0"/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6CCEBC-547A-BEFC-CD9E-BE983120D573}"/>
              </a:ext>
            </a:extLst>
          </p:cNvPr>
          <p:cNvSpPr txBox="1"/>
          <p:nvPr/>
        </p:nvSpPr>
        <p:spPr>
          <a:xfrm>
            <a:off x="11082" y="482649"/>
            <a:ext cx="9144000" cy="4770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Unit 2: WHAT I CAN DO [Lesson 3 – AB (SB) + AB (WB)]</a:t>
            </a:r>
          </a:p>
        </p:txBody>
      </p:sp>
      <p:pic>
        <p:nvPicPr>
          <p:cNvPr id="5" name="Picture 4" descr="A diagram of different activities&#10;&#10;AI-generated content may be incorrect.">
            <a:extLst>
              <a:ext uri="{FF2B5EF4-FFF2-40B4-BE49-F238E27FC236}">
                <a16:creationId xmlns:a16="http://schemas.microsoft.com/office/drawing/2014/main" id="{1BA6B604-227A-32B7-14A3-8273BDC7B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7988300" cy="5048250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927E8D4-0A49-9D78-C882-047E724ADF9C}"/>
              </a:ext>
            </a:extLst>
          </p:cNvPr>
          <p:cNvCxnSpPr/>
          <p:nvPr/>
        </p:nvCxnSpPr>
        <p:spPr>
          <a:xfrm>
            <a:off x="2483768" y="4437112"/>
            <a:ext cx="2808312" cy="1512168"/>
          </a:xfrm>
          <a:prstGeom prst="curvedConnector3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95F2A64-AD52-9319-058C-A01D31C0C83D}"/>
              </a:ext>
            </a:extLst>
          </p:cNvPr>
          <p:cNvCxnSpPr>
            <a:cxnSpLocks/>
          </p:cNvCxnSpPr>
          <p:nvPr/>
        </p:nvCxnSpPr>
        <p:spPr>
          <a:xfrm>
            <a:off x="3779912" y="4437112"/>
            <a:ext cx="2736304" cy="1512168"/>
          </a:xfrm>
          <a:prstGeom prst="curvedConnector3">
            <a:avLst>
              <a:gd name="adj1" fmla="val 5000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2D20D35F-B086-0847-7561-5F4A60ABF994}"/>
              </a:ext>
            </a:extLst>
          </p:cNvPr>
          <p:cNvCxnSpPr>
            <a:cxnSpLocks/>
          </p:cNvCxnSpPr>
          <p:nvPr/>
        </p:nvCxnSpPr>
        <p:spPr>
          <a:xfrm rot="5400000">
            <a:off x="3894980" y="4676202"/>
            <a:ext cx="1446042" cy="956098"/>
          </a:xfrm>
          <a:prstGeom prst="curvedConnector3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C618060E-9797-8997-A324-BB1256E6E6A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19787" y="4440956"/>
            <a:ext cx="3651187" cy="1436315"/>
          </a:xfrm>
          <a:prstGeom prst="curvedConnector3">
            <a:avLst>
              <a:gd name="adj1" fmla="val 75588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187423FF-93F0-29F6-B416-3AE5AFD59E7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59632" y="4440956"/>
            <a:ext cx="6407486" cy="1508322"/>
          </a:xfrm>
          <a:prstGeom prst="curvedConnector3">
            <a:avLst>
              <a:gd name="adj1" fmla="val 29369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3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0BC95-EDE2-D0BC-FB90-74EA3041C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3AFDC16-71C6-38EA-279D-EE4B3E91BEB2}"/>
              </a:ext>
            </a:extLst>
          </p:cNvPr>
          <p:cNvSpPr txBox="1"/>
          <p:nvPr/>
        </p:nvSpPr>
        <p:spPr>
          <a:xfrm>
            <a:off x="9525" y="980728"/>
            <a:ext cx="9144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V. Consolidation.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A0DB1F-AC20-67E3-6313-099C6C314E6F}"/>
              </a:ext>
            </a:extLst>
          </p:cNvPr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Thursday</a:t>
            </a:r>
            <a:r>
              <a:rPr lang="vi-VN" sz="2400" dirty="0"/>
              <a:t>, </a:t>
            </a:r>
            <a:r>
              <a:rPr lang="en-US" sz="2400" dirty="0"/>
              <a:t>October</a:t>
            </a:r>
            <a:r>
              <a:rPr lang="vi-VN" sz="2400" dirty="0"/>
              <a:t> </a:t>
            </a:r>
            <a:r>
              <a:rPr lang="en-US" sz="2400" dirty="0"/>
              <a:t>16</a:t>
            </a:r>
            <a:r>
              <a:rPr lang="vi-VN" sz="2400" baseline="30000" dirty="0"/>
              <a:t>th</a:t>
            </a:r>
            <a:r>
              <a:rPr lang="vi-VN" sz="2400" dirty="0"/>
              <a:t>, 202</a:t>
            </a:r>
            <a:r>
              <a:rPr lang="en-US" sz="2400" dirty="0"/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8A176-0C80-306F-35C6-0C5F3475E163}"/>
              </a:ext>
            </a:extLst>
          </p:cNvPr>
          <p:cNvSpPr txBox="1"/>
          <p:nvPr/>
        </p:nvSpPr>
        <p:spPr>
          <a:xfrm>
            <a:off x="11082" y="482649"/>
            <a:ext cx="9144000" cy="4770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Unit 2: WHAT I CAN DO [Lesson 3 – AB (SB) + AB (WB)]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774F2C-3B3F-B3EC-0647-89D1C77F7D41}"/>
              </a:ext>
            </a:extLst>
          </p:cNvPr>
          <p:cNvSpPr txBox="1"/>
          <p:nvPr/>
        </p:nvSpPr>
        <p:spPr>
          <a:xfrm>
            <a:off x="3929049" y="987139"/>
            <a:ext cx="33843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solidFill>
                  <a:srgbClr val="3333FF"/>
                </a:solidFill>
              </a:rPr>
              <a:t>* Circle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80AA6-00AE-12FE-1F9D-B9AEE61568BC}"/>
              </a:ext>
            </a:extLst>
          </p:cNvPr>
          <p:cNvSpPr txBox="1"/>
          <p:nvPr/>
        </p:nvSpPr>
        <p:spPr>
          <a:xfrm>
            <a:off x="1952984" y="193034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 She can ride a bike.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F06D73-8124-1083-0132-F4D4875BA0CA}"/>
              </a:ext>
            </a:extLst>
          </p:cNvPr>
          <p:cNvSpPr txBox="1"/>
          <p:nvPr/>
        </p:nvSpPr>
        <p:spPr>
          <a:xfrm>
            <a:off x="1616676" y="1556792"/>
            <a:ext cx="518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What can your sister do 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1719E-C778-28A5-F1C5-7DD5D5F0C0A6}"/>
              </a:ext>
            </a:extLst>
          </p:cNvPr>
          <p:cNvSpPr txBox="1"/>
          <p:nvPr/>
        </p:nvSpPr>
        <p:spPr>
          <a:xfrm>
            <a:off x="1952984" y="222852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B. She can rides a bike.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8B3367-F068-70F0-6889-8A99198ED98E}"/>
              </a:ext>
            </a:extLst>
          </p:cNvPr>
          <p:cNvSpPr txBox="1"/>
          <p:nvPr/>
        </p:nvSpPr>
        <p:spPr>
          <a:xfrm>
            <a:off x="1952984" y="255662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C. He can ride a bike.</a:t>
            </a:r>
          </a:p>
        </p:txBody>
      </p:sp>
      <p:pic>
        <p:nvPicPr>
          <p:cNvPr id="13" name="Picture 12" descr="A cartoon of a child riding a bicycle&#10;&#10;AI-generated content may be incorrect.">
            <a:extLst>
              <a:ext uri="{FF2B5EF4-FFF2-40B4-BE49-F238E27FC236}">
                <a16:creationId xmlns:a16="http://schemas.microsoft.com/office/drawing/2014/main" id="{62CDE163-C619-9E17-3441-757BB7C57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2" y="1679627"/>
            <a:ext cx="1137827" cy="11239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89CEFA-A852-EEF4-4EDE-40DF9EB0DB7B}"/>
              </a:ext>
            </a:extLst>
          </p:cNvPr>
          <p:cNvSpPr txBox="1"/>
          <p:nvPr/>
        </p:nvSpPr>
        <p:spPr>
          <a:xfrm>
            <a:off x="2097000" y="321297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 They can play the drums.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957924-603D-D47C-BA28-89F66A2F55C0}"/>
              </a:ext>
            </a:extLst>
          </p:cNvPr>
          <p:cNvSpPr txBox="1"/>
          <p:nvPr/>
        </p:nvSpPr>
        <p:spPr>
          <a:xfrm>
            <a:off x="1664952" y="2916664"/>
            <a:ext cx="518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What can you do 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A06992-9A64-8E60-941B-F073D3A7DBAB}"/>
              </a:ext>
            </a:extLst>
          </p:cNvPr>
          <p:cNvSpPr txBox="1"/>
          <p:nvPr/>
        </p:nvSpPr>
        <p:spPr>
          <a:xfrm>
            <a:off x="2097000" y="350928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B. He can play the drums.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947CF2-68F9-8E0E-6B73-E24FD324137A}"/>
              </a:ext>
            </a:extLst>
          </p:cNvPr>
          <p:cNvSpPr txBox="1"/>
          <p:nvPr/>
        </p:nvSpPr>
        <p:spPr>
          <a:xfrm>
            <a:off x="2097000" y="378904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C. I can play the drums.</a:t>
            </a:r>
          </a:p>
        </p:txBody>
      </p:sp>
      <p:pic>
        <p:nvPicPr>
          <p:cNvPr id="7" name="Picture 6" descr="A cartoon of a child playing a drum set&#10;&#10;AI-generated content may be incorrect.">
            <a:extLst>
              <a:ext uri="{FF2B5EF4-FFF2-40B4-BE49-F238E27FC236}">
                <a16:creationId xmlns:a16="http://schemas.microsoft.com/office/drawing/2014/main" id="{EBC6495D-308F-AC48-A37C-963D8A900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40" y="3117981"/>
            <a:ext cx="1127889" cy="9860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856408-2153-C09D-21EA-3437836AE91F}"/>
              </a:ext>
            </a:extLst>
          </p:cNvPr>
          <p:cNvSpPr txBox="1"/>
          <p:nvPr/>
        </p:nvSpPr>
        <p:spPr>
          <a:xfrm>
            <a:off x="2048724" y="4401571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 She can play the guitar.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D2F255-667E-3D1B-47FE-A687E8D6B7EF}"/>
              </a:ext>
            </a:extLst>
          </p:cNvPr>
          <p:cNvSpPr txBox="1"/>
          <p:nvPr/>
        </p:nvSpPr>
        <p:spPr>
          <a:xfrm>
            <a:off x="1616676" y="4105259"/>
            <a:ext cx="518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 What can your brother do 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BD9E9-549B-4A50-2EC2-514F342B5519}"/>
              </a:ext>
            </a:extLst>
          </p:cNvPr>
          <p:cNvSpPr txBox="1"/>
          <p:nvPr/>
        </p:nvSpPr>
        <p:spPr>
          <a:xfrm>
            <a:off x="2048724" y="469788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B. He can play the guitar.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629961-0D3D-3B52-CFCE-8A23A316A02C}"/>
              </a:ext>
            </a:extLst>
          </p:cNvPr>
          <p:cNvSpPr txBox="1"/>
          <p:nvPr/>
        </p:nvSpPr>
        <p:spPr>
          <a:xfrm>
            <a:off x="2048724" y="4977635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C. I can play the guitar.</a:t>
            </a:r>
          </a:p>
        </p:txBody>
      </p:sp>
      <p:pic>
        <p:nvPicPr>
          <p:cNvPr id="22" name="Picture 21" descr="A child playing a piano&#10;&#10;AI-generated content may be incorrect.">
            <a:extLst>
              <a:ext uri="{FF2B5EF4-FFF2-40B4-BE49-F238E27FC236}">
                <a16:creationId xmlns:a16="http://schemas.microsoft.com/office/drawing/2014/main" id="{1E4D650E-1AF1-925C-47FD-452E40B03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78" y="4228253"/>
            <a:ext cx="1216532" cy="11880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DEDBFC5-E952-12C8-56E7-400D8BFD677D}"/>
              </a:ext>
            </a:extLst>
          </p:cNvPr>
          <p:cNvSpPr txBox="1"/>
          <p:nvPr/>
        </p:nvSpPr>
        <p:spPr>
          <a:xfrm>
            <a:off x="2048724" y="5751743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 They can swim.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774465-916B-FFB9-2E8B-DE4188D0FCA8}"/>
              </a:ext>
            </a:extLst>
          </p:cNvPr>
          <p:cNvSpPr txBox="1"/>
          <p:nvPr/>
        </p:nvSpPr>
        <p:spPr>
          <a:xfrm>
            <a:off x="1616676" y="5455431"/>
            <a:ext cx="518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4. What can your friends do ?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B5F463-33C4-3050-7086-3EFE829EEAF8}"/>
              </a:ext>
            </a:extLst>
          </p:cNvPr>
          <p:cNvSpPr txBox="1"/>
          <p:nvPr/>
        </p:nvSpPr>
        <p:spPr>
          <a:xfrm>
            <a:off x="2048724" y="6048055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B. She can swim.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6FF3C5-DD15-3539-E99A-7E2C788CF456}"/>
              </a:ext>
            </a:extLst>
          </p:cNvPr>
          <p:cNvSpPr txBox="1"/>
          <p:nvPr/>
        </p:nvSpPr>
        <p:spPr>
          <a:xfrm>
            <a:off x="2048724" y="632780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C. He can swim.</a:t>
            </a:r>
          </a:p>
        </p:txBody>
      </p:sp>
      <p:pic>
        <p:nvPicPr>
          <p:cNvPr id="30" name="Picture 29" descr="A cartoon of kids swimming in water&#10;&#10;AI-generated content may be incorrect.">
            <a:extLst>
              <a:ext uri="{FF2B5EF4-FFF2-40B4-BE49-F238E27FC236}">
                <a16:creationId xmlns:a16="http://schemas.microsoft.com/office/drawing/2014/main" id="{3594572C-B191-2F28-28AA-2F236505BB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78" y="5552705"/>
            <a:ext cx="1287478" cy="1198295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FD91206F-D353-7F93-3358-D03EC007F1A5}"/>
              </a:ext>
            </a:extLst>
          </p:cNvPr>
          <p:cNvSpPr/>
          <p:nvPr/>
        </p:nvSpPr>
        <p:spPr>
          <a:xfrm>
            <a:off x="1952984" y="1956902"/>
            <a:ext cx="314760" cy="357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5B79AD-FC02-487C-8BA4-A46A1DF4FFDA}"/>
              </a:ext>
            </a:extLst>
          </p:cNvPr>
          <p:cNvCxnSpPr/>
          <p:nvPr/>
        </p:nvCxnSpPr>
        <p:spPr>
          <a:xfrm>
            <a:off x="3059832" y="1909357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58801A7-A573-1A60-78CC-DD15040DFDCD}"/>
              </a:ext>
            </a:extLst>
          </p:cNvPr>
          <p:cNvCxnSpPr>
            <a:cxnSpLocks/>
          </p:cNvCxnSpPr>
          <p:nvPr/>
        </p:nvCxnSpPr>
        <p:spPr>
          <a:xfrm>
            <a:off x="2336168" y="2242818"/>
            <a:ext cx="507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505E9F81-51D2-F2DB-4B8D-B034E3465CF4}"/>
              </a:ext>
            </a:extLst>
          </p:cNvPr>
          <p:cNvSpPr/>
          <p:nvPr/>
        </p:nvSpPr>
        <p:spPr>
          <a:xfrm>
            <a:off x="2178788" y="3808947"/>
            <a:ext cx="314760" cy="357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5B66140-3DBC-1653-46CF-F750DFFC9069}"/>
              </a:ext>
            </a:extLst>
          </p:cNvPr>
          <p:cNvCxnSpPr>
            <a:cxnSpLocks/>
          </p:cNvCxnSpPr>
          <p:nvPr/>
        </p:nvCxnSpPr>
        <p:spPr>
          <a:xfrm>
            <a:off x="3183577" y="3237211"/>
            <a:ext cx="3803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8577FCD-FCA8-7C5B-7936-4DC49B50F914}"/>
              </a:ext>
            </a:extLst>
          </p:cNvPr>
          <p:cNvCxnSpPr>
            <a:cxnSpLocks/>
          </p:cNvCxnSpPr>
          <p:nvPr/>
        </p:nvCxnSpPr>
        <p:spPr>
          <a:xfrm>
            <a:off x="2411760" y="4149080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8EB0EFAA-42E5-9256-8D9D-BE3F2A691873}"/>
              </a:ext>
            </a:extLst>
          </p:cNvPr>
          <p:cNvSpPr/>
          <p:nvPr/>
        </p:nvSpPr>
        <p:spPr>
          <a:xfrm>
            <a:off x="2087533" y="4705769"/>
            <a:ext cx="314760" cy="357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411B78E-4B82-0469-3E0A-E724EECA0B7D}"/>
              </a:ext>
            </a:extLst>
          </p:cNvPr>
          <p:cNvCxnSpPr>
            <a:cxnSpLocks/>
          </p:cNvCxnSpPr>
          <p:nvPr/>
        </p:nvCxnSpPr>
        <p:spPr>
          <a:xfrm>
            <a:off x="3182157" y="4425806"/>
            <a:ext cx="13898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2A13A99-4878-B3DB-4E69-024B1BDAFD3D}"/>
              </a:ext>
            </a:extLst>
          </p:cNvPr>
          <p:cNvCxnSpPr>
            <a:cxnSpLocks/>
          </p:cNvCxnSpPr>
          <p:nvPr/>
        </p:nvCxnSpPr>
        <p:spPr>
          <a:xfrm>
            <a:off x="2411529" y="5057625"/>
            <a:ext cx="4322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7DF95D24-7472-B6AA-EC34-11234E65DA18}"/>
              </a:ext>
            </a:extLst>
          </p:cNvPr>
          <p:cNvSpPr/>
          <p:nvPr/>
        </p:nvSpPr>
        <p:spPr>
          <a:xfrm>
            <a:off x="2110364" y="5773079"/>
            <a:ext cx="314760" cy="357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3B4938D-1EE8-C90B-B9C9-EFF1CFDC13E7}"/>
              </a:ext>
            </a:extLst>
          </p:cNvPr>
          <p:cNvCxnSpPr>
            <a:cxnSpLocks/>
          </p:cNvCxnSpPr>
          <p:nvPr/>
        </p:nvCxnSpPr>
        <p:spPr>
          <a:xfrm>
            <a:off x="3102759" y="5773079"/>
            <a:ext cx="13898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AF76D2F-377F-A667-853F-5D536B8B780C}"/>
              </a:ext>
            </a:extLst>
          </p:cNvPr>
          <p:cNvCxnSpPr>
            <a:cxnSpLocks/>
          </p:cNvCxnSpPr>
          <p:nvPr/>
        </p:nvCxnSpPr>
        <p:spPr>
          <a:xfrm>
            <a:off x="2471353" y="6048055"/>
            <a:ext cx="588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7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 animBg="1"/>
      <p:bldP spid="45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BBF77-60B3-C8BA-1CCC-574AA08FB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A73E81-F67A-3446-1965-20F0D785B975}"/>
              </a:ext>
            </a:extLst>
          </p:cNvPr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Thursday</a:t>
            </a:r>
            <a:r>
              <a:rPr lang="vi-VN" sz="2400" dirty="0"/>
              <a:t>, </a:t>
            </a:r>
            <a:r>
              <a:rPr lang="en-US" sz="2400" dirty="0"/>
              <a:t>October</a:t>
            </a:r>
            <a:r>
              <a:rPr lang="vi-VN" sz="2400" dirty="0"/>
              <a:t> </a:t>
            </a:r>
            <a:r>
              <a:rPr lang="en-US" sz="2400" dirty="0"/>
              <a:t>16</a:t>
            </a:r>
            <a:r>
              <a:rPr lang="vi-VN" sz="2400" baseline="30000" dirty="0"/>
              <a:t>th</a:t>
            </a:r>
            <a:r>
              <a:rPr lang="vi-VN" sz="2400" dirty="0"/>
              <a:t>, 202</a:t>
            </a:r>
            <a:r>
              <a:rPr lang="en-US" sz="2400" dirty="0"/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5C6CE8-5D56-A0B4-3BDE-DF1B06B7CF93}"/>
              </a:ext>
            </a:extLst>
          </p:cNvPr>
          <p:cNvSpPr txBox="1"/>
          <p:nvPr/>
        </p:nvSpPr>
        <p:spPr>
          <a:xfrm>
            <a:off x="11082" y="482649"/>
            <a:ext cx="9144000" cy="4770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Unit 2: WHAT I CAN DO [Lesson 3 – AB (SB) + AB (WB)]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F2A215-804E-25F5-F5D3-C4225F1C4139}"/>
              </a:ext>
            </a:extLst>
          </p:cNvPr>
          <p:cNvSpPr txBox="1"/>
          <p:nvPr/>
        </p:nvSpPr>
        <p:spPr>
          <a:xfrm>
            <a:off x="179512" y="959703"/>
            <a:ext cx="33843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solidFill>
                  <a:srgbClr val="3333FF"/>
                </a:solidFill>
              </a:rPr>
              <a:t>* New words: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237C71-342F-7695-EFE0-D60C8EDAF34D}"/>
              </a:ext>
            </a:extLst>
          </p:cNvPr>
          <p:cNvSpPr txBox="1"/>
          <p:nvPr/>
        </p:nvSpPr>
        <p:spPr>
          <a:xfrm>
            <a:off x="395536" y="16288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 the guitar :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E3855D-EC90-1FDA-A9B0-A02B030EA0D5}"/>
              </a:ext>
            </a:extLst>
          </p:cNvPr>
          <p:cNvSpPr txBox="1"/>
          <p:nvPr/>
        </p:nvSpPr>
        <p:spPr>
          <a:xfrm>
            <a:off x="2627784" y="16288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-ta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21E5C0-1590-3C3D-DFCB-52CC88D59564}"/>
              </a:ext>
            </a:extLst>
          </p:cNvPr>
          <p:cNvSpPr txBox="1"/>
          <p:nvPr/>
        </p:nvSpPr>
        <p:spPr>
          <a:xfrm>
            <a:off x="395536" y="20316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 the piano :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9CB083-8973-A501-A7B9-FB6B6F3CF25E}"/>
              </a:ext>
            </a:extLst>
          </p:cNvPr>
          <p:cNvSpPr txBox="1"/>
          <p:nvPr/>
        </p:nvSpPr>
        <p:spPr>
          <a:xfrm>
            <a:off x="2627784" y="20316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pi-a-</a:t>
            </a:r>
            <a:r>
              <a:rPr lang="en-US" dirty="0" err="1"/>
              <a:t>nô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268B34-0098-B2DF-E8C3-3995347CF625}"/>
              </a:ext>
            </a:extLst>
          </p:cNvPr>
          <p:cNvSpPr txBox="1"/>
          <p:nvPr/>
        </p:nvSpPr>
        <p:spPr>
          <a:xfrm>
            <a:off x="397970" y="241817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drive a car :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06477F-FBDB-44D3-7B2A-C8D1D258FD6B}"/>
              </a:ext>
            </a:extLst>
          </p:cNvPr>
          <p:cNvSpPr txBox="1"/>
          <p:nvPr/>
        </p:nvSpPr>
        <p:spPr>
          <a:xfrm>
            <a:off x="2630218" y="241817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lái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ô </a:t>
            </a:r>
            <a:r>
              <a:rPr lang="en-US" dirty="0" err="1"/>
              <a:t>tô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2BC292-CEBB-4FE4-FD9D-BBCD0D1920E5}"/>
              </a:ext>
            </a:extLst>
          </p:cNvPr>
          <p:cNvSpPr txBox="1"/>
          <p:nvPr/>
        </p:nvSpPr>
        <p:spPr>
          <a:xfrm>
            <a:off x="395536" y="277127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ride a bike: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7B52F5-030B-C5C6-EFCB-23A6055A3416}"/>
              </a:ext>
            </a:extLst>
          </p:cNvPr>
          <p:cNvSpPr txBox="1"/>
          <p:nvPr/>
        </p:nvSpPr>
        <p:spPr>
          <a:xfrm>
            <a:off x="2627784" y="277127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đạp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0E24CD-BDBD-5CEA-88BA-8D8E5117F8C1}"/>
              </a:ext>
            </a:extLst>
          </p:cNvPr>
          <p:cNvSpPr txBox="1"/>
          <p:nvPr/>
        </p:nvSpPr>
        <p:spPr>
          <a:xfrm>
            <a:off x="395536" y="320125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gymnastics: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8541FD-191D-5ECE-D603-CF5CEB419361}"/>
              </a:ext>
            </a:extLst>
          </p:cNvPr>
          <p:cNvSpPr txBox="1"/>
          <p:nvPr/>
        </p:nvSpPr>
        <p:spPr>
          <a:xfrm>
            <a:off x="2627784" y="320125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0F3A15-632B-BDB4-102B-BFCC8D7F7504}"/>
              </a:ext>
            </a:extLst>
          </p:cNvPr>
          <p:cNvSpPr txBox="1"/>
          <p:nvPr/>
        </p:nvSpPr>
        <p:spPr>
          <a:xfrm>
            <a:off x="395536" y="354685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 the drums :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07C2117-A6E4-5A2F-A4BF-30B3530ACAE1}"/>
              </a:ext>
            </a:extLst>
          </p:cNvPr>
          <p:cNvSpPr txBox="1"/>
          <p:nvPr/>
        </p:nvSpPr>
        <p:spPr>
          <a:xfrm>
            <a:off x="2627784" y="354685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trống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9E87861-FA20-BE8D-38BA-2C8084BCF7FC}"/>
              </a:ext>
            </a:extLst>
          </p:cNvPr>
          <p:cNvSpPr txBox="1"/>
          <p:nvPr/>
        </p:nvSpPr>
        <p:spPr>
          <a:xfrm>
            <a:off x="179512" y="4032066"/>
            <a:ext cx="33843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solidFill>
                  <a:srgbClr val="3333FF"/>
                </a:solidFill>
              </a:rPr>
              <a:t>* Model sentences: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C583DC-04CB-3B9E-C549-DD2C908E408D}"/>
              </a:ext>
            </a:extLst>
          </p:cNvPr>
          <p:cNvSpPr txBox="1"/>
          <p:nvPr/>
        </p:nvSpPr>
        <p:spPr>
          <a:xfrm>
            <a:off x="539552" y="4581128"/>
            <a:ext cx="288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What can you do 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66BAA7A-6DE8-99EF-A8EC-91BEDB18DDDF}"/>
              </a:ext>
            </a:extLst>
          </p:cNvPr>
          <p:cNvSpPr txBox="1"/>
          <p:nvPr/>
        </p:nvSpPr>
        <p:spPr>
          <a:xfrm>
            <a:off x="691952" y="4937952"/>
            <a:ext cx="288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I can play the piano.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9756A16-CF1C-07AC-E571-A8EC95DCBF38}"/>
              </a:ext>
            </a:extLst>
          </p:cNvPr>
          <p:cNvSpPr txBox="1"/>
          <p:nvPr/>
        </p:nvSpPr>
        <p:spPr>
          <a:xfrm>
            <a:off x="539552" y="5346920"/>
            <a:ext cx="288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What can your mom do 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7295900-F0C4-F940-BDFB-72C152547496}"/>
              </a:ext>
            </a:extLst>
          </p:cNvPr>
          <p:cNvSpPr txBox="1"/>
          <p:nvPr/>
        </p:nvSpPr>
        <p:spPr>
          <a:xfrm>
            <a:off x="691952" y="5703744"/>
            <a:ext cx="288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She can drive a car.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9F1972-62BE-22C3-5D89-C679D1D5BBC8}"/>
              </a:ext>
            </a:extLst>
          </p:cNvPr>
          <p:cNvSpPr txBox="1"/>
          <p:nvPr/>
        </p:nvSpPr>
        <p:spPr>
          <a:xfrm>
            <a:off x="539552" y="601906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What can your friends do?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143047D-EE4B-D801-7D83-10809AA974E1}"/>
              </a:ext>
            </a:extLst>
          </p:cNvPr>
          <p:cNvSpPr txBox="1"/>
          <p:nvPr/>
        </p:nvSpPr>
        <p:spPr>
          <a:xfrm>
            <a:off x="691952" y="6375890"/>
            <a:ext cx="288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They can ride bikes.</a:t>
            </a:r>
          </a:p>
        </p:txBody>
      </p:sp>
    </p:spTree>
    <p:extLst>
      <p:ext uri="{BB962C8B-B14F-4D97-AF65-F5344CB8AC3E}">
        <p14:creationId xmlns:p14="http://schemas.microsoft.com/office/powerpoint/2010/main" val="23967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031AE-DB7F-25C8-5E0A-A99700A3C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CA399B-A353-2A6D-C141-291846F45BB8}"/>
              </a:ext>
            </a:extLst>
          </p:cNvPr>
          <p:cNvSpPr txBox="1"/>
          <p:nvPr/>
        </p:nvSpPr>
        <p:spPr>
          <a:xfrm>
            <a:off x="9525" y="418619"/>
            <a:ext cx="9144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I. Warm up 	“Lucky Numbers”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721E8-A7E0-FCCB-9AA4-32BEE2B84A0F}"/>
              </a:ext>
            </a:extLst>
          </p:cNvPr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Thursday</a:t>
            </a:r>
            <a:r>
              <a:rPr lang="vi-VN" sz="2400" dirty="0"/>
              <a:t>, </a:t>
            </a:r>
            <a:r>
              <a:rPr lang="en-US" sz="2400" dirty="0"/>
              <a:t>October</a:t>
            </a:r>
            <a:r>
              <a:rPr lang="vi-VN" sz="2400" dirty="0"/>
              <a:t> </a:t>
            </a:r>
            <a:r>
              <a:rPr lang="en-US" sz="2400" dirty="0"/>
              <a:t>16</a:t>
            </a:r>
            <a:r>
              <a:rPr lang="vi-VN" sz="2400" baseline="30000" dirty="0"/>
              <a:t>th</a:t>
            </a:r>
            <a:r>
              <a:rPr lang="vi-VN" sz="2400" dirty="0"/>
              <a:t>, 202</a:t>
            </a:r>
            <a:r>
              <a:rPr lang="en-US" sz="2400" dirty="0"/>
              <a:t>5</a:t>
            </a:r>
          </a:p>
        </p:txBody>
      </p:sp>
      <p:sp>
        <p:nvSpPr>
          <p:cNvPr id="2" name="Dodecagon 1">
            <a:hlinkClick r:id="rId3" action="ppaction://hlinksldjump"/>
            <a:extLst>
              <a:ext uri="{FF2B5EF4-FFF2-40B4-BE49-F238E27FC236}">
                <a16:creationId xmlns:a16="http://schemas.microsoft.com/office/drawing/2014/main" id="{07C2E87A-3AF4-3892-27E8-E19B17BFFBB0}"/>
              </a:ext>
            </a:extLst>
          </p:cNvPr>
          <p:cNvSpPr/>
          <p:nvPr/>
        </p:nvSpPr>
        <p:spPr>
          <a:xfrm>
            <a:off x="971600" y="1916832"/>
            <a:ext cx="1368152" cy="1296144"/>
          </a:xfrm>
          <a:prstGeom prst="dodecagon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9" name="Dodecagon 8">
            <a:hlinkClick r:id="rId4" action="ppaction://hlinksldjump"/>
            <a:extLst>
              <a:ext uri="{FF2B5EF4-FFF2-40B4-BE49-F238E27FC236}">
                <a16:creationId xmlns:a16="http://schemas.microsoft.com/office/drawing/2014/main" id="{34C4BB4A-3B85-C962-2908-056476E4BDA8}"/>
              </a:ext>
            </a:extLst>
          </p:cNvPr>
          <p:cNvSpPr/>
          <p:nvPr/>
        </p:nvSpPr>
        <p:spPr>
          <a:xfrm>
            <a:off x="3851920" y="1916832"/>
            <a:ext cx="1368152" cy="1296144"/>
          </a:xfrm>
          <a:prstGeom prst="dodecagon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13" name="Dodecagon 12">
            <a:hlinkClick r:id="rId5" action="ppaction://hlinksldjump"/>
            <a:extLst>
              <a:ext uri="{FF2B5EF4-FFF2-40B4-BE49-F238E27FC236}">
                <a16:creationId xmlns:a16="http://schemas.microsoft.com/office/drawing/2014/main" id="{15402504-866C-7739-3A04-9BB28D38F71D}"/>
              </a:ext>
            </a:extLst>
          </p:cNvPr>
          <p:cNvSpPr/>
          <p:nvPr/>
        </p:nvSpPr>
        <p:spPr>
          <a:xfrm>
            <a:off x="6444208" y="1885594"/>
            <a:ext cx="1368152" cy="1296144"/>
          </a:xfrm>
          <a:prstGeom prst="dodecagon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14" name="Dodecagon 13">
            <a:hlinkClick r:id="rId6" action="ppaction://hlinksldjump"/>
            <a:extLst>
              <a:ext uri="{FF2B5EF4-FFF2-40B4-BE49-F238E27FC236}">
                <a16:creationId xmlns:a16="http://schemas.microsoft.com/office/drawing/2014/main" id="{B5377457-3662-C2F3-692B-1A066B2C5899}"/>
              </a:ext>
            </a:extLst>
          </p:cNvPr>
          <p:cNvSpPr/>
          <p:nvPr/>
        </p:nvSpPr>
        <p:spPr>
          <a:xfrm>
            <a:off x="1115616" y="4502427"/>
            <a:ext cx="1368152" cy="1296144"/>
          </a:xfrm>
          <a:prstGeom prst="dodecagon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4</a:t>
            </a:r>
          </a:p>
        </p:txBody>
      </p:sp>
      <p:sp>
        <p:nvSpPr>
          <p:cNvPr id="15" name="Dodecagon 14">
            <a:hlinkClick r:id="rId7" action="ppaction://hlinksldjump"/>
            <a:extLst>
              <a:ext uri="{FF2B5EF4-FFF2-40B4-BE49-F238E27FC236}">
                <a16:creationId xmlns:a16="http://schemas.microsoft.com/office/drawing/2014/main" id="{CE730ED8-D3E4-C874-3C4E-A59562B3A17C}"/>
              </a:ext>
            </a:extLst>
          </p:cNvPr>
          <p:cNvSpPr/>
          <p:nvPr/>
        </p:nvSpPr>
        <p:spPr>
          <a:xfrm>
            <a:off x="4067944" y="4483360"/>
            <a:ext cx="1368152" cy="1296144"/>
          </a:xfrm>
          <a:prstGeom prst="dodecagon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5</a:t>
            </a:r>
          </a:p>
        </p:txBody>
      </p:sp>
      <p:sp>
        <p:nvSpPr>
          <p:cNvPr id="16" name="Dodecagon 15">
            <a:hlinkClick r:id="rId8" action="ppaction://hlinksldjump"/>
            <a:extLst>
              <a:ext uri="{FF2B5EF4-FFF2-40B4-BE49-F238E27FC236}">
                <a16:creationId xmlns:a16="http://schemas.microsoft.com/office/drawing/2014/main" id="{F0BAAE59-6F44-4AAD-F90C-93CF0F371867}"/>
              </a:ext>
            </a:extLst>
          </p:cNvPr>
          <p:cNvSpPr/>
          <p:nvPr/>
        </p:nvSpPr>
        <p:spPr>
          <a:xfrm>
            <a:off x="6516216" y="4365104"/>
            <a:ext cx="1368152" cy="1296144"/>
          </a:xfrm>
          <a:prstGeom prst="dodecagon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8116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76960C7-0A91-49F9-8685-6EC7D17C35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1981200"/>
            <a:ext cx="9220200" cy="1143000"/>
          </a:xfrm>
        </p:spPr>
        <p:txBody>
          <a:bodyPr/>
          <a:lstStyle/>
          <a:p>
            <a:pPr eaLnBrk="1" hangingPunct="1"/>
            <a:r>
              <a:rPr lang="en-US" altLang="en-US" sz="9600">
                <a:solidFill>
                  <a:srgbClr val="F8A6FC"/>
                </a:solidFill>
              </a:rPr>
              <a:t>The bye bye song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DA294A3-AF53-4496-8C46-5246DD0E2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4800">
              <a:solidFill>
                <a:srgbClr val="0000FF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4800">
              <a:solidFill>
                <a:srgbClr val="0000FF"/>
              </a:solidFill>
            </a:endParaRPr>
          </a:p>
        </p:txBody>
      </p:sp>
      <p:pic>
        <p:nvPicPr>
          <p:cNvPr id="27652" name="Picture 4" descr="2">
            <a:extLst>
              <a:ext uri="{FF2B5EF4-FFF2-40B4-BE49-F238E27FC236}">
                <a16:creationId xmlns:a16="http://schemas.microsoft.com/office/drawing/2014/main" id="{D128B461-FDED-43B2-A4E7-743EA8A46B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Text Box 5">
            <a:extLst>
              <a:ext uri="{FF2B5EF4-FFF2-40B4-BE49-F238E27FC236}">
                <a16:creationId xmlns:a16="http://schemas.microsoft.com/office/drawing/2014/main" id="{B4554519-D965-4F24-B653-830E747BB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71663"/>
            <a:ext cx="91440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66FF33"/>
                </a:solidFill>
              </a:rPr>
              <a:t>Bye, bye. </a:t>
            </a:r>
          </a:p>
          <a:p>
            <a:pPr algn="ctr" eaLnBrk="1" hangingPunct="1"/>
            <a:r>
              <a:rPr lang="en-US" altLang="en-US" sz="4400">
                <a:solidFill>
                  <a:srgbClr val="66FF33"/>
                </a:solidFill>
              </a:rPr>
              <a:t>See you tomorrow.</a:t>
            </a:r>
          </a:p>
          <a:p>
            <a:pPr algn="ctr" eaLnBrk="1" hangingPunct="1"/>
            <a:r>
              <a:rPr lang="en-US" altLang="en-US" sz="4400">
                <a:solidFill>
                  <a:srgbClr val="66FF33"/>
                </a:solidFill>
              </a:rPr>
              <a:t>Bye, bye. </a:t>
            </a:r>
          </a:p>
          <a:p>
            <a:pPr algn="ctr" eaLnBrk="1" hangingPunct="1"/>
            <a:r>
              <a:rPr lang="en-US" altLang="en-US" sz="4400">
                <a:solidFill>
                  <a:srgbClr val="66FF33"/>
                </a:solidFill>
              </a:rPr>
              <a:t>See you tomorrow.</a:t>
            </a:r>
          </a:p>
          <a:p>
            <a:pPr algn="ctr" eaLnBrk="1" hangingPunct="1"/>
            <a:r>
              <a:rPr lang="en-US" altLang="en-US" sz="4400">
                <a:solidFill>
                  <a:srgbClr val="66FF33"/>
                </a:solidFill>
              </a:rPr>
              <a:t>Bye, bye. </a:t>
            </a:r>
          </a:p>
          <a:p>
            <a:pPr algn="ctr" eaLnBrk="1" hangingPunct="1"/>
            <a:r>
              <a:rPr lang="en-US" altLang="en-US" sz="4400">
                <a:solidFill>
                  <a:srgbClr val="66FF33"/>
                </a:solidFill>
              </a:rPr>
              <a:t>See you tomorrow.</a:t>
            </a:r>
          </a:p>
          <a:p>
            <a:pPr algn="ctr" eaLnBrk="1" hangingPunct="1"/>
            <a:r>
              <a:rPr lang="en-US" altLang="en-US" sz="4400">
                <a:solidFill>
                  <a:srgbClr val="66FF33"/>
                </a:solidFill>
              </a:rPr>
              <a:t>Bye, bye. Bye, bye</a:t>
            </a:r>
            <a:r>
              <a:rPr lang="en-US" altLang="en-US" sz="4800">
                <a:solidFill>
                  <a:srgbClr val="66FF33"/>
                </a:solidFill>
              </a:rPr>
              <a:t>.</a:t>
            </a:r>
          </a:p>
        </p:txBody>
      </p:sp>
      <p:pic>
        <p:nvPicPr>
          <p:cNvPr id="27654" name="Picture 6" descr="music">
            <a:extLst>
              <a:ext uri="{FF2B5EF4-FFF2-40B4-BE49-F238E27FC236}">
                <a16:creationId xmlns:a16="http://schemas.microsoft.com/office/drawing/2014/main" id="{20F7CD60-ECA7-4C4C-9924-222E6C2A9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1021">
            <a:off x="0" y="376238"/>
            <a:ext cx="21336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Guitar_notes">
            <a:extLst>
              <a:ext uri="{FF2B5EF4-FFF2-40B4-BE49-F238E27FC236}">
                <a16:creationId xmlns:a16="http://schemas.microsoft.com/office/drawing/2014/main" id="{B16D6350-C003-4DE0-82EF-2658E4B0CF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0165">
            <a:off x="0" y="3200400"/>
            <a:ext cx="125253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Guitar_3">
            <a:extLst>
              <a:ext uri="{FF2B5EF4-FFF2-40B4-BE49-F238E27FC236}">
                <a16:creationId xmlns:a16="http://schemas.microsoft.com/office/drawing/2014/main" id="{D613E263-1E1E-4A5B-A79A-00519F91E9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0"/>
            <a:ext cx="11334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WordArt 9">
            <a:extLst>
              <a:ext uri="{FF2B5EF4-FFF2-40B4-BE49-F238E27FC236}">
                <a16:creationId xmlns:a16="http://schemas.microsoft.com/office/drawing/2014/main" id="{D4673AAA-4C25-463E-A838-746E0093AB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152400"/>
            <a:ext cx="5715000" cy="16573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6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The bye bye song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y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4ED7B-DE62-C79C-EA4B-99E541BE7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358928-C0E4-3E93-FCEE-9F179055E971}"/>
              </a:ext>
            </a:extLst>
          </p:cNvPr>
          <p:cNvSpPr txBox="1"/>
          <p:nvPr/>
        </p:nvSpPr>
        <p:spPr>
          <a:xfrm>
            <a:off x="9525" y="418619"/>
            <a:ext cx="9144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I. Warm up 	“Lucky Numbers”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D4027-8AC2-D71A-F424-7B31147C9035}"/>
              </a:ext>
            </a:extLst>
          </p:cNvPr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Thursday</a:t>
            </a:r>
            <a:r>
              <a:rPr lang="vi-VN" sz="2400" dirty="0"/>
              <a:t>, </a:t>
            </a:r>
            <a:r>
              <a:rPr lang="en-US" sz="2400" dirty="0"/>
              <a:t>October</a:t>
            </a:r>
            <a:r>
              <a:rPr lang="vi-VN" sz="2400" dirty="0"/>
              <a:t> </a:t>
            </a:r>
            <a:r>
              <a:rPr lang="en-US" sz="2400" dirty="0"/>
              <a:t>16</a:t>
            </a:r>
            <a:r>
              <a:rPr lang="vi-VN" sz="2400" baseline="30000" dirty="0"/>
              <a:t>th</a:t>
            </a:r>
            <a:r>
              <a:rPr lang="vi-VN" sz="2400" dirty="0"/>
              <a:t>, 202</a:t>
            </a:r>
            <a:r>
              <a:rPr lang="en-US" sz="2400" dirty="0"/>
              <a:t>5</a:t>
            </a:r>
          </a:p>
        </p:txBody>
      </p:sp>
      <p:sp>
        <p:nvSpPr>
          <p:cNvPr id="4" name="Action Button: Go Home 3">
            <a:hlinkClick r:id="rId3" action="ppaction://hlinksldjump"/>
            <a:extLst>
              <a:ext uri="{FF2B5EF4-FFF2-40B4-BE49-F238E27FC236}">
                <a16:creationId xmlns:a16="http://schemas.microsoft.com/office/drawing/2014/main" id="{5D6D34EC-34C4-EEBC-D75B-24B6E86B425F}"/>
              </a:ext>
            </a:extLst>
          </p:cNvPr>
          <p:cNvSpPr/>
          <p:nvPr/>
        </p:nvSpPr>
        <p:spPr>
          <a:xfrm>
            <a:off x="3970367" y="6439362"/>
            <a:ext cx="636112" cy="27586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artoon of a child climbing a tree&#10;&#10;AI-generated content may be incorrect.">
            <a:extLst>
              <a:ext uri="{FF2B5EF4-FFF2-40B4-BE49-F238E27FC236}">
                <a16:creationId xmlns:a16="http://schemas.microsoft.com/office/drawing/2014/main" id="{4FC9EAB1-645E-7C94-6388-B7AC96220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15" y="1130384"/>
            <a:ext cx="2949769" cy="2928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0D80D1-8889-042F-35A4-CD9B8AC9BCE0}"/>
              </a:ext>
            </a:extLst>
          </p:cNvPr>
          <p:cNvSpPr txBox="1"/>
          <p:nvPr/>
        </p:nvSpPr>
        <p:spPr>
          <a:xfrm>
            <a:off x="2421195" y="4228551"/>
            <a:ext cx="1806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</a:rPr>
              <a:t>Can Mai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17D827-2873-0505-8BE0-77DE9A9661CC}"/>
              </a:ext>
            </a:extLst>
          </p:cNvPr>
          <p:cNvSpPr txBox="1"/>
          <p:nvPr/>
        </p:nvSpPr>
        <p:spPr>
          <a:xfrm>
            <a:off x="3419872" y="4928912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</a:rPr>
              <a:t>Yes,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813A7-0BF5-D63E-8BEC-30EF0CE19EA6}"/>
              </a:ext>
            </a:extLst>
          </p:cNvPr>
          <p:cNvSpPr txBox="1"/>
          <p:nvPr/>
        </p:nvSpPr>
        <p:spPr>
          <a:xfrm>
            <a:off x="3978337" y="4228551"/>
            <a:ext cx="230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</a:rPr>
              <a:t>climb a tree</a:t>
            </a:r>
            <a:endParaRPr lang="en-US" sz="3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97634-42C5-33ED-6B7D-5BF095E3FD03}"/>
              </a:ext>
            </a:extLst>
          </p:cNvPr>
          <p:cNvSpPr txBox="1"/>
          <p:nvPr/>
        </p:nvSpPr>
        <p:spPr>
          <a:xfrm>
            <a:off x="6120978" y="4207448"/>
            <a:ext cx="407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</a:rPr>
              <a:t>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ED5A3D-93A9-D601-82EB-03E6CCC61CBD}"/>
              </a:ext>
            </a:extLst>
          </p:cNvPr>
          <p:cNvCxnSpPr/>
          <p:nvPr/>
        </p:nvCxnSpPr>
        <p:spPr>
          <a:xfrm>
            <a:off x="4139952" y="4653136"/>
            <a:ext cx="1981026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DE47B8-5C6B-2569-1892-AC9ABB501CAC}"/>
              </a:ext>
            </a:extLst>
          </p:cNvPr>
          <p:cNvCxnSpPr>
            <a:cxnSpLocks/>
          </p:cNvCxnSpPr>
          <p:nvPr/>
        </p:nvCxnSpPr>
        <p:spPr>
          <a:xfrm>
            <a:off x="4295928" y="5301208"/>
            <a:ext cx="70812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848DC76-7AB6-2052-BA74-B0859E43270A}"/>
              </a:ext>
            </a:extLst>
          </p:cNvPr>
          <p:cNvSpPr txBox="1"/>
          <p:nvPr/>
        </p:nvSpPr>
        <p:spPr>
          <a:xfrm>
            <a:off x="5004048" y="4928912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</a:rPr>
              <a:t>can.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A0F396-816D-2391-BDBD-50AD31E779E6}"/>
              </a:ext>
            </a:extLst>
          </p:cNvPr>
          <p:cNvSpPr txBox="1"/>
          <p:nvPr/>
        </p:nvSpPr>
        <p:spPr>
          <a:xfrm>
            <a:off x="4229249" y="4920534"/>
            <a:ext cx="901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</a:rPr>
              <a:t>she</a:t>
            </a:r>
            <a:endParaRPr lang="en-US" sz="3000" dirty="0"/>
          </a:p>
        </p:txBody>
      </p:sp>
      <p:sp>
        <p:nvSpPr>
          <p:cNvPr id="17" name="Arrow: Right 16">
            <a:hlinkClick r:id="rId5" action="ppaction://hlinksldjump"/>
            <a:extLst>
              <a:ext uri="{FF2B5EF4-FFF2-40B4-BE49-F238E27FC236}">
                <a16:creationId xmlns:a16="http://schemas.microsoft.com/office/drawing/2014/main" id="{78214F3F-C987-11A5-B41B-D50D7B811439}"/>
              </a:ext>
            </a:extLst>
          </p:cNvPr>
          <p:cNvSpPr/>
          <p:nvPr/>
        </p:nvSpPr>
        <p:spPr>
          <a:xfrm>
            <a:off x="4812409" y="6439381"/>
            <a:ext cx="636112" cy="275843"/>
          </a:xfrm>
          <a:prstGeom prst="rightArrow">
            <a:avLst>
              <a:gd name="adj1" fmla="val 86031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0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4E09E-0062-D49B-5843-AAAEAF136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3B7092-D365-CFFD-13DE-1B0C663042BE}"/>
              </a:ext>
            </a:extLst>
          </p:cNvPr>
          <p:cNvSpPr txBox="1"/>
          <p:nvPr/>
        </p:nvSpPr>
        <p:spPr>
          <a:xfrm>
            <a:off x="9525" y="418619"/>
            <a:ext cx="9144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I. Warm up 	“Lucky Numbers”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4339D-70ED-E09C-7513-6EB200C892BF}"/>
              </a:ext>
            </a:extLst>
          </p:cNvPr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Thursday</a:t>
            </a:r>
            <a:r>
              <a:rPr lang="vi-VN" sz="2400" dirty="0"/>
              <a:t>, </a:t>
            </a:r>
            <a:r>
              <a:rPr lang="en-US" sz="2400" dirty="0"/>
              <a:t>October</a:t>
            </a:r>
            <a:r>
              <a:rPr lang="vi-VN" sz="2400" dirty="0"/>
              <a:t> </a:t>
            </a:r>
            <a:r>
              <a:rPr lang="en-US" sz="2400" dirty="0"/>
              <a:t>16</a:t>
            </a:r>
            <a:r>
              <a:rPr lang="vi-VN" sz="2400" baseline="30000" dirty="0"/>
              <a:t>th</a:t>
            </a:r>
            <a:r>
              <a:rPr lang="vi-VN" sz="2400" dirty="0"/>
              <a:t>, 202</a:t>
            </a:r>
            <a:r>
              <a:rPr lang="en-US" sz="2400" dirty="0"/>
              <a:t>5</a:t>
            </a:r>
          </a:p>
        </p:txBody>
      </p:sp>
      <p:sp>
        <p:nvSpPr>
          <p:cNvPr id="2" name="Action Button: Go Home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6C8E0ED-7B91-9065-0BC2-67DC295CC2C7}"/>
              </a:ext>
            </a:extLst>
          </p:cNvPr>
          <p:cNvSpPr/>
          <p:nvPr/>
        </p:nvSpPr>
        <p:spPr>
          <a:xfrm>
            <a:off x="3954444" y="6439381"/>
            <a:ext cx="636112" cy="27586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artoon character on a game&#10;&#10;AI-generated content may be incorrect.">
            <a:extLst>
              <a:ext uri="{FF2B5EF4-FFF2-40B4-BE49-F238E27FC236}">
                <a16:creationId xmlns:a16="http://schemas.microsoft.com/office/drawing/2014/main" id="{7B6313ED-1850-3E60-C6DE-1C3408DA6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70" y="1124744"/>
            <a:ext cx="3312860" cy="31708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9F6E95-C88E-FC3A-A7E2-AB28447C8EAB}"/>
              </a:ext>
            </a:extLst>
          </p:cNvPr>
          <p:cNvSpPr txBox="1"/>
          <p:nvPr/>
        </p:nvSpPr>
        <p:spPr>
          <a:xfrm>
            <a:off x="3275856" y="4570021"/>
            <a:ext cx="1008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Can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DEEDB6-6C59-B407-C987-27F1E75D73C2}"/>
              </a:ext>
            </a:extLst>
          </p:cNvPr>
          <p:cNvSpPr txBox="1"/>
          <p:nvPr/>
        </p:nvSpPr>
        <p:spPr>
          <a:xfrm>
            <a:off x="3988927" y="5179258"/>
            <a:ext cx="252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, he can.</a:t>
            </a:r>
          </a:p>
        </p:txBody>
      </p:sp>
      <p:sp>
        <p:nvSpPr>
          <p:cNvPr id="4" name="Arrow: Right 3">
            <a:hlinkClick r:id="rId5" action="ppaction://hlinksldjump"/>
            <a:extLst>
              <a:ext uri="{FF2B5EF4-FFF2-40B4-BE49-F238E27FC236}">
                <a16:creationId xmlns:a16="http://schemas.microsoft.com/office/drawing/2014/main" id="{9FE53FE0-2557-5E9F-7695-3C7A3564E107}"/>
              </a:ext>
            </a:extLst>
          </p:cNvPr>
          <p:cNvSpPr/>
          <p:nvPr/>
        </p:nvSpPr>
        <p:spPr>
          <a:xfrm>
            <a:off x="4812409" y="6439381"/>
            <a:ext cx="636112" cy="275843"/>
          </a:xfrm>
          <a:prstGeom prst="rightArrow">
            <a:avLst>
              <a:gd name="adj1" fmla="val 86031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8EBC01-8BBA-8396-5B8F-BD0D0CFB11EB}"/>
              </a:ext>
            </a:extLst>
          </p:cNvPr>
          <p:cNvSpPr txBox="1"/>
          <p:nvPr/>
        </p:nvSpPr>
        <p:spPr>
          <a:xfrm>
            <a:off x="4756994" y="4570021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hop?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65D870-8BC5-45AF-4D8E-0FC59ED3110A}"/>
              </a:ext>
            </a:extLst>
          </p:cNvPr>
          <p:cNvSpPr txBox="1"/>
          <p:nvPr/>
        </p:nvSpPr>
        <p:spPr>
          <a:xfrm>
            <a:off x="4160441" y="4570021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he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D33444-9FA0-7FED-887C-CE72AFEF53BF}"/>
              </a:ext>
            </a:extLst>
          </p:cNvPr>
          <p:cNvCxnSpPr/>
          <p:nvPr/>
        </p:nvCxnSpPr>
        <p:spPr>
          <a:xfrm>
            <a:off x="4164337" y="4941168"/>
            <a:ext cx="6480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1A3F27D-0A8B-527E-CBB5-E3799EDAD891}"/>
              </a:ext>
            </a:extLst>
          </p:cNvPr>
          <p:cNvSpPr txBox="1"/>
          <p:nvPr/>
        </p:nvSpPr>
        <p:spPr>
          <a:xfrm>
            <a:off x="3322307" y="5179258"/>
            <a:ext cx="8736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Yes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79C7A9-D65F-606A-E937-7DE9888EB5C0}"/>
              </a:ext>
            </a:extLst>
          </p:cNvPr>
          <p:cNvCxnSpPr/>
          <p:nvPr/>
        </p:nvCxnSpPr>
        <p:spPr>
          <a:xfrm>
            <a:off x="3455875" y="5589240"/>
            <a:ext cx="6480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8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B7582-140B-7230-BD1B-810164FFB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F8DE68-75B2-D0B7-3BC5-2A01825E9678}"/>
              </a:ext>
            </a:extLst>
          </p:cNvPr>
          <p:cNvSpPr txBox="1"/>
          <p:nvPr/>
        </p:nvSpPr>
        <p:spPr>
          <a:xfrm>
            <a:off x="9525" y="418619"/>
            <a:ext cx="9144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I. Warm up 	“Lucky Numbers”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472FE4-76CC-AF94-E9C9-74C09A6DFD08}"/>
              </a:ext>
            </a:extLst>
          </p:cNvPr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Thursday</a:t>
            </a:r>
            <a:r>
              <a:rPr lang="vi-VN" sz="2400" dirty="0"/>
              <a:t>, </a:t>
            </a:r>
            <a:r>
              <a:rPr lang="en-US" sz="2400" dirty="0"/>
              <a:t>October</a:t>
            </a:r>
            <a:r>
              <a:rPr lang="vi-VN" sz="2400" dirty="0"/>
              <a:t> </a:t>
            </a:r>
            <a:r>
              <a:rPr lang="en-US" sz="2400" dirty="0"/>
              <a:t>16</a:t>
            </a:r>
            <a:r>
              <a:rPr lang="vi-VN" sz="2400" baseline="30000" dirty="0"/>
              <a:t>th</a:t>
            </a:r>
            <a:r>
              <a:rPr lang="vi-VN" sz="2400" dirty="0"/>
              <a:t>, 202</a:t>
            </a:r>
            <a:r>
              <a:rPr lang="en-US" sz="2400" dirty="0"/>
              <a:t>5</a:t>
            </a:r>
          </a:p>
        </p:txBody>
      </p:sp>
      <p:sp>
        <p:nvSpPr>
          <p:cNvPr id="2" name="Action Button: Go Home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9855BA-8C90-CCA5-B2BD-D599F9706FE7}"/>
              </a:ext>
            </a:extLst>
          </p:cNvPr>
          <p:cNvSpPr/>
          <p:nvPr/>
        </p:nvSpPr>
        <p:spPr>
          <a:xfrm>
            <a:off x="3931020" y="6444655"/>
            <a:ext cx="636112" cy="27586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D65AAA-629D-1CFE-16A4-B2D3BF6BB115}"/>
              </a:ext>
            </a:extLst>
          </p:cNvPr>
          <p:cNvSpPr txBox="1"/>
          <p:nvPr/>
        </p:nvSpPr>
        <p:spPr>
          <a:xfrm>
            <a:off x="3275856" y="4570021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</a:rPr>
              <a:t>Can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A027C-C11D-F62C-E2B3-33FE7E3C15BB}"/>
              </a:ext>
            </a:extLst>
          </p:cNvPr>
          <p:cNvSpPr txBox="1"/>
          <p:nvPr/>
        </p:nvSpPr>
        <p:spPr>
          <a:xfrm>
            <a:off x="3377888" y="5159516"/>
            <a:ext cx="1002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</a:rPr>
              <a:t>Yes,</a:t>
            </a:r>
          </a:p>
        </p:txBody>
      </p:sp>
      <p:pic>
        <p:nvPicPr>
          <p:cNvPr id="10" name="Picture 9" descr="A cartoon of kids swimming in water&#10;&#10;AI-generated content may be incorrect.">
            <a:extLst>
              <a:ext uri="{FF2B5EF4-FFF2-40B4-BE49-F238E27FC236}">
                <a16:creationId xmlns:a16="http://schemas.microsoft.com/office/drawing/2014/main" id="{16F11570-DA05-09B6-2B9E-0B9663795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1391236"/>
            <a:ext cx="3313665" cy="2829852"/>
          </a:xfrm>
          <a:prstGeom prst="rect">
            <a:avLst/>
          </a:prstGeom>
        </p:spPr>
      </p:pic>
      <p:sp>
        <p:nvSpPr>
          <p:cNvPr id="4" name="Arrow: Right 3">
            <a:hlinkClick r:id="rId5" action="ppaction://hlinksldjump"/>
            <a:extLst>
              <a:ext uri="{FF2B5EF4-FFF2-40B4-BE49-F238E27FC236}">
                <a16:creationId xmlns:a16="http://schemas.microsoft.com/office/drawing/2014/main" id="{41D09772-556B-08E8-5595-F95D7DD9DD31}"/>
              </a:ext>
            </a:extLst>
          </p:cNvPr>
          <p:cNvSpPr/>
          <p:nvPr/>
        </p:nvSpPr>
        <p:spPr>
          <a:xfrm>
            <a:off x="4812409" y="6439381"/>
            <a:ext cx="636112" cy="275843"/>
          </a:xfrm>
          <a:prstGeom prst="rightArrow">
            <a:avLst>
              <a:gd name="adj1" fmla="val 86031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F70E4-818C-430B-A1FD-54003F8B25EF}"/>
              </a:ext>
            </a:extLst>
          </p:cNvPr>
          <p:cNvSpPr txBox="1"/>
          <p:nvPr/>
        </p:nvSpPr>
        <p:spPr>
          <a:xfrm>
            <a:off x="4826847" y="4570021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</a:rPr>
              <a:t>swim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77474C-6023-4540-3753-9986B61F816C}"/>
              </a:ext>
            </a:extLst>
          </p:cNvPr>
          <p:cNvSpPr txBox="1"/>
          <p:nvPr/>
        </p:nvSpPr>
        <p:spPr>
          <a:xfrm>
            <a:off x="5828343" y="4605518"/>
            <a:ext cx="462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CCBD37-41E5-CABB-2A5F-DA7411ADF13B}"/>
              </a:ext>
            </a:extLst>
          </p:cNvPr>
          <p:cNvCxnSpPr>
            <a:cxnSpLocks/>
          </p:cNvCxnSpPr>
          <p:nvPr/>
        </p:nvCxnSpPr>
        <p:spPr>
          <a:xfrm>
            <a:off x="4907655" y="5016950"/>
            <a:ext cx="990513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AE5412B-745B-D69E-06B2-E39B2C71F7DB}"/>
              </a:ext>
            </a:extLst>
          </p:cNvPr>
          <p:cNvSpPr txBox="1"/>
          <p:nvPr/>
        </p:nvSpPr>
        <p:spPr>
          <a:xfrm>
            <a:off x="4241173" y="5159516"/>
            <a:ext cx="8348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</a:rPr>
              <a:t>we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0A2B62-CCC0-5331-79B4-0956E3649DC0}"/>
              </a:ext>
            </a:extLst>
          </p:cNvPr>
          <p:cNvSpPr txBox="1"/>
          <p:nvPr/>
        </p:nvSpPr>
        <p:spPr>
          <a:xfrm>
            <a:off x="4826847" y="5169142"/>
            <a:ext cx="1002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</a:rPr>
              <a:t>can.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B74FE2-BEF2-D4D7-744E-836AB4BAE593}"/>
              </a:ext>
            </a:extLst>
          </p:cNvPr>
          <p:cNvCxnSpPr>
            <a:cxnSpLocks/>
          </p:cNvCxnSpPr>
          <p:nvPr/>
        </p:nvCxnSpPr>
        <p:spPr>
          <a:xfrm>
            <a:off x="4317152" y="5589240"/>
            <a:ext cx="590503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82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2BFA-0E8D-8360-F3FA-FFA0AD4C0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CB6CA6-44BA-677D-E146-5B2DC010906C}"/>
              </a:ext>
            </a:extLst>
          </p:cNvPr>
          <p:cNvSpPr txBox="1"/>
          <p:nvPr/>
        </p:nvSpPr>
        <p:spPr>
          <a:xfrm>
            <a:off x="9525" y="418619"/>
            <a:ext cx="9144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I. Warm up 	“Lucky Numbers”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6A24C-EBD2-90E2-B0DF-3D775F7CBF8B}"/>
              </a:ext>
            </a:extLst>
          </p:cNvPr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Thursday</a:t>
            </a:r>
            <a:r>
              <a:rPr lang="vi-VN" sz="2400" dirty="0"/>
              <a:t>, </a:t>
            </a:r>
            <a:r>
              <a:rPr lang="en-US" sz="2400" dirty="0"/>
              <a:t>October</a:t>
            </a:r>
            <a:r>
              <a:rPr lang="vi-VN" sz="2400" dirty="0"/>
              <a:t> </a:t>
            </a:r>
            <a:r>
              <a:rPr lang="en-US" sz="2400" dirty="0"/>
              <a:t>16</a:t>
            </a:r>
            <a:r>
              <a:rPr lang="vi-VN" sz="2400" baseline="30000" dirty="0"/>
              <a:t>th</a:t>
            </a:r>
            <a:r>
              <a:rPr lang="vi-VN" sz="2400" dirty="0"/>
              <a:t>, 202</a:t>
            </a:r>
            <a:r>
              <a:rPr lang="en-US" sz="2400" dirty="0"/>
              <a:t>5</a:t>
            </a:r>
          </a:p>
        </p:txBody>
      </p:sp>
      <p:sp>
        <p:nvSpPr>
          <p:cNvPr id="2" name="Action Button: Go Home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7ADC746-8CDE-A44F-33FB-8F80F63B894C}"/>
              </a:ext>
            </a:extLst>
          </p:cNvPr>
          <p:cNvSpPr/>
          <p:nvPr/>
        </p:nvSpPr>
        <p:spPr>
          <a:xfrm>
            <a:off x="3935888" y="6439381"/>
            <a:ext cx="636112" cy="27586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artoon of a superhero flying&#10;&#10;AI-generated content may be incorrect.">
            <a:extLst>
              <a:ext uri="{FF2B5EF4-FFF2-40B4-BE49-F238E27FC236}">
                <a16:creationId xmlns:a16="http://schemas.microsoft.com/office/drawing/2014/main" id="{160D8F78-218E-B774-BD50-755E2A411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24744"/>
            <a:ext cx="3168352" cy="2826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CD850E-5CB3-2AD2-9377-BEBE7B416894}"/>
              </a:ext>
            </a:extLst>
          </p:cNvPr>
          <p:cNvSpPr txBox="1"/>
          <p:nvPr/>
        </p:nvSpPr>
        <p:spPr>
          <a:xfrm>
            <a:off x="4036296" y="4533580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F0"/>
                </a:solidFill>
              </a:rPr>
              <a:t>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B1B131-A9DB-0BA1-36AF-F558220E95B6}"/>
              </a:ext>
            </a:extLst>
          </p:cNvPr>
          <p:cNvSpPr txBox="1"/>
          <p:nvPr/>
        </p:nvSpPr>
        <p:spPr>
          <a:xfrm>
            <a:off x="3377888" y="5159516"/>
            <a:ext cx="252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F0"/>
                </a:solidFill>
              </a:rPr>
              <a:t>No, I </a:t>
            </a:r>
          </a:p>
        </p:txBody>
      </p:sp>
      <p:sp>
        <p:nvSpPr>
          <p:cNvPr id="4" name="Arrow: Right 3">
            <a:hlinkClick r:id="rId5" action="ppaction://hlinksldjump"/>
            <a:extLst>
              <a:ext uri="{FF2B5EF4-FFF2-40B4-BE49-F238E27FC236}">
                <a16:creationId xmlns:a16="http://schemas.microsoft.com/office/drawing/2014/main" id="{50C75E9A-E917-E4A9-7833-77561AA754BC}"/>
              </a:ext>
            </a:extLst>
          </p:cNvPr>
          <p:cNvSpPr/>
          <p:nvPr/>
        </p:nvSpPr>
        <p:spPr>
          <a:xfrm>
            <a:off x="4812409" y="6439381"/>
            <a:ext cx="636112" cy="275843"/>
          </a:xfrm>
          <a:prstGeom prst="rightArrow">
            <a:avLst>
              <a:gd name="adj1" fmla="val 86031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FE2043-0CC0-A178-F8AC-18023B8E599F}"/>
              </a:ext>
            </a:extLst>
          </p:cNvPr>
          <p:cNvSpPr txBox="1"/>
          <p:nvPr/>
        </p:nvSpPr>
        <p:spPr>
          <a:xfrm>
            <a:off x="3264238" y="4533580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F0"/>
                </a:solidFill>
              </a:rPr>
              <a:t>Can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6ED2E-D641-44E4-A481-AF80DEB76B16}"/>
              </a:ext>
            </a:extLst>
          </p:cNvPr>
          <p:cNvSpPr txBox="1"/>
          <p:nvPr/>
        </p:nvSpPr>
        <p:spPr>
          <a:xfrm>
            <a:off x="4812409" y="4569549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F0"/>
                </a:solidFill>
              </a:rPr>
              <a:t>fly?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7E1DDB-57A4-2CFB-FEFF-C59B9045D06F}"/>
              </a:ext>
            </a:extLst>
          </p:cNvPr>
          <p:cNvCxnSpPr>
            <a:cxnSpLocks/>
          </p:cNvCxnSpPr>
          <p:nvPr/>
        </p:nvCxnSpPr>
        <p:spPr>
          <a:xfrm>
            <a:off x="4139952" y="4941168"/>
            <a:ext cx="612067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5DC9675-1355-9BEF-E576-7107A507A240}"/>
              </a:ext>
            </a:extLst>
          </p:cNvPr>
          <p:cNvSpPr txBox="1"/>
          <p:nvPr/>
        </p:nvSpPr>
        <p:spPr>
          <a:xfrm>
            <a:off x="4254409" y="5150684"/>
            <a:ext cx="1194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F0"/>
                </a:solidFill>
              </a:rPr>
              <a:t>can’t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BE42B3-6FA8-9CAE-C763-5DE0D99AD5A1}"/>
              </a:ext>
            </a:extLst>
          </p:cNvPr>
          <p:cNvSpPr txBox="1"/>
          <p:nvPr/>
        </p:nvSpPr>
        <p:spPr>
          <a:xfrm>
            <a:off x="5241296" y="5132379"/>
            <a:ext cx="288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F0"/>
                </a:solidFill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04B966-DEFE-754D-7E67-C28B91A303A7}"/>
              </a:ext>
            </a:extLst>
          </p:cNvPr>
          <p:cNvCxnSpPr>
            <a:cxnSpLocks/>
          </p:cNvCxnSpPr>
          <p:nvPr/>
        </p:nvCxnSpPr>
        <p:spPr>
          <a:xfrm>
            <a:off x="4360333" y="5589240"/>
            <a:ext cx="715723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05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F66D3-DB17-E826-B2B7-ABC15C298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0E616E-B54B-07BA-7A8D-62FB57F6B75E}"/>
              </a:ext>
            </a:extLst>
          </p:cNvPr>
          <p:cNvSpPr txBox="1"/>
          <p:nvPr/>
        </p:nvSpPr>
        <p:spPr>
          <a:xfrm>
            <a:off x="9525" y="418619"/>
            <a:ext cx="9144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I. Warm up 	“Lucky Numbers”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C5247C-BB7E-541D-97DF-E8870B38ED32}"/>
              </a:ext>
            </a:extLst>
          </p:cNvPr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Thursday</a:t>
            </a:r>
            <a:r>
              <a:rPr lang="vi-VN" sz="2400" dirty="0"/>
              <a:t>, </a:t>
            </a:r>
            <a:r>
              <a:rPr lang="en-US" sz="2400" dirty="0"/>
              <a:t>October</a:t>
            </a:r>
            <a:r>
              <a:rPr lang="vi-VN" sz="2400" dirty="0"/>
              <a:t> </a:t>
            </a:r>
            <a:r>
              <a:rPr lang="en-US" sz="2400" dirty="0"/>
              <a:t>16</a:t>
            </a:r>
            <a:r>
              <a:rPr lang="vi-VN" sz="2400" baseline="30000" dirty="0"/>
              <a:t>th</a:t>
            </a:r>
            <a:r>
              <a:rPr lang="vi-VN" sz="2400" dirty="0"/>
              <a:t>, 202</a:t>
            </a:r>
            <a:r>
              <a:rPr lang="en-US" sz="2400" dirty="0"/>
              <a:t>5</a:t>
            </a:r>
          </a:p>
        </p:txBody>
      </p:sp>
      <p:sp>
        <p:nvSpPr>
          <p:cNvPr id="2" name="Action Button: Go Home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DF36524-56AD-C338-CEAE-7EBE0215B887}"/>
              </a:ext>
            </a:extLst>
          </p:cNvPr>
          <p:cNvSpPr/>
          <p:nvPr/>
        </p:nvSpPr>
        <p:spPr>
          <a:xfrm>
            <a:off x="3906687" y="6403723"/>
            <a:ext cx="648072" cy="301987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artoon of two boys running&#10;&#10;AI-generated content may be incorrect.">
            <a:extLst>
              <a:ext uri="{FF2B5EF4-FFF2-40B4-BE49-F238E27FC236}">
                <a16:creationId xmlns:a16="http://schemas.microsoft.com/office/drawing/2014/main" id="{197131DF-9F11-DFEC-BF00-05A930E16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124744"/>
            <a:ext cx="3528392" cy="35541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E3DF2B-775A-108A-1BF0-C48F8D754627}"/>
              </a:ext>
            </a:extLst>
          </p:cNvPr>
          <p:cNvSpPr txBox="1"/>
          <p:nvPr/>
        </p:nvSpPr>
        <p:spPr>
          <a:xfrm>
            <a:off x="2411760" y="4678890"/>
            <a:ext cx="4536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Can Tom and Ben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20C0D3-555F-0EE8-202F-70356E687BB2}"/>
              </a:ext>
            </a:extLst>
          </p:cNvPr>
          <p:cNvSpPr txBox="1"/>
          <p:nvPr/>
        </p:nvSpPr>
        <p:spPr>
          <a:xfrm>
            <a:off x="3419872" y="5274834"/>
            <a:ext cx="1031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Yes, </a:t>
            </a:r>
          </a:p>
        </p:txBody>
      </p:sp>
      <p:sp>
        <p:nvSpPr>
          <p:cNvPr id="4" name="Arrow: Right 3">
            <a:hlinkClick r:id="rId5" action="ppaction://hlinksldjump"/>
            <a:extLst>
              <a:ext uri="{FF2B5EF4-FFF2-40B4-BE49-F238E27FC236}">
                <a16:creationId xmlns:a16="http://schemas.microsoft.com/office/drawing/2014/main" id="{A23093EF-2F9C-4560-427C-5B87E5D84AB3}"/>
              </a:ext>
            </a:extLst>
          </p:cNvPr>
          <p:cNvSpPr/>
          <p:nvPr/>
        </p:nvSpPr>
        <p:spPr>
          <a:xfrm>
            <a:off x="4812409" y="6439381"/>
            <a:ext cx="636112" cy="275843"/>
          </a:xfrm>
          <a:prstGeom prst="rightArrow">
            <a:avLst>
              <a:gd name="adj1" fmla="val 86031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FB275-9D76-D757-2FF6-5465BC6B893D}"/>
              </a:ext>
            </a:extLst>
          </p:cNvPr>
          <p:cNvSpPr txBox="1"/>
          <p:nvPr/>
        </p:nvSpPr>
        <p:spPr>
          <a:xfrm>
            <a:off x="5801864" y="4658708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698363-C7D1-929E-EB32-2FDA575FBD65}"/>
              </a:ext>
            </a:extLst>
          </p:cNvPr>
          <p:cNvSpPr txBox="1"/>
          <p:nvPr/>
        </p:nvSpPr>
        <p:spPr>
          <a:xfrm>
            <a:off x="6479696" y="4638525"/>
            <a:ext cx="459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8CE1F6-13AF-C2DE-04B5-85294B4ED543}"/>
              </a:ext>
            </a:extLst>
          </p:cNvPr>
          <p:cNvCxnSpPr>
            <a:cxnSpLocks/>
          </p:cNvCxnSpPr>
          <p:nvPr/>
        </p:nvCxnSpPr>
        <p:spPr>
          <a:xfrm>
            <a:off x="5876051" y="5085184"/>
            <a:ext cx="715723" cy="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F5A6DB9-A065-2DAE-AC70-5FCE25202FE4}"/>
              </a:ext>
            </a:extLst>
          </p:cNvPr>
          <p:cNvSpPr txBox="1"/>
          <p:nvPr/>
        </p:nvSpPr>
        <p:spPr>
          <a:xfrm>
            <a:off x="4209782" y="5274834"/>
            <a:ext cx="1031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00F03A-88F8-7554-13C9-733A115A4838}"/>
              </a:ext>
            </a:extLst>
          </p:cNvPr>
          <p:cNvSpPr txBox="1"/>
          <p:nvPr/>
        </p:nvSpPr>
        <p:spPr>
          <a:xfrm>
            <a:off x="5073877" y="5273253"/>
            <a:ext cx="1031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can.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609919-FEBF-1184-D555-FE832FD35EAE}"/>
              </a:ext>
            </a:extLst>
          </p:cNvPr>
          <p:cNvCxnSpPr>
            <a:cxnSpLocks/>
          </p:cNvCxnSpPr>
          <p:nvPr/>
        </p:nvCxnSpPr>
        <p:spPr>
          <a:xfrm>
            <a:off x="4283968" y="5661248"/>
            <a:ext cx="715723" cy="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7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285C-16BA-74AB-020F-0B8B7FDCF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1860D2-8A55-2A76-36EA-9542BBC62D97}"/>
              </a:ext>
            </a:extLst>
          </p:cNvPr>
          <p:cNvSpPr txBox="1"/>
          <p:nvPr/>
        </p:nvSpPr>
        <p:spPr>
          <a:xfrm>
            <a:off x="9525" y="418619"/>
            <a:ext cx="9144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I. Warm up 	“Lucky Numbers”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3CE4B-8C3F-D3DF-5B0D-3D60DF68ADB7}"/>
              </a:ext>
            </a:extLst>
          </p:cNvPr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Thursday</a:t>
            </a:r>
            <a:r>
              <a:rPr lang="vi-VN" sz="2400" dirty="0"/>
              <a:t>, </a:t>
            </a:r>
            <a:r>
              <a:rPr lang="en-US" sz="2400" dirty="0"/>
              <a:t>October</a:t>
            </a:r>
            <a:r>
              <a:rPr lang="vi-VN" sz="2400" dirty="0"/>
              <a:t> </a:t>
            </a:r>
            <a:r>
              <a:rPr lang="en-US" sz="2400" dirty="0"/>
              <a:t>16</a:t>
            </a:r>
            <a:r>
              <a:rPr lang="vi-VN" sz="2400" baseline="30000" dirty="0"/>
              <a:t>th</a:t>
            </a:r>
            <a:r>
              <a:rPr lang="vi-VN" sz="2400" dirty="0"/>
              <a:t>, 202</a:t>
            </a:r>
            <a:r>
              <a:rPr lang="en-US" sz="2400" dirty="0"/>
              <a:t>5</a:t>
            </a:r>
          </a:p>
        </p:txBody>
      </p:sp>
      <p:sp>
        <p:nvSpPr>
          <p:cNvPr id="2" name="Action Button: Go Home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72B4025-7620-0099-9A0E-77D22EEB2C4D}"/>
              </a:ext>
            </a:extLst>
          </p:cNvPr>
          <p:cNvSpPr/>
          <p:nvPr/>
        </p:nvSpPr>
        <p:spPr>
          <a:xfrm>
            <a:off x="3923928" y="6413237"/>
            <a:ext cx="648072" cy="301987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C3433A86-63D9-211D-0C15-134A47223587}"/>
              </a:ext>
            </a:extLst>
          </p:cNvPr>
          <p:cNvSpPr/>
          <p:nvPr/>
        </p:nvSpPr>
        <p:spPr>
          <a:xfrm>
            <a:off x="1871700" y="1306870"/>
            <a:ext cx="6048672" cy="4590295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LUCKY NUMBER</a:t>
            </a:r>
          </a:p>
        </p:txBody>
      </p:sp>
      <p:sp>
        <p:nvSpPr>
          <p:cNvPr id="6" name="Arrow: Right 5">
            <a:hlinkClick r:id="rId5" action="ppaction://hlinksldjump"/>
            <a:extLst>
              <a:ext uri="{FF2B5EF4-FFF2-40B4-BE49-F238E27FC236}">
                <a16:creationId xmlns:a16="http://schemas.microsoft.com/office/drawing/2014/main" id="{320FDF02-E715-33D8-1804-60B8DCB85049}"/>
              </a:ext>
            </a:extLst>
          </p:cNvPr>
          <p:cNvSpPr/>
          <p:nvPr/>
        </p:nvSpPr>
        <p:spPr>
          <a:xfrm>
            <a:off x="4812409" y="6439381"/>
            <a:ext cx="636112" cy="275843"/>
          </a:xfrm>
          <a:prstGeom prst="rightArrow">
            <a:avLst>
              <a:gd name="adj1" fmla="val 86031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DA34E-2EA4-3DDE-2E29-9324D8C7C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04FF04-9647-3E17-1050-04D9AC709A44}"/>
              </a:ext>
            </a:extLst>
          </p:cNvPr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Thursday</a:t>
            </a:r>
            <a:r>
              <a:rPr lang="vi-VN" sz="2400" dirty="0"/>
              <a:t>, </a:t>
            </a:r>
            <a:r>
              <a:rPr lang="en-US" sz="2400" dirty="0"/>
              <a:t>October</a:t>
            </a:r>
            <a:r>
              <a:rPr lang="vi-VN" sz="2400" dirty="0"/>
              <a:t> </a:t>
            </a:r>
            <a:r>
              <a:rPr lang="en-US" sz="2400" dirty="0"/>
              <a:t>16</a:t>
            </a:r>
            <a:r>
              <a:rPr lang="vi-VN" sz="2400" baseline="30000" dirty="0"/>
              <a:t>th</a:t>
            </a:r>
            <a:r>
              <a:rPr lang="vi-VN" sz="2400" dirty="0"/>
              <a:t>, 202</a:t>
            </a:r>
            <a:r>
              <a:rPr lang="en-US" sz="2400" dirty="0"/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34F03-E434-7B0A-DBA8-A8C8B6D82958}"/>
              </a:ext>
            </a:extLst>
          </p:cNvPr>
          <p:cNvSpPr txBox="1"/>
          <p:nvPr/>
        </p:nvSpPr>
        <p:spPr>
          <a:xfrm>
            <a:off x="809734" y="2064644"/>
            <a:ext cx="33843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solidFill>
                  <a:srgbClr val="3333FF"/>
                </a:solidFill>
              </a:rPr>
              <a:t>* New words: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DADB24-CDC0-F6A6-32D3-DA835BAFFBB0}"/>
              </a:ext>
            </a:extLst>
          </p:cNvPr>
          <p:cNvSpPr txBox="1"/>
          <p:nvPr/>
        </p:nvSpPr>
        <p:spPr>
          <a:xfrm>
            <a:off x="9525" y="980728"/>
            <a:ext cx="9144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II. Presentation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8F9D79-82B4-F5B1-8E04-AC70EA645851}"/>
              </a:ext>
            </a:extLst>
          </p:cNvPr>
          <p:cNvSpPr txBox="1"/>
          <p:nvPr/>
        </p:nvSpPr>
        <p:spPr>
          <a:xfrm>
            <a:off x="11082" y="482649"/>
            <a:ext cx="9144000" cy="4770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Unit 2: WHAT I CAN DO [Lesson 3 – AB (SB) + AB (WB)]</a:t>
            </a:r>
          </a:p>
        </p:txBody>
      </p:sp>
      <p:pic>
        <p:nvPicPr>
          <p:cNvPr id="36" name="Picture 35" descr="A cartoon of a child playing a guitar&#10;&#10;AI-generated content may be incorrect.">
            <a:extLst>
              <a:ext uri="{FF2B5EF4-FFF2-40B4-BE49-F238E27FC236}">
                <a16:creationId xmlns:a16="http://schemas.microsoft.com/office/drawing/2014/main" id="{B7E12DEB-D8DC-E4E8-6F79-FE16855D04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9" y="2911474"/>
            <a:ext cx="3376999" cy="339784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2CDFEFC-31B2-7F99-3800-E7A7EC336DF3}"/>
              </a:ext>
            </a:extLst>
          </p:cNvPr>
          <p:cNvSpPr txBox="1"/>
          <p:nvPr/>
        </p:nvSpPr>
        <p:spPr>
          <a:xfrm>
            <a:off x="4355976" y="39673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 the guitar: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D492BF-8EB1-0B6E-69EF-0841BAC1B07C}"/>
              </a:ext>
            </a:extLst>
          </p:cNvPr>
          <p:cNvSpPr txBox="1"/>
          <p:nvPr/>
        </p:nvSpPr>
        <p:spPr>
          <a:xfrm>
            <a:off x="6012160" y="39673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-ta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C0DA75-CE32-975D-D1D2-8A3D5FF456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" y="1549770"/>
            <a:ext cx="4102100" cy="501650"/>
          </a:xfrm>
          <a:prstGeom prst="rect">
            <a:avLst/>
          </a:prstGeom>
        </p:spPr>
      </p:pic>
      <p:pic>
        <p:nvPicPr>
          <p:cNvPr id="3" name="8">
            <a:hlinkClick r:id="" action="ppaction://media"/>
            <a:extLst>
              <a:ext uri="{FF2B5EF4-FFF2-40B4-BE49-F238E27FC236}">
                <a16:creationId xmlns:a16="http://schemas.microsoft.com/office/drawing/2014/main" id="{27BFCEBC-A7D6-DB7F-F6C4-77561A1AEE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884368" y="3948802"/>
            <a:ext cx="406400" cy="406400"/>
          </a:xfrm>
          <a:prstGeom prst="rect">
            <a:avLst/>
          </a:prstGeom>
        </p:spPr>
      </p:pic>
      <p:pic>
        <p:nvPicPr>
          <p:cNvPr id="9" name="Picture 8" descr="A child playing a piano&#10;&#10;AI-generated content may be incorrect.">
            <a:extLst>
              <a:ext uri="{FF2B5EF4-FFF2-40B4-BE49-F238E27FC236}">
                <a16:creationId xmlns:a16="http://schemas.microsoft.com/office/drawing/2014/main" id="{1AAF7B47-3D36-0B0B-2D98-8A05F46F395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9" y="2936702"/>
            <a:ext cx="3600864" cy="35166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1661F4-6189-AC5E-8171-69276C4B58BC}"/>
              </a:ext>
            </a:extLst>
          </p:cNvPr>
          <p:cNvSpPr txBox="1"/>
          <p:nvPr/>
        </p:nvSpPr>
        <p:spPr>
          <a:xfrm>
            <a:off x="4371696" y="397232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 the piano 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64DDDB-F95C-C964-00AE-79953120FB65}"/>
              </a:ext>
            </a:extLst>
          </p:cNvPr>
          <p:cNvSpPr txBox="1"/>
          <p:nvPr/>
        </p:nvSpPr>
        <p:spPr>
          <a:xfrm>
            <a:off x="5980315" y="396597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pi-a-</a:t>
            </a:r>
            <a:r>
              <a:rPr lang="en-US" dirty="0" err="1"/>
              <a:t>nô</a:t>
            </a:r>
            <a:endParaRPr lang="en-US" dirty="0"/>
          </a:p>
        </p:txBody>
      </p:sp>
      <p:pic>
        <p:nvPicPr>
          <p:cNvPr id="12" name="9">
            <a:hlinkClick r:id="" action="ppaction://media"/>
            <a:extLst>
              <a:ext uri="{FF2B5EF4-FFF2-40B4-BE49-F238E27FC236}">
                <a16:creationId xmlns:a16="http://schemas.microsoft.com/office/drawing/2014/main" id="{9F6EE702-5A38-F6C3-1FE9-39C1C520B6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897192" y="3948802"/>
            <a:ext cx="406400" cy="406400"/>
          </a:xfrm>
          <a:prstGeom prst="rect">
            <a:avLst/>
          </a:prstGeom>
        </p:spPr>
      </p:pic>
      <p:pic>
        <p:nvPicPr>
          <p:cNvPr id="13" name="Picture 12" descr="A cartoon of a car&#10;&#10;AI-generated content may be incorrect.">
            <a:extLst>
              <a:ext uri="{FF2B5EF4-FFF2-40B4-BE49-F238E27FC236}">
                <a16:creationId xmlns:a16="http://schemas.microsoft.com/office/drawing/2014/main" id="{E2638924-ED0A-A6FF-1128-FF9FFB2AB17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7" y="2932683"/>
            <a:ext cx="3564349" cy="34999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B0FEC2-B9F9-D891-251E-B114D73433A6}"/>
              </a:ext>
            </a:extLst>
          </p:cNvPr>
          <p:cNvSpPr txBox="1"/>
          <p:nvPr/>
        </p:nvSpPr>
        <p:spPr>
          <a:xfrm>
            <a:off x="4399385" y="39716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drive a car 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BBB739-2168-73BA-C7A7-D1BC0B0905FE}"/>
              </a:ext>
            </a:extLst>
          </p:cNvPr>
          <p:cNvSpPr txBox="1"/>
          <p:nvPr/>
        </p:nvSpPr>
        <p:spPr>
          <a:xfrm>
            <a:off x="5998412" y="39677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lái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ô </a:t>
            </a:r>
            <a:r>
              <a:rPr lang="en-US" dirty="0" err="1"/>
              <a:t>tô</a:t>
            </a:r>
            <a:endParaRPr lang="en-US" dirty="0"/>
          </a:p>
        </p:txBody>
      </p:sp>
      <p:pic>
        <p:nvPicPr>
          <p:cNvPr id="16" name="10">
            <a:hlinkClick r:id="" action="ppaction://media"/>
            <a:extLst>
              <a:ext uri="{FF2B5EF4-FFF2-40B4-BE49-F238E27FC236}">
                <a16:creationId xmlns:a16="http://schemas.microsoft.com/office/drawing/2014/main" id="{24DC69D0-0872-C9CF-2AAB-190D1F82504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902465" y="3972325"/>
            <a:ext cx="406400" cy="406400"/>
          </a:xfrm>
          <a:prstGeom prst="rect">
            <a:avLst/>
          </a:prstGeom>
        </p:spPr>
      </p:pic>
      <p:pic>
        <p:nvPicPr>
          <p:cNvPr id="17" name="Picture 16" descr="A cartoon of a child riding a bicycle&#10;&#10;AI-generated content may be incorrect.">
            <a:extLst>
              <a:ext uri="{FF2B5EF4-FFF2-40B4-BE49-F238E27FC236}">
                <a16:creationId xmlns:a16="http://schemas.microsoft.com/office/drawing/2014/main" id="{AEECC1DE-C7AF-09B7-0BBB-C4BC02B36B4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4" y="2892497"/>
            <a:ext cx="3622099" cy="35779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25676E-1580-5ED0-2ED3-59BBFD8C58AE}"/>
              </a:ext>
            </a:extLst>
          </p:cNvPr>
          <p:cNvSpPr txBox="1"/>
          <p:nvPr/>
        </p:nvSpPr>
        <p:spPr>
          <a:xfrm>
            <a:off x="4338057" y="393332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ride a bike 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7F40D1-5790-8CD6-12E3-04A8C611EF36}"/>
              </a:ext>
            </a:extLst>
          </p:cNvPr>
          <p:cNvSpPr txBox="1"/>
          <p:nvPr/>
        </p:nvSpPr>
        <p:spPr>
          <a:xfrm>
            <a:off x="5938402" y="39389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đạp</a:t>
            </a:r>
            <a:endParaRPr lang="en-US" dirty="0"/>
          </a:p>
        </p:txBody>
      </p:sp>
      <p:pic>
        <p:nvPicPr>
          <p:cNvPr id="20" name="11">
            <a:hlinkClick r:id="" action="ppaction://media"/>
            <a:extLst>
              <a:ext uri="{FF2B5EF4-FFF2-40B4-BE49-F238E27FC236}">
                <a16:creationId xmlns:a16="http://schemas.microsoft.com/office/drawing/2014/main" id="{EEB3A2BE-2500-D9CB-8739-0020224BD81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893348" y="3946543"/>
            <a:ext cx="406400" cy="406400"/>
          </a:xfrm>
          <a:prstGeom prst="rect">
            <a:avLst/>
          </a:prstGeom>
        </p:spPr>
      </p:pic>
      <p:pic>
        <p:nvPicPr>
          <p:cNvPr id="21" name="Picture 20" descr="A cartoon of a person doing gymnastics&#10;&#10;AI-generated content may be incorrect.">
            <a:extLst>
              <a:ext uri="{FF2B5EF4-FFF2-40B4-BE49-F238E27FC236}">
                <a16:creationId xmlns:a16="http://schemas.microsoft.com/office/drawing/2014/main" id="{37D5A376-4F4C-A81F-DD1A-ADE97A5A6BB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9" y="2917825"/>
            <a:ext cx="3564348" cy="34362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A36BF49-7F84-DC7E-8B0E-4774A512ECB9}"/>
              </a:ext>
            </a:extLst>
          </p:cNvPr>
          <p:cNvSpPr txBox="1"/>
          <p:nvPr/>
        </p:nvSpPr>
        <p:spPr>
          <a:xfrm>
            <a:off x="4364655" y="396507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gymnastics 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7B0F70-CEFA-3791-2EA5-7DDA3919D2F3}"/>
              </a:ext>
            </a:extLst>
          </p:cNvPr>
          <p:cNvSpPr txBox="1"/>
          <p:nvPr/>
        </p:nvSpPr>
        <p:spPr>
          <a:xfrm>
            <a:off x="5938402" y="3935951"/>
            <a:ext cx="236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endParaRPr lang="en-US" dirty="0"/>
          </a:p>
        </p:txBody>
      </p:sp>
      <p:pic>
        <p:nvPicPr>
          <p:cNvPr id="24" name="12">
            <a:hlinkClick r:id="" action="ppaction://media"/>
            <a:extLst>
              <a:ext uri="{FF2B5EF4-FFF2-40B4-BE49-F238E27FC236}">
                <a16:creationId xmlns:a16="http://schemas.microsoft.com/office/drawing/2014/main" id="{CEEA3558-EBB6-44FF-72B1-3E5C1FF670D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21246" y="3954572"/>
            <a:ext cx="406400" cy="406400"/>
          </a:xfrm>
          <a:prstGeom prst="rect">
            <a:avLst/>
          </a:prstGeom>
        </p:spPr>
      </p:pic>
      <p:pic>
        <p:nvPicPr>
          <p:cNvPr id="25" name="Picture 24" descr="A cartoon of a child playing a drum set&#10;&#10;AI-generated content may be incorrect.">
            <a:extLst>
              <a:ext uri="{FF2B5EF4-FFF2-40B4-BE49-F238E27FC236}">
                <a16:creationId xmlns:a16="http://schemas.microsoft.com/office/drawing/2014/main" id="{B1BEB439-9986-6804-BEA2-052EBD0DB46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64" y="2932683"/>
            <a:ext cx="3797111" cy="331948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4DF5612-0D14-BC1B-4B69-84ADCAE4F279}"/>
              </a:ext>
            </a:extLst>
          </p:cNvPr>
          <p:cNvSpPr txBox="1"/>
          <p:nvPr/>
        </p:nvSpPr>
        <p:spPr>
          <a:xfrm>
            <a:off x="4366515" y="397569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 the drums 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9D3230-C7D6-7DFD-64F2-A1B2376E6E59}"/>
              </a:ext>
            </a:extLst>
          </p:cNvPr>
          <p:cNvSpPr txBox="1"/>
          <p:nvPr/>
        </p:nvSpPr>
        <p:spPr>
          <a:xfrm>
            <a:off x="5958122" y="3953704"/>
            <a:ext cx="236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trống</a:t>
            </a:r>
            <a:endParaRPr lang="en-US" dirty="0"/>
          </a:p>
        </p:txBody>
      </p:sp>
      <p:pic>
        <p:nvPicPr>
          <p:cNvPr id="28" name="13">
            <a:hlinkClick r:id="" action="ppaction://media"/>
            <a:extLst>
              <a:ext uri="{FF2B5EF4-FFF2-40B4-BE49-F238E27FC236}">
                <a16:creationId xmlns:a16="http://schemas.microsoft.com/office/drawing/2014/main" id="{0BEF2A8B-6B11-C3FD-5362-F3F7EB82B25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923529" y="39465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8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06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37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95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206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8" dur="195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39" grpId="0"/>
      <p:bldP spid="39" grpId="1"/>
      <p:bldP spid="40" grpId="0"/>
      <p:bldP spid="40" grpId="1"/>
      <p:bldP spid="10" grpId="0"/>
      <p:bldP spid="10" grpId="1"/>
      <p:bldP spid="11" grpId="0"/>
      <p:bldP spid="11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22" grpId="0"/>
      <p:bldP spid="22" grpId="1"/>
      <p:bldP spid="23" grpId="0"/>
      <p:bldP spid="23" grpId="1"/>
      <p:bldP spid="26" grpId="0"/>
      <p:bldP spid="27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903</Words>
  <Application>Microsoft Office PowerPoint</Application>
  <PresentationFormat>On-screen Show (4:3)</PresentationFormat>
  <Paragraphs>173</Paragraphs>
  <Slides>20</Slides>
  <Notes>19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VNI-Baybuom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bye bye song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Administrator</cp:lastModifiedBy>
  <cp:revision>465</cp:revision>
  <dcterms:created xsi:type="dcterms:W3CDTF">2010-05-23T14:28:12Z</dcterms:created>
  <dcterms:modified xsi:type="dcterms:W3CDTF">2025-12-29T07:56:30Z</dcterms:modified>
</cp:coreProperties>
</file>