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8" r:id="rId12"/>
  </p:sldMasterIdLst>
  <p:notesMasterIdLst>
    <p:notesMasterId r:id="rId32"/>
  </p:notesMasterIdLst>
  <p:sldIdLst>
    <p:sldId id="275" r:id="rId13"/>
    <p:sldId id="257" r:id="rId14"/>
    <p:sldId id="259" r:id="rId15"/>
    <p:sldId id="260" r:id="rId16"/>
    <p:sldId id="268" r:id="rId17"/>
    <p:sldId id="269" r:id="rId18"/>
    <p:sldId id="261" r:id="rId19"/>
    <p:sldId id="262" r:id="rId20"/>
    <p:sldId id="263" r:id="rId21"/>
    <p:sldId id="265" r:id="rId22"/>
    <p:sldId id="266" r:id="rId23"/>
    <p:sldId id="264" r:id="rId24"/>
    <p:sldId id="267" r:id="rId25"/>
    <p:sldId id="270" r:id="rId26"/>
    <p:sldId id="271" r:id="rId27"/>
    <p:sldId id="272" r:id="rId28"/>
    <p:sldId id="273" r:id="rId29"/>
    <p:sldId id="274" r:id="rId30"/>
    <p:sldId id="27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967B3-44B7-4C7A-8161-2C189493485A}" type="datetimeFigureOut">
              <a:rPr lang="en-US" smtClean="0"/>
              <a:t>13/10/2025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A9947-CFC2-489E-B984-D8EA03B20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659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95655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472D77DD-9586-9866-E0E7-1E2C2A2B5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>
            <a:extLst>
              <a:ext uri="{FF2B5EF4-FFF2-40B4-BE49-F238E27FC236}">
                <a16:creationId xmlns:a16="http://schemas.microsoft.com/office/drawing/2014/main" id="{32872FAB-767A-8F3C-064B-995D4E79E5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177" name="Google Shape;177;p5:notes">
            <a:extLst>
              <a:ext uri="{FF2B5EF4-FFF2-40B4-BE49-F238E27FC236}">
                <a16:creationId xmlns:a16="http://schemas.microsoft.com/office/drawing/2014/main" id="{33F3770B-413E-16C6-EEE6-1F9E069BF66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87898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60BA8A30-C569-EB71-62A0-D0B74A0EF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>
            <a:extLst>
              <a:ext uri="{FF2B5EF4-FFF2-40B4-BE49-F238E27FC236}">
                <a16:creationId xmlns:a16="http://schemas.microsoft.com/office/drawing/2014/main" id="{30E6F144-7FED-1FEF-88D0-96E8344A71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177" name="Google Shape;177;p5:notes">
            <a:extLst>
              <a:ext uri="{FF2B5EF4-FFF2-40B4-BE49-F238E27FC236}">
                <a16:creationId xmlns:a16="http://schemas.microsoft.com/office/drawing/2014/main" id="{B0D4D02E-29CD-1D9B-1051-65C287F881E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45425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B653B264-66B4-8524-6ECD-92343943D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>
            <a:extLst>
              <a:ext uri="{FF2B5EF4-FFF2-40B4-BE49-F238E27FC236}">
                <a16:creationId xmlns:a16="http://schemas.microsoft.com/office/drawing/2014/main" id="{87F4FA9D-C41D-6756-7C57-4F1DE69052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177" name="Google Shape;177;p5:notes">
            <a:extLst>
              <a:ext uri="{FF2B5EF4-FFF2-40B4-BE49-F238E27FC236}">
                <a16:creationId xmlns:a16="http://schemas.microsoft.com/office/drawing/2014/main" id="{3016559F-D0B2-0542-8DDB-02C6C471D9A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40982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B6214D1F-79DF-56FE-C57D-ECD9304D7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>
            <a:extLst>
              <a:ext uri="{FF2B5EF4-FFF2-40B4-BE49-F238E27FC236}">
                <a16:creationId xmlns:a16="http://schemas.microsoft.com/office/drawing/2014/main" id="{30B539AF-2D76-1F27-26D6-699F757AC5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177" name="Google Shape;177;p5:notes">
            <a:extLst>
              <a:ext uri="{FF2B5EF4-FFF2-40B4-BE49-F238E27FC236}">
                <a16:creationId xmlns:a16="http://schemas.microsoft.com/office/drawing/2014/main" id="{B10E92AD-2C2D-EB90-673A-436371E61AE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85112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137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31838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67513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46836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71963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57815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25570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22841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37479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57593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17264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159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52427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82995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7CA40-45B7-48BE-BB77-310B6294CDAF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13/10/2025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763B2-19C1-4B6E-8E56-E45ACCA8E7C4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68592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7CA40-45B7-48BE-BB77-310B6294CDAF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13/10/2025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763B2-19C1-4B6E-8E56-E45ACCA8E7C4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36294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7CA40-45B7-48BE-BB77-310B6294CDAF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13/10/2025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763B2-19C1-4B6E-8E56-E45ACCA8E7C4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47104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7CA40-45B7-48BE-BB77-310B6294CDAF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13/10/2025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763B2-19C1-4B6E-8E56-E45ACCA8E7C4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65151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7CA40-45B7-48BE-BB77-310B6294CDAF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13/10/2025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763B2-19C1-4B6E-8E56-E45ACCA8E7C4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90607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7CA40-45B7-48BE-BB77-310B6294CDAF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13/10/2025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763B2-19C1-4B6E-8E56-E45ACCA8E7C4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87696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7CA40-45B7-48BE-BB77-310B6294CDAF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13/10/2025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763B2-19C1-4B6E-8E56-E45ACCA8E7C4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62515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7CA40-45B7-48BE-BB77-310B6294CDAF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13/10/2025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763B2-19C1-4B6E-8E56-E45ACCA8E7C4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81146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7CA40-45B7-48BE-BB77-310B6294CDAF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13/10/2025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763B2-19C1-4B6E-8E56-E45ACCA8E7C4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674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13B59-5F91-4703-A969-0475FA7E3B62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20010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7CA40-45B7-48BE-BB77-310B6294CDAF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13/10/2025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763B2-19C1-4B6E-8E56-E45ACCA8E7C4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20410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7CA40-45B7-48BE-BB77-310B6294CDAF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13/10/2025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763B2-19C1-4B6E-8E56-E45ACCA8E7C4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68964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7CA40-45B7-48BE-BB77-310B6294CDAF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13/10/2025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763B2-19C1-4B6E-8E56-E45ACCA8E7C4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0808199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7CA40-45B7-48BE-BB77-310B6294CDAF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13/10/2025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763B2-19C1-4B6E-8E56-E45ACCA8E7C4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51935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7CA40-45B7-48BE-BB77-310B6294CDAF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13/10/2025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763B2-19C1-4B6E-8E56-E45ACCA8E7C4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9670360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7CA40-45B7-48BE-BB77-310B6294CDAF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13/10/2025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763B2-19C1-4B6E-8E56-E45ACCA8E7C4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68920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7CA40-45B7-48BE-BB77-310B6294CDAF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13/10/2025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763B2-19C1-4B6E-8E56-E45ACCA8E7C4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2646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7CA40-45B7-48BE-BB77-310B6294CDAF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13/10/2025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763B2-19C1-4B6E-8E56-E45ACCA8E7C4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29628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7CA40-45B7-48BE-BB77-310B6294CDAF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13/10/2025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763B2-19C1-4B6E-8E56-E45ACCA8E7C4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909721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7CA40-45B7-48BE-BB77-310B6294CDAF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13/10/2025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763B2-19C1-4B6E-8E56-E45ACCA8E7C4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434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79861-3CB1-46BF-9C23-6C8175FFA49F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04231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7CA40-45B7-48BE-BB77-310B6294CDAF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13/10/2025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763B2-19C1-4B6E-8E56-E45ACCA8E7C4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06837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7CA40-45B7-48BE-BB77-310B6294CDAF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13/10/2025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763B2-19C1-4B6E-8E56-E45ACCA8E7C4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48909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7CA40-45B7-48BE-BB77-310B6294CDAF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13/10/2025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763B2-19C1-4B6E-8E56-E45ACCA8E7C4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54267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7CA40-45B7-48BE-BB77-310B6294CDAF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13/10/2025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763B2-19C1-4B6E-8E56-E45ACCA8E7C4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27842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7CA40-45B7-48BE-BB77-310B6294CDAF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13/10/2025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763B2-19C1-4B6E-8E56-E45ACCA8E7C4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12575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7CA40-45B7-48BE-BB77-310B6294CDAF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13/10/2025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763B2-19C1-4B6E-8E56-E45ACCA8E7C4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49849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7CA40-45B7-48BE-BB77-310B6294CDAF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13/10/2025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763B2-19C1-4B6E-8E56-E45ACCA8E7C4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41524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7CA40-45B7-48BE-BB77-310B6294CDAF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13/10/2025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763B2-19C1-4B6E-8E56-E45ACCA8E7C4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61655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7CA40-45B7-48BE-BB77-310B6294CDAF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13/10/2025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763B2-19C1-4B6E-8E56-E45ACCA8E7C4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1884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7CA40-45B7-48BE-BB77-310B6294CDAF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13/10/2025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763B2-19C1-4B6E-8E56-E45ACCA8E7C4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91752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2CEE2-B6CD-43A0-885C-43EE0024DD9A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90815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7CA40-45B7-48BE-BB77-310B6294CDAF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13/10/2025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763B2-19C1-4B6E-8E56-E45ACCA8E7C4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81821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7CA40-45B7-48BE-BB77-310B6294CDAF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13/10/2025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763B2-19C1-4B6E-8E56-E45ACCA8E7C4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138563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7CA40-45B7-48BE-BB77-310B6294CDAF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13/10/2025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763B2-19C1-4B6E-8E56-E45ACCA8E7C4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96405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7CA40-45B7-48BE-BB77-310B6294CDAF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13/10/2025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763B2-19C1-4B6E-8E56-E45ACCA8E7C4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8452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7CA40-45B7-48BE-BB77-310B6294CDAF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13/10/2025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763B2-19C1-4B6E-8E56-E45ACCA8E7C4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4197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2D8ED1-A6F3-4093-9B4B-B6FE213521E8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4271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5D4D4-2456-45DB-8E77-72CEFDC8C7A1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0130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D8BF3-8C30-4137-B3D3-5E75A6C0CE20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8269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8A937-000F-455D-9511-D31C375D1FD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3097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9AD97-90E4-4B56-A5FE-8CAFFDFDB7D8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740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8694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1A2F5-16BB-4BEE-B370-C626F3E12ED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830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820D5-1D4F-4AE8-945B-3B1832F8DE4A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8006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76EB0-EB3C-4176-B02A-823218DCF1F1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521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6413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5728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8231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9336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0775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9706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116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5293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3808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0538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570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6903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" name="Google Shape;13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25993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11527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" name="Google Shape;2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24" name="Google Shape;2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25" name="Google Shape;2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64699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8" name="Google Shape;28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9" name="Google Shape;29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30" name="Google Shape;30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31" name="Google Shape;31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08648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" name="Google Shape;34;p1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35" name="Google Shape;3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36" name="Google Shape;3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37" name="Google Shape;3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6113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" name="Google Shape;40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1" name="Google Shape;41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2" name="Google Shape;4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43" name="Google Shape;4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44" name="Google Shape;4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8713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7899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" name="Google Shape;47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48" name="Google Shape;48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9" name="Google Shape;49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50" name="Google Shape;50;p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59232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UTM Avo" panose="02040603050506020204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UTM Avo" panose="02040603050506020204" pitchFamily="18" charset="0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65911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UTM Avo" panose="02040603050506020204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2419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25362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73282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6758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6706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1231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9046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923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9259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1936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8429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8253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3738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8936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8729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598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9627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7399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979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9807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0623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0057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1950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9240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41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0319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3564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3403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9414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635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914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2655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2438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8334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67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3774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1643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6430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0650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5937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865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8261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2600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72499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9866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2514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0272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54094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82804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0701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98226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664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94297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3766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07412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56012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55346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4528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7557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29563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6201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72279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34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17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266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448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7CA40-45B7-48BE-BB77-310B6294CDAF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13/10/2025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763B2-19C1-4B6E-8E56-E45ACCA8E7C4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0820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7CA40-45B7-48BE-BB77-310B6294CDAF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13/10/2025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763B2-19C1-4B6E-8E56-E45ACCA8E7C4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5024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C7E5A5-6A29-4A4C-A3DF-726AA21D8D8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432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791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60326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946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058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855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473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10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1911734" y="2410619"/>
            <a:ext cx="7924800" cy="4038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Button">
              <a:avLst>
                <a:gd name="adj" fmla="val 1080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1" u="none" strike="noStrike" kern="10" cap="none" spc="0" normalizeH="0" baseline="0" noProof="0" dirty="0">
                <a:ln w="9525">
                  <a:solidFill>
                    <a:srgbClr val="0000FF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NGUYỄN </a:t>
            </a:r>
            <a:r>
              <a:rPr kumimoji="0" lang="en-US" sz="4400" b="1" i="1" u="none" strike="noStrike" kern="10" cap="none" spc="0" normalizeH="0" baseline="0" noProof="0" dirty="0" smtClean="0">
                <a:ln w="9525">
                  <a:solidFill>
                    <a:srgbClr val="0000FF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 CỪ</a:t>
            </a:r>
            <a:endParaRPr kumimoji="0" lang="en-US" sz="4400" b="1" i="1" u="none" strike="noStrike" kern="10" cap="none" spc="0" normalizeH="0" baseline="0" noProof="0" dirty="0">
              <a:ln w="9525">
                <a:solidFill>
                  <a:srgbClr val="0000FF"/>
                </a:solidFill>
                <a:prstDash val="sysDot"/>
                <a:round/>
                <a:headEnd/>
                <a:tailEnd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WordArt 48" descr="Paper bag"/>
          <p:cNvSpPr>
            <a:spLocks noChangeArrowheads="1" noChangeShapeType="1" noTextEdit="1"/>
          </p:cNvSpPr>
          <p:nvPr/>
        </p:nvSpPr>
        <p:spPr bwMode="auto">
          <a:xfrm>
            <a:off x="1911734" y="4443015"/>
            <a:ext cx="8177212" cy="1019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0" cap="none" spc="0" normalizeH="0" baseline="0" noProof="0" dirty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DEAD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QUÝ THẦY CÔ VỀ DỰ GIỜ THĂM LỚP</a:t>
            </a:r>
          </a:p>
        </p:txBody>
      </p:sp>
      <p:sp>
        <p:nvSpPr>
          <p:cNvPr id="7" name="WordArt 49"/>
          <p:cNvSpPr>
            <a:spLocks noChangeArrowheads="1" noChangeShapeType="1" noTextEdit="1"/>
          </p:cNvSpPr>
          <p:nvPr/>
        </p:nvSpPr>
        <p:spPr bwMode="auto">
          <a:xfrm>
            <a:off x="4079082" y="5441279"/>
            <a:ext cx="3688064" cy="5464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2C2490"/>
                  </a:solidFill>
                  <a:round/>
                  <a:headEnd/>
                  <a:tailEnd/>
                </a:ln>
                <a:solidFill>
                  <a:srgbClr val="FF3399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MĨ THUẬT</a:t>
            </a:r>
          </a:p>
        </p:txBody>
      </p:sp>
      <p:pic>
        <p:nvPicPr>
          <p:cNvPr id="8" name="EmYeuTruongEm-ThanhLam-263346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690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759" y="61444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7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7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30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8">
          <a:extLst>
            <a:ext uri="{FF2B5EF4-FFF2-40B4-BE49-F238E27FC236}">
              <a16:creationId xmlns:a16="http://schemas.microsoft.com/office/drawing/2014/main" id="{02F3CAD6-8B87-981C-9130-5E0B27F08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7980DF-7BBD-0BCB-3274-58BD0D214478}"/>
              </a:ext>
            </a:extLst>
          </p:cNvPr>
          <p:cNvSpPr/>
          <p:nvPr/>
        </p:nvSpPr>
        <p:spPr>
          <a:xfrm>
            <a:off x="7819254" y="3124200"/>
            <a:ext cx="4372746" cy="3733800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82F626-BEEE-5AA1-AE96-F4EAB8EF1E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583" t="14454" r="11689" b="14346"/>
          <a:stretch/>
        </p:blipFill>
        <p:spPr>
          <a:xfrm>
            <a:off x="265287" y="2357141"/>
            <a:ext cx="5697147" cy="38491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B68776-452B-D6C1-551D-0403665AC6B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448" t="32526" r="30395" b="31547"/>
          <a:stretch/>
        </p:blipFill>
        <p:spPr>
          <a:xfrm>
            <a:off x="6128444" y="2357142"/>
            <a:ext cx="5761992" cy="38491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54653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441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8">
          <a:extLst>
            <a:ext uri="{FF2B5EF4-FFF2-40B4-BE49-F238E27FC236}">
              <a16:creationId xmlns:a16="http://schemas.microsoft.com/office/drawing/2014/main" id="{A2872F98-2F9C-7A38-C567-19E643F98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ED6F16-A7CE-83B4-59B3-344D942028CB}"/>
              </a:ext>
            </a:extLst>
          </p:cNvPr>
          <p:cNvSpPr/>
          <p:nvPr/>
        </p:nvSpPr>
        <p:spPr>
          <a:xfrm>
            <a:off x="7819254" y="3124200"/>
            <a:ext cx="4372746" cy="3733800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C94C80-5780-86C2-BD0C-46C1BA43FC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641" t="8355" r="26306" b="7570"/>
          <a:stretch/>
        </p:blipFill>
        <p:spPr>
          <a:xfrm>
            <a:off x="1102772" y="1867711"/>
            <a:ext cx="3575741" cy="46517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0E015B-02FE-BC07-1A4A-5252953472E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3648" t="31535" r="33743" b="31535"/>
          <a:stretch/>
        </p:blipFill>
        <p:spPr>
          <a:xfrm>
            <a:off x="5930184" y="1867711"/>
            <a:ext cx="5641452" cy="46517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54653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636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3095F28-FAB6-391C-9FAA-D89BC0D7672A}"/>
              </a:ext>
            </a:extLst>
          </p:cNvPr>
          <p:cNvGrpSpPr/>
          <p:nvPr/>
        </p:nvGrpSpPr>
        <p:grpSpPr>
          <a:xfrm>
            <a:off x="1135117" y="1796613"/>
            <a:ext cx="6947338" cy="4173264"/>
            <a:chOff x="239960" y="510988"/>
            <a:chExt cx="8826524" cy="3917576"/>
          </a:xfrm>
        </p:grpSpPr>
        <p:sp>
          <p:nvSpPr>
            <p:cNvPr id="3" name="Rectangle: Rounded Corners 1">
              <a:extLst>
                <a:ext uri="{FF2B5EF4-FFF2-40B4-BE49-F238E27FC236}">
                  <a16:creationId xmlns:a16="http://schemas.microsoft.com/office/drawing/2014/main" id="{283EC582-C880-068E-7423-B8EBFB6B4489}"/>
                </a:ext>
              </a:extLst>
            </p:cNvPr>
            <p:cNvSpPr/>
            <p:nvPr/>
          </p:nvSpPr>
          <p:spPr>
            <a:xfrm>
              <a:off x="553726" y="954741"/>
              <a:ext cx="8512758" cy="3473823"/>
            </a:xfrm>
            <a:custGeom>
              <a:avLst/>
              <a:gdLst>
                <a:gd name="connsiteX0" fmla="*/ 0 w 8512758"/>
                <a:gd name="connsiteY0" fmla="*/ 578982 h 3473823"/>
                <a:gd name="connsiteX1" fmla="*/ 578982 w 8512758"/>
                <a:gd name="connsiteY1" fmla="*/ 0 h 3473823"/>
                <a:gd name="connsiteX2" fmla="*/ 7933776 w 8512758"/>
                <a:gd name="connsiteY2" fmla="*/ 0 h 3473823"/>
                <a:gd name="connsiteX3" fmla="*/ 8512758 w 8512758"/>
                <a:gd name="connsiteY3" fmla="*/ 578982 h 3473823"/>
                <a:gd name="connsiteX4" fmla="*/ 8512758 w 8512758"/>
                <a:gd name="connsiteY4" fmla="*/ 2894841 h 3473823"/>
                <a:gd name="connsiteX5" fmla="*/ 7933776 w 8512758"/>
                <a:gd name="connsiteY5" fmla="*/ 3473823 h 3473823"/>
                <a:gd name="connsiteX6" fmla="*/ 578982 w 8512758"/>
                <a:gd name="connsiteY6" fmla="*/ 3473823 h 3473823"/>
                <a:gd name="connsiteX7" fmla="*/ 0 w 8512758"/>
                <a:gd name="connsiteY7" fmla="*/ 2894841 h 3473823"/>
                <a:gd name="connsiteX8" fmla="*/ 0 w 8512758"/>
                <a:gd name="connsiteY8" fmla="*/ 578982 h 3473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12758" h="3473823" fill="none" extrusionOk="0">
                  <a:moveTo>
                    <a:pt x="0" y="578982"/>
                  </a:moveTo>
                  <a:cubicBezTo>
                    <a:pt x="56828" y="266390"/>
                    <a:pt x="317135" y="-806"/>
                    <a:pt x="578982" y="0"/>
                  </a:cubicBezTo>
                  <a:cubicBezTo>
                    <a:pt x="2546056" y="-66258"/>
                    <a:pt x="5834536" y="-95460"/>
                    <a:pt x="7933776" y="0"/>
                  </a:cubicBezTo>
                  <a:cubicBezTo>
                    <a:pt x="8245685" y="-2455"/>
                    <a:pt x="8526958" y="227421"/>
                    <a:pt x="8512758" y="578982"/>
                  </a:cubicBezTo>
                  <a:cubicBezTo>
                    <a:pt x="8602242" y="1156969"/>
                    <a:pt x="8411220" y="1817186"/>
                    <a:pt x="8512758" y="2894841"/>
                  </a:cubicBezTo>
                  <a:cubicBezTo>
                    <a:pt x="8538531" y="3221110"/>
                    <a:pt x="8217551" y="3469104"/>
                    <a:pt x="7933776" y="3473823"/>
                  </a:cubicBezTo>
                  <a:cubicBezTo>
                    <a:pt x="6765418" y="3329148"/>
                    <a:pt x="4023528" y="3606848"/>
                    <a:pt x="578982" y="3473823"/>
                  </a:cubicBezTo>
                  <a:cubicBezTo>
                    <a:pt x="228903" y="3482538"/>
                    <a:pt x="-21335" y="3246263"/>
                    <a:pt x="0" y="2894841"/>
                  </a:cubicBezTo>
                  <a:cubicBezTo>
                    <a:pt x="-95256" y="2117737"/>
                    <a:pt x="167763" y="889547"/>
                    <a:pt x="0" y="578982"/>
                  </a:cubicBezTo>
                  <a:close/>
                </a:path>
                <a:path w="8512758" h="3473823" stroke="0" extrusionOk="0">
                  <a:moveTo>
                    <a:pt x="0" y="578982"/>
                  </a:moveTo>
                  <a:cubicBezTo>
                    <a:pt x="32379" y="274540"/>
                    <a:pt x="258080" y="-4982"/>
                    <a:pt x="578982" y="0"/>
                  </a:cubicBezTo>
                  <a:cubicBezTo>
                    <a:pt x="3666029" y="-46319"/>
                    <a:pt x="5508560" y="75648"/>
                    <a:pt x="7933776" y="0"/>
                  </a:cubicBezTo>
                  <a:cubicBezTo>
                    <a:pt x="8275992" y="-20400"/>
                    <a:pt x="8504471" y="222823"/>
                    <a:pt x="8512758" y="578982"/>
                  </a:cubicBezTo>
                  <a:cubicBezTo>
                    <a:pt x="8534974" y="1648350"/>
                    <a:pt x="8516545" y="2118274"/>
                    <a:pt x="8512758" y="2894841"/>
                  </a:cubicBezTo>
                  <a:cubicBezTo>
                    <a:pt x="8536460" y="3173936"/>
                    <a:pt x="8244494" y="3446725"/>
                    <a:pt x="7933776" y="3473823"/>
                  </a:cubicBezTo>
                  <a:cubicBezTo>
                    <a:pt x="5627532" y="3638907"/>
                    <a:pt x="3800376" y="3306986"/>
                    <a:pt x="578982" y="3473823"/>
                  </a:cubicBezTo>
                  <a:cubicBezTo>
                    <a:pt x="224405" y="3492192"/>
                    <a:pt x="20322" y="3237666"/>
                    <a:pt x="0" y="2894841"/>
                  </a:cubicBezTo>
                  <a:cubicBezTo>
                    <a:pt x="-129474" y="2227265"/>
                    <a:pt x="13171" y="1314403"/>
                    <a:pt x="0" y="57898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9730143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Nét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thẳng</a:t>
              </a:r>
              <a:r>
                <a:rPr lang="en-US" sz="3600" kern="0" dirty="0" smtClean="0">
                  <a:solidFill>
                    <a:srgbClr val="000000"/>
                  </a:solidFill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, </a:t>
              </a:r>
              <a:r>
                <a:rPr lang="en-US" sz="3600" kern="0" dirty="0" err="1" smtClean="0">
                  <a:solidFill>
                    <a:srgbClr val="000000"/>
                  </a:solidFill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nét</a:t>
              </a:r>
              <a:r>
                <a:rPr lang="en-US" sz="3600" kern="0" dirty="0" smtClean="0">
                  <a:solidFill>
                    <a:srgbClr val="000000"/>
                  </a:solidFill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cong</a:t>
              </a:r>
              <a:r>
                <a:rPr kumimoji="0" lang="en-US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có</a:t>
              </a:r>
              <a:r>
                <a:rPr kumimoji="0" lang="en-US" sz="36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trong</a:t>
              </a:r>
              <a:r>
                <a:rPr kumimoji="0" lang="en-US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tự</a:t>
              </a:r>
              <a:r>
                <a:rPr kumimoji="0" lang="en-US" sz="36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nhiên</a:t>
              </a:r>
              <a:r>
                <a:rPr kumimoji="0" lang="en-US" sz="36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, </a:t>
              </a:r>
              <a:r>
                <a:rPr kumimoji="0" lang="en-US" sz="36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trong</a:t>
              </a:r>
              <a:r>
                <a:rPr kumimoji="0" lang="en-US" sz="36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  </a:t>
              </a:r>
              <a:r>
                <a:rPr kumimoji="0" lang="en-US" sz="36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cuộc</a:t>
              </a:r>
              <a:r>
                <a:rPr kumimoji="0" lang="en-US" sz="36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sống</a:t>
              </a:r>
              <a:r>
                <a:rPr kumimoji="0" lang="en-US" sz="36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và</a:t>
              </a:r>
              <a:r>
                <a:rPr kumimoji="0" lang="en-US" sz="36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trong</a:t>
              </a:r>
              <a:r>
                <a:rPr kumimoji="0" lang="en-US" sz="36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tác</a:t>
              </a:r>
              <a:r>
                <a:rPr kumimoji="0" lang="en-US" sz="36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phẩm</a:t>
              </a:r>
              <a:r>
                <a:rPr kumimoji="0" lang="en-US" sz="36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mĩ</a:t>
              </a:r>
              <a:r>
                <a:rPr kumimoji="0" lang="en-US" sz="36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thuật</a:t>
              </a:r>
              <a:r>
                <a:rPr kumimoji="0" lang="en-US" sz="36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.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Sans Serif Collection" panose="020B0502040504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9538C5E-9F4C-6E5A-F248-A6506EB5F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9960" y="510988"/>
              <a:ext cx="1358154" cy="1358154"/>
            </a:xfrm>
            <a:prstGeom prst="rect">
              <a:avLst/>
            </a:prstGeom>
          </p:spPr>
        </p:pic>
      </p:grpSp>
      <p:sp>
        <p:nvSpPr>
          <p:cNvPr id="5" name="Freeform 7">
            <a:extLst>
              <a:ext uri="{FF2B5EF4-FFF2-40B4-BE49-F238E27FC236}">
                <a16:creationId xmlns:a16="http://schemas.microsoft.com/office/drawing/2014/main" id="{057CE843-7E83-0EEE-99E7-C2F07397CDF8}"/>
              </a:ext>
            </a:extLst>
          </p:cNvPr>
          <p:cNvSpPr/>
          <p:nvPr/>
        </p:nvSpPr>
        <p:spPr>
          <a:xfrm>
            <a:off x="9079042" y="1302626"/>
            <a:ext cx="3049787" cy="4819650"/>
          </a:xfrm>
          <a:custGeom>
            <a:avLst/>
            <a:gdLst/>
            <a:ahLst/>
            <a:cxnLst/>
            <a:rect l="l" t="t" r="r" b="b"/>
            <a:pathLst>
              <a:path w="5431536" h="8229600">
                <a:moveTo>
                  <a:pt x="0" y="0"/>
                </a:moveTo>
                <a:lnTo>
                  <a:pt x="5431536" y="0"/>
                </a:lnTo>
                <a:lnTo>
                  <a:pt x="543153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F6175A-9FAD-D51C-6E2E-37BC85085FA5}"/>
              </a:ext>
            </a:extLst>
          </p:cNvPr>
          <p:cNvSpPr txBox="1"/>
          <p:nvPr/>
        </p:nvSpPr>
        <p:spPr>
          <a:xfrm>
            <a:off x="2774731" y="569199"/>
            <a:ext cx="36681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KẾT</a:t>
            </a:r>
            <a:r>
              <a:rPr kumimoji="0" lang="en-US" sz="4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LUẬN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339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190750" y="1068384"/>
            <a:ext cx="7810500" cy="5789616"/>
          </a:xfrm>
          <a:prstGeom prst="rect">
            <a:avLst/>
          </a:prstGeom>
        </p:spPr>
      </p:pic>
      <p:sp>
        <p:nvSpPr>
          <p:cNvPr id="3" name="Text Box 189">
            <a:extLst>
              <a:ext uri="{FF2B5EF4-FFF2-40B4-BE49-F238E27FC236}">
                <a16:creationId xmlns:a16="http://schemas.microsoft.com/office/drawing/2014/main" id="{748A9DE7-5D04-4FEC-A835-AB0981423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9888" y="152401"/>
            <a:ext cx="6372225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8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30250" indent="-365125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4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096963" indent="-319088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indent="-27305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1644650" indent="-27305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1018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5590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0162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4734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en-US" altLang="en-US" sz="36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sáng</a:t>
            </a: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tạo</a:t>
            </a:r>
            <a:endParaRPr lang="en-US" altLang="en-US" sz="3600" b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79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1B336081-7957-4FF7-BF7C-B5FDCCA0A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09601"/>
            <a:ext cx="9144000" cy="3313043"/>
          </a:xfrm>
          <a:prstGeom prst="rect">
            <a:avLst/>
          </a:prstGeom>
        </p:spPr>
      </p:pic>
      <p:sp>
        <p:nvSpPr>
          <p:cNvPr id="9" name="Arrow: Curved Down 8">
            <a:extLst>
              <a:ext uri="{FF2B5EF4-FFF2-40B4-BE49-F238E27FC236}">
                <a16:creationId xmlns:a16="http://schemas.microsoft.com/office/drawing/2014/main" id="{19380013-A346-4A97-A568-BFA27D8DC3D1}"/>
              </a:ext>
            </a:extLst>
          </p:cNvPr>
          <p:cNvSpPr/>
          <p:nvPr/>
        </p:nvSpPr>
        <p:spPr>
          <a:xfrm>
            <a:off x="3733800" y="413099"/>
            <a:ext cx="1676400" cy="425101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Arrow: Curved Down 9">
            <a:extLst>
              <a:ext uri="{FF2B5EF4-FFF2-40B4-BE49-F238E27FC236}">
                <a16:creationId xmlns:a16="http://schemas.microsoft.com/office/drawing/2014/main" id="{0A2A2781-394D-4D23-9B30-63ED99810418}"/>
              </a:ext>
            </a:extLst>
          </p:cNvPr>
          <p:cNvSpPr/>
          <p:nvPr/>
        </p:nvSpPr>
        <p:spPr>
          <a:xfrm>
            <a:off x="6838950" y="386595"/>
            <a:ext cx="1562100" cy="425100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33A0BCC7-7253-4CEF-9D60-EBFBD55DD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426" y="3584005"/>
            <a:ext cx="3462669" cy="2887401"/>
          </a:xfrm>
          <a:prstGeom prst="rect">
            <a:avLst/>
          </a:prstGeom>
        </p:spPr>
      </p:pic>
      <p:sp>
        <p:nvSpPr>
          <p:cNvPr id="14" name="Arrow: Curved Down 13">
            <a:extLst>
              <a:ext uri="{FF2B5EF4-FFF2-40B4-BE49-F238E27FC236}">
                <a16:creationId xmlns:a16="http://schemas.microsoft.com/office/drawing/2014/main" id="{E1E556A8-00BE-4F84-A9CF-F7CD5A3D9AAC}"/>
              </a:ext>
            </a:extLst>
          </p:cNvPr>
          <p:cNvSpPr/>
          <p:nvPr/>
        </p:nvSpPr>
        <p:spPr>
          <a:xfrm rot="5874958">
            <a:off x="9351856" y="3415087"/>
            <a:ext cx="1458196" cy="485027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id="{2E66073A-2ED7-4977-8E25-7F2BFF41E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931" y="3451266"/>
            <a:ext cx="3511550" cy="3049783"/>
          </a:xfrm>
          <a:prstGeom prst="rect">
            <a:avLst/>
          </a:prstGeom>
        </p:spPr>
      </p:pic>
      <p:sp>
        <p:nvSpPr>
          <p:cNvPr id="17" name="Arrow: Curved Down 16">
            <a:extLst>
              <a:ext uri="{FF2B5EF4-FFF2-40B4-BE49-F238E27FC236}">
                <a16:creationId xmlns:a16="http://schemas.microsoft.com/office/drawing/2014/main" id="{5E589D94-62BB-4AB9-B595-EEDE148C8240}"/>
              </a:ext>
            </a:extLst>
          </p:cNvPr>
          <p:cNvSpPr/>
          <p:nvPr/>
        </p:nvSpPr>
        <p:spPr>
          <a:xfrm rot="10800000">
            <a:off x="5379133" y="6086848"/>
            <a:ext cx="1458196" cy="323104"/>
          </a:xfrm>
          <a:prstGeom prst="curvedDownArrow">
            <a:avLst>
              <a:gd name="adj1" fmla="val 50000"/>
              <a:gd name="adj2" fmla="val 50000"/>
              <a:gd name="adj3" fmla="val 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716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C84380A8-A043-4BB9-83AE-74DC6CAE00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536">
            <a:off x="1725299" y="776644"/>
            <a:ext cx="4085773" cy="2772490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C635FE24-2572-471D-A695-1E9B42966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803450"/>
            <a:ext cx="8839200" cy="30842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0C0F43-D03C-808C-D81E-8FA697C07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5492" y="422499"/>
            <a:ext cx="5066667" cy="33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77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n by Valeria Herrera on Patterns | Back to school wallpaper, School  clipart, School images">
            <a:extLst>
              <a:ext uri="{FF2B5EF4-FFF2-40B4-BE49-F238E27FC236}">
                <a16:creationId xmlns:a16="http://schemas.microsoft.com/office/drawing/2014/main" id="{9CC9122C-1E7E-432D-97A5-E591D8F5C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3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EB24994-3633-4BDB-ACD9-E27A64A9BCEC}"/>
              </a:ext>
            </a:extLst>
          </p:cNvPr>
          <p:cNvSpPr/>
          <p:nvPr/>
        </p:nvSpPr>
        <p:spPr>
          <a:xfrm>
            <a:off x="2312277" y="609600"/>
            <a:ext cx="7704082" cy="3352801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ts val="1800"/>
              </a:lnSpc>
            </a:pP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Vẽ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vẽ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vẽ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Picture 13">
            <a:extLst>
              <a:ext uri="{FF2B5EF4-FFF2-40B4-BE49-F238E27FC236}">
                <a16:creationId xmlns:a16="http://schemas.microsoft.com/office/drawing/2014/main" id="{7FBAB84D-41C3-4AB2-8F62-B119575B73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9187">
            <a:off x="1141220" y="347571"/>
            <a:ext cx="936625" cy="1387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629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12323024-3A46-45EF-8ECD-C2E2966B5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572" y="0"/>
            <a:ext cx="1226557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36B5CA41-F969-4614-9C2E-F99FA5D1D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2557" y="1189517"/>
            <a:ext cx="7467600" cy="133527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8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4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SzTx/>
              <a:buNone/>
            </a:pPr>
            <a:r>
              <a:rPr lang="en-US" altLang="vi-VN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vi-VN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altLang="vi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altLang="vi-VN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6C70F2EE-6466-41F2-89A5-5D48A146B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5737" y="2427890"/>
            <a:ext cx="8881241" cy="2406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8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4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algn="just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vẽ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ảnh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? </a:t>
            </a:r>
          </a:p>
          <a:p>
            <a:pPr algn="just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vẽ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ảnh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vi-VN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thẳng</a:t>
            </a:r>
            <a:r>
              <a:rPr lang="en-US" altLang="vi-VN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hay </a:t>
            </a:r>
            <a:r>
              <a:rPr lang="en-US" altLang="vi-VN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vi-VN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cong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?  </a:t>
            </a:r>
          </a:p>
          <a:p>
            <a:pPr algn="just">
              <a:spcBef>
                <a:spcPct val="0"/>
              </a:spcBef>
              <a:spcAft>
                <a:spcPct val="0"/>
              </a:spcAft>
              <a:buSzTx/>
              <a:buNone/>
              <a:defRPr/>
            </a:pP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nhóm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vẽ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ảnh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?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thích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ảnh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vi-VN" sz="3000" dirty="0">
                <a:solidFill>
                  <a:srgbClr val="000099"/>
                </a:solidFill>
                <a:latin typeface="Times New Roman" panose="02020603050405020304" pitchFamily="18" charset="0"/>
              </a:rPr>
              <a:t>? </a:t>
            </a:r>
            <a:endParaRPr lang="en-US" altLang="vi-VN" sz="16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373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761BB7A5-618D-46A2-BB5A-A661A06E6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863"/>
            <a:ext cx="12192000" cy="694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2B666E6-8BBA-42BC-B557-468F625CAC81}"/>
              </a:ext>
            </a:extLst>
          </p:cNvPr>
          <p:cNvSpPr/>
          <p:nvPr/>
        </p:nvSpPr>
        <p:spPr>
          <a:xfrm>
            <a:off x="2385848" y="507124"/>
            <a:ext cx="7714593" cy="21625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2800" dirty="0" smtClean="0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  <a:sym typeface="Arial"/>
              </a:rPr>
              <a:t>VẬN DỤNG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2800" dirty="0" err="1" smtClean="0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  <a:sym typeface="Arial"/>
              </a:rPr>
              <a:t>Em</a:t>
            </a:r>
            <a:r>
              <a:rPr lang="en-US" sz="2800" dirty="0" smtClean="0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  <a:sym typeface="Arial"/>
              </a:rPr>
              <a:t>hãy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  <a:sym typeface="Arial"/>
              </a:rPr>
              <a:t>kể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  <a:sym typeface="Arial"/>
              </a:rPr>
              <a:t>tên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  <a:sym typeface="Arial"/>
              </a:rPr>
              <a:t>đồ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  <a:sym typeface="Arial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  <a:sym typeface="Arial"/>
              </a:rPr>
              <a:t>nét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  <a:sym typeface="Arial"/>
              </a:rPr>
              <a:t>thẳng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  <a:sym typeface="Arial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  <a:sym typeface="Arial"/>
              </a:rPr>
              <a:t>nét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cong.</a:t>
            </a:r>
            <a:endParaRPr lang="en-US" sz="2800" dirty="0">
              <a:solidFill>
                <a:srgbClr val="000000"/>
              </a:solidFill>
              <a:latin typeface="UTM Avo" panose="02040603050506020204" pitchFamily="18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719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22786" y="3429000"/>
            <a:ext cx="7546427" cy="5051352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333399"/>
                  </a:solidFill>
                  <a:prstDash val="solid"/>
                </a:ln>
                <a:solidFill>
                  <a:srgbClr val="333399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XIN CẢM ƠN QUÝ THẦY CÔ GIÁO !</a:t>
            </a:r>
          </a:p>
        </p:txBody>
      </p:sp>
    </p:spTree>
    <p:extLst>
      <p:ext uri="{BB962C8B-B14F-4D97-AF65-F5344CB8AC3E}">
        <p14:creationId xmlns:p14="http://schemas.microsoft.com/office/powerpoint/2010/main" val="117010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4800"/>
            <a:ext cx="8448261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6" b="12910"/>
          <a:stretch>
            <a:fillRect/>
          </a:stretch>
        </p:blipFill>
        <p:spPr bwMode="auto">
          <a:xfrm>
            <a:off x="1905000" y="304800"/>
            <a:ext cx="8442905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4800"/>
            <a:ext cx="8458200" cy="6248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4800"/>
            <a:ext cx="8458201" cy="6248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"/>
            <a:ext cx="8486115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"/>
            <a:ext cx="8494414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9" b="5170"/>
          <a:stretch>
            <a:fillRect/>
          </a:stretch>
        </p:blipFill>
        <p:spPr bwMode="auto">
          <a:xfrm>
            <a:off x="1905000" y="228600"/>
            <a:ext cx="8458201" cy="632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4"/>
          <p:cNvSpPr txBox="1">
            <a:spLocks/>
          </p:cNvSpPr>
          <p:nvPr/>
        </p:nvSpPr>
        <p:spPr>
          <a:xfrm>
            <a:off x="777295" y="481907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656896" y="6000176"/>
            <a:ext cx="822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HÁT: CHÁU VẼ ÔNG MẶT TRỜI</a:t>
            </a:r>
          </a:p>
        </p:txBody>
      </p:sp>
      <p:pic>
        <p:nvPicPr>
          <p:cNvPr id="14" name="Yến Nhi – Cháu Vẽ Ông Mặt Trờ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84" end="130115.8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72600" y="5791200"/>
            <a:ext cx="609600" cy="609600"/>
          </a:xfrm>
          <a:prstGeom prst="rect">
            <a:avLst/>
          </a:prstGeom>
        </p:spPr>
      </p:pic>
      <p:sp>
        <p:nvSpPr>
          <p:cNvPr id="15" name="Text Box 189">
            <a:extLst>
              <a:ext uri="{FF2B5EF4-FFF2-40B4-BE49-F238E27FC236}">
                <a16:creationId xmlns:a16="http://schemas.microsoft.com/office/drawing/2014/main" id="{868934BE-70D8-4C86-A89D-4AD6D68C2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168" y="135293"/>
            <a:ext cx="2763853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8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30250" indent="-365125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4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096963" indent="-319088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indent="-27305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1644650" indent="-27305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1018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5590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0162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4734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en-US" altLang="en-US" sz="36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3600" b="1" dirty="0" err="1" smtClean="0">
                <a:solidFill>
                  <a:srgbClr val="000066"/>
                </a:solidFill>
                <a:latin typeface="Times New Roman" panose="02020603050405020304" pitchFamily="18" charset="0"/>
              </a:rPr>
              <a:t>Khởi</a:t>
            </a:r>
            <a:r>
              <a:rPr lang="en-US" altLang="en-US" sz="36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66"/>
                </a:solidFill>
                <a:latin typeface="Times New Roman" panose="02020603050405020304" pitchFamily="18" charset="0"/>
              </a:rPr>
              <a:t>động</a:t>
            </a:r>
            <a:endParaRPr lang="en-US" altLang="en-US" sz="3600" b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82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1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E7797CBE-0AEB-4721-9CEA-6BB965DBD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26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997D305-6294-40E9-83D7-75DCCA52A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015" y="249379"/>
            <a:ext cx="8303971" cy="35814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083CB7F-9A96-4083-93C7-640C1C481979}"/>
              </a:ext>
            </a:extLst>
          </p:cNvPr>
          <p:cNvSpPr/>
          <p:nvPr/>
        </p:nvSpPr>
        <p:spPr>
          <a:xfrm>
            <a:off x="6096000" y="3657600"/>
            <a:ext cx="2438399" cy="762000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407502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1" y="4308685"/>
            <a:ext cx="8915399" cy="24003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</p:pic>
      <p:cxnSp>
        <p:nvCxnSpPr>
          <p:cNvPr id="4" name="Straight Connector 3"/>
          <p:cNvCxnSpPr>
            <a:cxnSpLocks/>
          </p:cNvCxnSpPr>
          <p:nvPr/>
        </p:nvCxnSpPr>
        <p:spPr>
          <a:xfrm>
            <a:off x="3701682" y="2051152"/>
            <a:ext cx="2019300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793705" y="972782"/>
            <a:ext cx="0" cy="1600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 flipV="1">
            <a:off x="6555488" y="3138422"/>
            <a:ext cx="2644333" cy="736223"/>
          </a:xfrm>
          <a:custGeom>
            <a:avLst/>
            <a:gdLst>
              <a:gd name="connsiteX0" fmla="*/ 0 w 2644333"/>
              <a:gd name="connsiteY0" fmla="*/ 259207 h 1130380"/>
              <a:gd name="connsiteX1" fmla="*/ 1485900 w 2644333"/>
              <a:gd name="connsiteY1" fmla="*/ 44895 h 1130380"/>
              <a:gd name="connsiteX2" fmla="*/ 2528887 w 2644333"/>
              <a:gd name="connsiteY2" fmla="*/ 1030732 h 1130380"/>
              <a:gd name="connsiteX3" fmla="*/ 2571750 w 2644333"/>
              <a:gd name="connsiteY3" fmla="*/ 1045020 h 1130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4333" h="1130380">
                <a:moveTo>
                  <a:pt x="0" y="259207"/>
                </a:moveTo>
                <a:cubicBezTo>
                  <a:pt x="532209" y="87757"/>
                  <a:pt x="1064419" y="-83693"/>
                  <a:pt x="1485900" y="44895"/>
                </a:cubicBezTo>
                <a:cubicBezTo>
                  <a:pt x="1907381" y="173482"/>
                  <a:pt x="2347912" y="864045"/>
                  <a:pt x="2528887" y="1030732"/>
                </a:cubicBezTo>
                <a:cubicBezTo>
                  <a:pt x="2709862" y="1197420"/>
                  <a:pt x="2640806" y="1121220"/>
                  <a:pt x="2571750" y="1045020"/>
                </a:cubicBezTo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1" name="Curved Connector 40"/>
          <p:cNvCxnSpPr>
            <a:cxnSpLocks/>
          </p:cNvCxnSpPr>
          <p:nvPr/>
        </p:nvCxnSpPr>
        <p:spPr>
          <a:xfrm>
            <a:off x="3200400" y="2854068"/>
            <a:ext cx="1600200" cy="991026"/>
          </a:xfrm>
          <a:prstGeom prst="curvedConnector3">
            <a:avLst>
              <a:gd name="adj1" fmla="val 50000"/>
            </a:avLst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4A84F64-B29A-4EC9-8C16-107685BECAF9}"/>
              </a:ext>
            </a:extLst>
          </p:cNvPr>
          <p:cNvCxnSpPr>
            <a:cxnSpLocks/>
          </p:cNvCxnSpPr>
          <p:nvPr/>
        </p:nvCxnSpPr>
        <p:spPr>
          <a:xfrm>
            <a:off x="6560510" y="1388990"/>
            <a:ext cx="914402" cy="1465079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46245BF-14BF-417D-8BCC-26CA837E5290}"/>
              </a:ext>
            </a:extLst>
          </p:cNvPr>
          <p:cNvCxnSpPr>
            <a:cxnSpLocks/>
          </p:cNvCxnSpPr>
          <p:nvPr/>
        </p:nvCxnSpPr>
        <p:spPr>
          <a:xfrm flipH="1">
            <a:off x="8348603" y="1297681"/>
            <a:ext cx="762668" cy="168825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0169C423-2B0B-49A2-B095-0776BDE10E9D}"/>
              </a:ext>
            </a:extLst>
          </p:cNvPr>
          <p:cNvSpPr/>
          <p:nvPr/>
        </p:nvSpPr>
        <p:spPr>
          <a:xfrm>
            <a:off x="2193409" y="2113466"/>
            <a:ext cx="416442" cy="36318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Calibri"/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FB95FCE-496E-4C42-93D8-A8A513A74ABC}"/>
              </a:ext>
            </a:extLst>
          </p:cNvPr>
          <p:cNvSpPr/>
          <p:nvPr/>
        </p:nvSpPr>
        <p:spPr>
          <a:xfrm>
            <a:off x="4503111" y="2236596"/>
            <a:ext cx="416442" cy="36318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Calibri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8FC4958-E6D9-43AB-B267-6BE7D0CE99E2}"/>
              </a:ext>
            </a:extLst>
          </p:cNvPr>
          <p:cNvSpPr/>
          <p:nvPr/>
        </p:nvSpPr>
        <p:spPr>
          <a:xfrm>
            <a:off x="6439619" y="2186129"/>
            <a:ext cx="416442" cy="36318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Calibri"/>
              </a:rPr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D229F3B-BED7-4A8B-AC2E-02CE22A3956F}"/>
              </a:ext>
            </a:extLst>
          </p:cNvPr>
          <p:cNvSpPr/>
          <p:nvPr/>
        </p:nvSpPr>
        <p:spPr>
          <a:xfrm>
            <a:off x="9086904" y="2119438"/>
            <a:ext cx="416442" cy="36318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Calibri"/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C8FCC1C-FA60-406C-B5C9-4171C8F42C91}"/>
              </a:ext>
            </a:extLst>
          </p:cNvPr>
          <p:cNvSpPr/>
          <p:nvPr/>
        </p:nvSpPr>
        <p:spPr>
          <a:xfrm>
            <a:off x="3296979" y="3629285"/>
            <a:ext cx="474920" cy="37509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Calibri"/>
              </a:rPr>
              <a:t>5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4429A12-3EC4-40DC-93CF-289B4D5AA36E}"/>
              </a:ext>
            </a:extLst>
          </p:cNvPr>
          <p:cNvSpPr/>
          <p:nvPr/>
        </p:nvSpPr>
        <p:spPr>
          <a:xfrm>
            <a:off x="1658679" y="5867400"/>
            <a:ext cx="416442" cy="36318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Calibri"/>
              </a:rPr>
              <a:t>8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3589D9D-02CE-44F9-B049-0089B0347248}"/>
              </a:ext>
            </a:extLst>
          </p:cNvPr>
          <p:cNvSpPr/>
          <p:nvPr/>
        </p:nvSpPr>
        <p:spPr>
          <a:xfrm>
            <a:off x="2871677" y="5145649"/>
            <a:ext cx="416442" cy="36318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Calibri"/>
              </a:rPr>
              <a:t>7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E7D934E-735F-404A-A612-A33C28BE115A}"/>
              </a:ext>
            </a:extLst>
          </p:cNvPr>
          <p:cNvSpPr/>
          <p:nvPr/>
        </p:nvSpPr>
        <p:spPr>
          <a:xfrm>
            <a:off x="9921065" y="5969505"/>
            <a:ext cx="612257" cy="38660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Calibri"/>
              </a:rPr>
              <a:t>10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04DD46B-B625-4148-AE95-84925742F97D}"/>
              </a:ext>
            </a:extLst>
          </p:cNvPr>
          <p:cNvSpPr/>
          <p:nvPr/>
        </p:nvSpPr>
        <p:spPr>
          <a:xfrm>
            <a:off x="9753600" y="4771321"/>
            <a:ext cx="416442" cy="36318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Calibri"/>
              </a:rPr>
              <a:t>9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58CD3E6-4EED-4301-9737-94E42CF0DD5C}"/>
              </a:ext>
            </a:extLst>
          </p:cNvPr>
          <p:cNvSpPr/>
          <p:nvPr/>
        </p:nvSpPr>
        <p:spPr>
          <a:xfrm>
            <a:off x="9035571" y="3532111"/>
            <a:ext cx="416442" cy="36318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Calibri"/>
              </a:rPr>
              <a:t>6</a:t>
            </a:r>
          </a:p>
        </p:txBody>
      </p:sp>
      <p:sp>
        <p:nvSpPr>
          <p:cNvPr id="20" name="Text Box 189">
            <a:extLst>
              <a:ext uri="{FF2B5EF4-FFF2-40B4-BE49-F238E27FC236}">
                <a16:creationId xmlns:a16="http://schemas.microsoft.com/office/drawing/2014/main" id="{868934BE-70D8-4C86-A89D-4AD6D68C2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899" y="386551"/>
            <a:ext cx="5076825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8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30250" indent="-365125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4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096963" indent="-319088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indent="-27305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1644650" indent="-27305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1018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5590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0162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473450" indent="-273050" eaLnBrk="0" fontAlgn="base" hangingPunct="0">
              <a:spcBef>
                <a:spcPct val="20000"/>
              </a:spcBef>
              <a:spcAft>
                <a:spcPts val="600"/>
              </a:spcAft>
              <a:buSzPct val="160000"/>
              <a:buFont typeface="Wingdings" panose="05000000000000000000" pitchFamily="2" charset="2"/>
              <a:buChar char="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en-US" altLang="en-US" sz="36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600" b="1" dirty="0" err="1" smtClean="0">
                <a:solidFill>
                  <a:srgbClr val="000066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6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66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36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66"/>
                </a:solidFill>
                <a:latin typeface="Times New Roman" panose="02020603050405020304" pitchFamily="18" charset="0"/>
              </a:rPr>
              <a:t>kiến</a:t>
            </a:r>
            <a:r>
              <a:rPr lang="en-US" altLang="en-US" sz="36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66"/>
                </a:solidFill>
                <a:latin typeface="Times New Roman" panose="02020603050405020304" pitchFamily="18" charset="0"/>
              </a:rPr>
              <a:t>thức</a:t>
            </a:r>
            <a:endParaRPr lang="en-US" altLang="en-US" sz="3600" b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36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691764"/>
              </p:ext>
            </p:extLst>
          </p:nvPr>
        </p:nvGraphicFramePr>
        <p:xfrm>
          <a:off x="0" y="-2"/>
          <a:ext cx="12192000" cy="6858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7448">
                  <a:extLst>
                    <a:ext uri="{9D8B030D-6E8A-4147-A177-3AD203B41FA5}">
                      <a16:colId xmlns:a16="http://schemas.microsoft.com/office/drawing/2014/main" val="3282699571"/>
                    </a:ext>
                  </a:extLst>
                </a:gridCol>
                <a:gridCol w="4729655">
                  <a:extLst>
                    <a:ext uri="{9D8B030D-6E8A-4147-A177-3AD203B41FA5}">
                      <a16:colId xmlns:a16="http://schemas.microsoft.com/office/drawing/2014/main" val="3036968418"/>
                    </a:ext>
                  </a:extLst>
                </a:gridCol>
                <a:gridCol w="4974897">
                  <a:extLst>
                    <a:ext uri="{9D8B030D-6E8A-4147-A177-3AD203B41FA5}">
                      <a16:colId xmlns:a16="http://schemas.microsoft.com/office/drawing/2014/main" val="1699410176"/>
                    </a:ext>
                  </a:extLst>
                </a:gridCol>
              </a:tblGrid>
              <a:tr h="84221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HÌNH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NÉT</a:t>
                      </a:r>
                      <a:r>
                        <a:rPr lang="en-US" sz="3600" baseline="0" dirty="0" smtClean="0"/>
                        <a:t> THẲNG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NÉT</a:t>
                      </a:r>
                      <a:r>
                        <a:rPr lang="en-US" sz="3600" baseline="0" dirty="0" smtClean="0"/>
                        <a:t> CONG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7662439"/>
                  </a:ext>
                </a:extLst>
              </a:tr>
              <a:tr h="60157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HÌNH</a:t>
                      </a:r>
                      <a:r>
                        <a:rPr lang="en-US" sz="2400" b="1" baseline="0" dirty="0" smtClean="0"/>
                        <a:t> 1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7708558"/>
                  </a:ext>
                </a:extLst>
              </a:tr>
              <a:tr h="601579"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HÌNH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1893347"/>
                  </a:ext>
                </a:extLst>
              </a:tr>
              <a:tr h="601579"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HÌNH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0723777"/>
                  </a:ext>
                </a:extLst>
              </a:tr>
              <a:tr h="601579"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HÌNH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1444722"/>
                  </a:ext>
                </a:extLst>
              </a:tr>
              <a:tr h="601579"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HÌNH 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0690667"/>
                  </a:ext>
                </a:extLst>
              </a:tr>
              <a:tr h="601579"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HÌNH 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9639848"/>
                  </a:ext>
                </a:extLst>
              </a:tr>
              <a:tr h="601579"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HÌNH 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8791274"/>
                  </a:ext>
                </a:extLst>
              </a:tr>
              <a:tr h="601579"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HÌNH 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382432"/>
                  </a:ext>
                </a:extLst>
              </a:tr>
              <a:tr h="601579"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HÌNH 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864541"/>
                  </a:ext>
                </a:extLst>
              </a:tr>
              <a:tr h="601579"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HÌNH 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4529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404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-2"/>
          <a:ext cx="12192000" cy="6858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7448">
                  <a:extLst>
                    <a:ext uri="{9D8B030D-6E8A-4147-A177-3AD203B41FA5}">
                      <a16:colId xmlns:a16="http://schemas.microsoft.com/office/drawing/2014/main" val="3282699571"/>
                    </a:ext>
                  </a:extLst>
                </a:gridCol>
                <a:gridCol w="4729655">
                  <a:extLst>
                    <a:ext uri="{9D8B030D-6E8A-4147-A177-3AD203B41FA5}">
                      <a16:colId xmlns:a16="http://schemas.microsoft.com/office/drawing/2014/main" val="3036968418"/>
                    </a:ext>
                  </a:extLst>
                </a:gridCol>
                <a:gridCol w="4974897">
                  <a:extLst>
                    <a:ext uri="{9D8B030D-6E8A-4147-A177-3AD203B41FA5}">
                      <a16:colId xmlns:a16="http://schemas.microsoft.com/office/drawing/2014/main" val="1699410176"/>
                    </a:ext>
                  </a:extLst>
                </a:gridCol>
              </a:tblGrid>
              <a:tr h="84221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HÌNH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NÉT</a:t>
                      </a:r>
                      <a:r>
                        <a:rPr lang="en-US" sz="3600" baseline="0" dirty="0" smtClean="0"/>
                        <a:t> THẲNG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NÉT</a:t>
                      </a:r>
                      <a:r>
                        <a:rPr lang="en-US" sz="3600" baseline="0" dirty="0" smtClean="0"/>
                        <a:t> CONG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7662439"/>
                  </a:ext>
                </a:extLst>
              </a:tr>
              <a:tr h="60157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HÌNH</a:t>
                      </a:r>
                      <a:r>
                        <a:rPr lang="en-US" sz="2400" b="1" baseline="0" dirty="0" smtClean="0"/>
                        <a:t> 1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X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7708558"/>
                  </a:ext>
                </a:extLst>
              </a:tr>
              <a:tr h="601579"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HÌNH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X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1893347"/>
                  </a:ext>
                </a:extLst>
              </a:tr>
              <a:tr h="601579"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HÌNH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X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0723777"/>
                  </a:ext>
                </a:extLst>
              </a:tr>
              <a:tr h="601579"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HÌNH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X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1444722"/>
                  </a:ext>
                </a:extLst>
              </a:tr>
              <a:tr h="601579"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HÌNH 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/>
                        <a:t>X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0690667"/>
                  </a:ext>
                </a:extLst>
              </a:tr>
              <a:tr h="601579"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HÌNH 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/>
                        <a:t>X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9639848"/>
                  </a:ext>
                </a:extLst>
              </a:tr>
              <a:tr h="601579"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HÌNH 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X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8791274"/>
                  </a:ext>
                </a:extLst>
              </a:tr>
              <a:tr h="601579"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HÌNH 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X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382432"/>
                  </a:ext>
                </a:extLst>
              </a:tr>
              <a:tr h="601579"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HÌNH 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/>
                        <a:t>X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864541"/>
                  </a:ext>
                </a:extLst>
              </a:tr>
              <a:tr h="601579"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HÌNH 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X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4529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918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D088468-2937-3736-200C-058499FE606C}"/>
              </a:ext>
            </a:extLst>
          </p:cNvPr>
          <p:cNvSpPr/>
          <p:nvPr/>
        </p:nvSpPr>
        <p:spPr>
          <a:xfrm>
            <a:off x="7819254" y="3124200"/>
            <a:ext cx="4372746" cy="3733800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63665F-A640-68E1-B2DE-7984258CF8D5}"/>
              </a:ext>
            </a:extLst>
          </p:cNvPr>
          <p:cNvSpPr txBox="1"/>
          <p:nvPr/>
        </p:nvSpPr>
        <p:spPr>
          <a:xfrm>
            <a:off x="1187823" y="1745834"/>
            <a:ext cx="9816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QUAN SÁT HÌNH ẢNH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E3D5829-FBE1-ED97-E0AB-DDBA021A4A83}"/>
              </a:ext>
            </a:extLst>
          </p:cNvPr>
          <p:cNvGrpSpPr/>
          <p:nvPr/>
        </p:nvGrpSpPr>
        <p:grpSpPr>
          <a:xfrm>
            <a:off x="2531316" y="2307154"/>
            <a:ext cx="7129365" cy="1121846"/>
            <a:chOff x="760411" y="1026255"/>
            <a:chExt cx="7129365" cy="112184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EC6DF40-7168-FA65-54DB-D70A79950881}"/>
                </a:ext>
              </a:extLst>
            </p:cNvPr>
            <p:cNvSpPr txBox="1"/>
            <p:nvPr/>
          </p:nvSpPr>
          <p:spPr>
            <a:xfrm>
              <a:off x="1796083" y="1026255"/>
              <a:ext cx="6093693" cy="11218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Em hãy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tìm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các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nét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thẳng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,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nét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cong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trong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những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hình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ảnh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dưới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đây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.</a:t>
              </a:r>
            </a:p>
          </p:txBody>
        </p:sp>
        <p:pic>
          <p:nvPicPr>
            <p:cNvPr id="5" name="Picture 2" descr="Conversation ">
              <a:extLst>
                <a:ext uri="{FF2B5EF4-FFF2-40B4-BE49-F238E27FC236}">
                  <a16:creationId xmlns:a16="http://schemas.microsoft.com/office/drawing/2014/main" id="{AC29B1A9-AA9D-BDBB-2846-9A7BFC3958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411" y="1217276"/>
              <a:ext cx="854822" cy="854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536E018-7BE8-61A4-4CFE-C641FF2A597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9989" t="9415" r="29441" b="9957"/>
          <a:stretch/>
        </p:blipFill>
        <p:spPr>
          <a:xfrm>
            <a:off x="8411567" y="3716062"/>
            <a:ext cx="2819400" cy="2838450"/>
          </a:xfrm>
          <a:prstGeom prst="rect">
            <a:avLst/>
          </a:prstGeom>
        </p:spPr>
      </p:pic>
      <p:pic>
        <p:nvPicPr>
          <p:cNvPr id="9" name="Picture 8" descr="A blue star with white center&#10;&#10;Description automatically generated">
            <a:extLst>
              <a:ext uri="{FF2B5EF4-FFF2-40B4-BE49-F238E27FC236}">
                <a16:creationId xmlns:a16="http://schemas.microsoft.com/office/drawing/2014/main" id="{A72DBC95-3D00-BA49-E7E3-C956E33BE42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9035" t="23559" r="38487" b="22944"/>
          <a:stretch/>
        </p:blipFill>
        <p:spPr>
          <a:xfrm>
            <a:off x="961031" y="4193625"/>
            <a:ext cx="1562100" cy="18833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471543-7389-8FDE-6EA7-F5CC01C41AE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5329" t="23559" r="25328" b="22944"/>
          <a:stretch/>
        </p:blipFill>
        <p:spPr>
          <a:xfrm>
            <a:off x="3752849" y="4193625"/>
            <a:ext cx="3429000" cy="18833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2192000" cy="54653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166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8">
          <a:extLst>
            <a:ext uri="{FF2B5EF4-FFF2-40B4-BE49-F238E27FC236}">
              <a16:creationId xmlns:a16="http://schemas.microsoft.com/office/drawing/2014/main" id="{ACD3E429-757B-FAB1-6462-6973F7755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F6175A-9FAD-D51C-6E2E-37BC85085FA5}"/>
              </a:ext>
            </a:extLst>
          </p:cNvPr>
          <p:cNvSpPr txBox="1"/>
          <p:nvPr/>
        </p:nvSpPr>
        <p:spPr>
          <a:xfrm>
            <a:off x="1187823" y="1745834"/>
            <a:ext cx="9816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QUAN SÁT HÌNH ẢNH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BDECBDC-339D-008A-4659-775D83EA121A}"/>
              </a:ext>
            </a:extLst>
          </p:cNvPr>
          <p:cNvGrpSpPr/>
          <p:nvPr/>
        </p:nvGrpSpPr>
        <p:grpSpPr>
          <a:xfrm>
            <a:off x="1162270" y="2307154"/>
            <a:ext cx="9867458" cy="1121846"/>
            <a:chOff x="760411" y="1026255"/>
            <a:chExt cx="9867458" cy="112184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5D06557-C354-213A-0091-A58C4AAAA334}"/>
                </a:ext>
              </a:extLst>
            </p:cNvPr>
            <p:cNvSpPr txBox="1"/>
            <p:nvPr/>
          </p:nvSpPr>
          <p:spPr>
            <a:xfrm>
              <a:off x="1796083" y="1026255"/>
              <a:ext cx="8831786" cy="11218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Em hãy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tìm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các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nét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thẳng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,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nét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cong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trong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những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hình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ảnh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dưới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rPr>
                <a:t>đây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pic>
          <p:nvPicPr>
            <p:cNvPr id="5" name="Picture 2" descr="Conversation ">
              <a:extLst>
                <a:ext uri="{FF2B5EF4-FFF2-40B4-BE49-F238E27FC236}">
                  <a16:creationId xmlns:a16="http://schemas.microsoft.com/office/drawing/2014/main" id="{977BC8C3-A9D7-C70C-BAA4-F810405A42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411" y="1217276"/>
              <a:ext cx="854822" cy="854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15ACC7D4-F6ED-1BC3-7BAC-62B672C56884}"/>
              </a:ext>
            </a:extLst>
          </p:cNvPr>
          <p:cNvSpPr/>
          <p:nvPr/>
        </p:nvSpPr>
        <p:spPr>
          <a:xfrm>
            <a:off x="7819254" y="3124200"/>
            <a:ext cx="4372746" cy="3733800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BFF873-D53A-651D-530C-FBD323FC17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842" y="4067321"/>
            <a:ext cx="3600000" cy="23428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347ED7-3DF8-9F79-0C4F-67AD0DDCFF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1195" y="3914939"/>
            <a:ext cx="3923809" cy="26476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AFC25B-50EC-1615-AF51-E1EE66B9B4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3357" y="3758338"/>
            <a:ext cx="3448050" cy="265602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12192000" cy="54653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34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8">
          <a:extLst>
            <a:ext uri="{FF2B5EF4-FFF2-40B4-BE49-F238E27FC236}">
              <a16:creationId xmlns:a16="http://schemas.microsoft.com/office/drawing/2014/main" id="{B892CFB4-A180-4A7F-3FA4-BBC87EB40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695228F-942D-F6D3-87C4-77F8B22CE0AD}"/>
              </a:ext>
            </a:extLst>
          </p:cNvPr>
          <p:cNvSpPr/>
          <p:nvPr/>
        </p:nvSpPr>
        <p:spPr>
          <a:xfrm>
            <a:off x="7819254" y="3124200"/>
            <a:ext cx="4372746" cy="3733800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3095F28-FAB6-391C-9FAA-D89BC0D7672A}"/>
              </a:ext>
            </a:extLst>
          </p:cNvPr>
          <p:cNvGrpSpPr/>
          <p:nvPr/>
        </p:nvGrpSpPr>
        <p:grpSpPr>
          <a:xfrm>
            <a:off x="252518" y="2635624"/>
            <a:ext cx="8826524" cy="3917576"/>
            <a:chOff x="239960" y="510988"/>
            <a:chExt cx="8826524" cy="3917576"/>
          </a:xfrm>
        </p:grpSpPr>
        <p:sp>
          <p:nvSpPr>
            <p:cNvPr id="8" name="Rectangle: Rounded Corners 1">
              <a:extLst>
                <a:ext uri="{FF2B5EF4-FFF2-40B4-BE49-F238E27FC236}">
                  <a16:creationId xmlns:a16="http://schemas.microsoft.com/office/drawing/2014/main" id="{283EC582-C880-068E-7423-B8EBFB6B4489}"/>
                </a:ext>
              </a:extLst>
            </p:cNvPr>
            <p:cNvSpPr/>
            <p:nvPr/>
          </p:nvSpPr>
          <p:spPr>
            <a:xfrm>
              <a:off x="553726" y="954741"/>
              <a:ext cx="8512758" cy="3473823"/>
            </a:xfrm>
            <a:custGeom>
              <a:avLst/>
              <a:gdLst>
                <a:gd name="connsiteX0" fmla="*/ 0 w 8512758"/>
                <a:gd name="connsiteY0" fmla="*/ 578982 h 3473823"/>
                <a:gd name="connsiteX1" fmla="*/ 578982 w 8512758"/>
                <a:gd name="connsiteY1" fmla="*/ 0 h 3473823"/>
                <a:gd name="connsiteX2" fmla="*/ 7933776 w 8512758"/>
                <a:gd name="connsiteY2" fmla="*/ 0 h 3473823"/>
                <a:gd name="connsiteX3" fmla="*/ 8512758 w 8512758"/>
                <a:gd name="connsiteY3" fmla="*/ 578982 h 3473823"/>
                <a:gd name="connsiteX4" fmla="*/ 8512758 w 8512758"/>
                <a:gd name="connsiteY4" fmla="*/ 2894841 h 3473823"/>
                <a:gd name="connsiteX5" fmla="*/ 7933776 w 8512758"/>
                <a:gd name="connsiteY5" fmla="*/ 3473823 h 3473823"/>
                <a:gd name="connsiteX6" fmla="*/ 578982 w 8512758"/>
                <a:gd name="connsiteY6" fmla="*/ 3473823 h 3473823"/>
                <a:gd name="connsiteX7" fmla="*/ 0 w 8512758"/>
                <a:gd name="connsiteY7" fmla="*/ 2894841 h 3473823"/>
                <a:gd name="connsiteX8" fmla="*/ 0 w 8512758"/>
                <a:gd name="connsiteY8" fmla="*/ 578982 h 3473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12758" h="3473823" fill="none" extrusionOk="0">
                  <a:moveTo>
                    <a:pt x="0" y="578982"/>
                  </a:moveTo>
                  <a:cubicBezTo>
                    <a:pt x="56828" y="266390"/>
                    <a:pt x="317135" y="-806"/>
                    <a:pt x="578982" y="0"/>
                  </a:cubicBezTo>
                  <a:cubicBezTo>
                    <a:pt x="2546056" y="-66258"/>
                    <a:pt x="5834536" y="-95460"/>
                    <a:pt x="7933776" y="0"/>
                  </a:cubicBezTo>
                  <a:cubicBezTo>
                    <a:pt x="8245685" y="-2455"/>
                    <a:pt x="8526958" y="227421"/>
                    <a:pt x="8512758" y="578982"/>
                  </a:cubicBezTo>
                  <a:cubicBezTo>
                    <a:pt x="8602242" y="1156969"/>
                    <a:pt x="8411220" y="1817186"/>
                    <a:pt x="8512758" y="2894841"/>
                  </a:cubicBezTo>
                  <a:cubicBezTo>
                    <a:pt x="8538531" y="3221110"/>
                    <a:pt x="8217551" y="3469104"/>
                    <a:pt x="7933776" y="3473823"/>
                  </a:cubicBezTo>
                  <a:cubicBezTo>
                    <a:pt x="6765418" y="3329148"/>
                    <a:pt x="4023528" y="3606848"/>
                    <a:pt x="578982" y="3473823"/>
                  </a:cubicBezTo>
                  <a:cubicBezTo>
                    <a:pt x="228903" y="3482538"/>
                    <a:pt x="-21335" y="3246263"/>
                    <a:pt x="0" y="2894841"/>
                  </a:cubicBezTo>
                  <a:cubicBezTo>
                    <a:pt x="-95256" y="2117737"/>
                    <a:pt x="167763" y="889547"/>
                    <a:pt x="0" y="578982"/>
                  </a:cubicBezTo>
                  <a:close/>
                </a:path>
                <a:path w="8512758" h="3473823" stroke="0" extrusionOk="0">
                  <a:moveTo>
                    <a:pt x="0" y="578982"/>
                  </a:moveTo>
                  <a:cubicBezTo>
                    <a:pt x="32379" y="274540"/>
                    <a:pt x="258080" y="-4982"/>
                    <a:pt x="578982" y="0"/>
                  </a:cubicBezTo>
                  <a:cubicBezTo>
                    <a:pt x="3666029" y="-46319"/>
                    <a:pt x="5508560" y="75648"/>
                    <a:pt x="7933776" y="0"/>
                  </a:cubicBezTo>
                  <a:cubicBezTo>
                    <a:pt x="8275992" y="-20400"/>
                    <a:pt x="8504471" y="222823"/>
                    <a:pt x="8512758" y="578982"/>
                  </a:cubicBezTo>
                  <a:cubicBezTo>
                    <a:pt x="8534974" y="1648350"/>
                    <a:pt x="8516545" y="2118274"/>
                    <a:pt x="8512758" y="2894841"/>
                  </a:cubicBezTo>
                  <a:cubicBezTo>
                    <a:pt x="8536460" y="3173936"/>
                    <a:pt x="8244494" y="3446725"/>
                    <a:pt x="7933776" y="3473823"/>
                  </a:cubicBezTo>
                  <a:cubicBezTo>
                    <a:pt x="5627532" y="3638907"/>
                    <a:pt x="3800376" y="3306986"/>
                    <a:pt x="578982" y="3473823"/>
                  </a:cubicBezTo>
                  <a:cubicBezTo>
                    <a:pt x="224405" y="3492192"/>
                    <a:pt x="20322" y="3237666"/>
                    <a:pt x="0" y="2894841"/>
                  </a:cubicBezTo>
                  <a:cubicBezTo>
                    <a:pt x="-129474" y="2227265"/>
                    <a:pt x="13171" y="1314403"/>
                    <a:pt x="0" y="57898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9730143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marR="0" lvl="0" indent="-34290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Nét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cong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trong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lớp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ở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chỗ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nào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?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Em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có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nhìn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thấy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những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nét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cong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khác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không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?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Em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hãychỉ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ra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một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vài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nét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thẳng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có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 ở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trong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lớp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Sans Serif Collection" panose="020B0502040504020204" pitchFamily="34" charset="0"/>
                  <a:cs typeface="Arial" panose="020B0604020202020204" pitchFamily="34" charset="0"/>
                  <a:sym typeface="Arial"/>
                </a:rPr>
                <a:t>?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Sans Serif Collection" panose="020B0502040504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9538C5E-9F4C-6E5A-F248-A6506EB5F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9960" y="510988"/>
              <a:ext cx="1358154" cy="1358154"/>
            </a:xfrm>
            <a:prstGeom prst="rect">
              <a:avLst/>
            </a:prstGeom>
          </p:spPr>
        </p:pic>
      </p:grpSp>
      <p:sp>
        <p:nvSpPr>
          <p:cNvPr id="11" name="Freeform 7">
            <a:extLst>
              <a:ext uri="{FF2B5EF4-FFF2-40B4-BE49-F238E27FC236}">
                <a16:creationId xmlns:a16="http://schemas.microsoft.com/office/drawing/2014/main" id="{057CE843-7E83-0EEE-99E7-C2F07397CDF8}"/>
              </a:ext>
            </a:extLst>
          </p:cNvPr>
          <p:cNvSpPr/>
          <p:nvPr/>
        </p:nvSpPr>
        <p:spPr>
          <a:xfrm>
            <a:off x="9079042" y="2038350"/>
            <a:ext cx="3049787" cy="4819650"/>
          </a:xfrm>
          <a:custGeom>
            <a:avLst/>
            <a:gdLst/>
            <a:ahLst/>
            <a:cxnLst/>
            <a:rect l="l" t="t" r="r" b="b"/>
            <a:pathLst>
              <a:path w="5431536" h="8229600">
                <a:moveTo>
                  <a:pt x="0" y="0"/>
                </a:moveTo>
                <a:lnTo>
                  <a:pt x="5431536" y="0"/>
                </a:lnTo>
                <a:lnTo>
                  <a:pt x="543153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DB0F90-AE5F-4E81-B5FE-EB1A8A05EE92}"/>
              </a:ext>
            </a:extLst>
          </p:cNvPr>
          <p:cNvSpPr txBox="1"/>
          <p:nvPr/>
        </p:nvSpPr>
        <p:spPr>
          <a:xfrm>
            <a:off x="1120799" y="1729115"/>
            <a:ext cx="824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Cả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lớp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cùng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quan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sát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hình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ảnh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trong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lớp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và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trả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lời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hỏi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: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54653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9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12.xml><?xml version="1.0" encoding="utf-8"?>
<a:theme xmlns:a="http://schemas.openxmlformats.org/drawingml/2006/main" name="1_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341</Words>
  <Application>Microsoft Office PowerPoint</Application>
  <PresentationFormat>Widescreen</PresentationFormat>
  <Paragraphs>77</Paragraphs>
  <Slides>19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19</vt:i4>
      </vt:variant>
    </vt:vector>
  </HeadingPairs>
  <TitlesOfParts>
    <vt:vector size="39" baseType="lpstr">
      <vt:lpstr>Arial</vt:lpstr>
      <vt:lpstr>Calibri</vt:lpstr>
      <vt:lpstr>Century Gothic</vt:lpstr>
      <vt:lpstr>Sans Serif Collection</vt:lpstr>
      <vt:lpstr>Times New Roman</vt:lpstr>
      <vt:lpstr>UTM Avo</vt:lpstr>
      <vt:lpstr>Wingdings</vt:lpstr>
      <vt:lpstr>Wingdings 3</vt:lpstr>
      <vt:lpstr>2_Office Theme</vt:lpstr>
      <vt:lpstr>Default Design</vt:lpstr>
      <vt:lpstr>3_Office Theme</vt:lpstr>
      <vt:lpstr>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Slice</vt:lpstr>
      <vt:lpstr>1_Slice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</cp:revision>
  <dcterms:created xsi:type="dcterms:W3CDTF">2025-10-13T13:09:50Z</dcterms:created>
  <dcterms:modified xsi:type="dcterms:W3CDTF">2025-10-13T14:36:11Z</dcterms:modified>
</cp:coreProperties>
</file>