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 id="2147483734" r:id="rId3"/>
  </p:sldMasterIdLst>
  <p:notesMasterIdLst>
    <p:notesMasterId r:id="rId23"/>
  </p:notesMasterIdLst>
  <p:sldIdLst>
    <p:sldId id="577" r:id="rId4"/>
    <p:sldId id="437" r:id="rId5"/>
    <p:sldId id="440" r:id="rId6"/>
    <p:sldId id="578" r:id="rId7"/>
    <p:sldId id="579" r:id="rId8"/>
    <p:sldId id="580" r:id="rId9"/>
    <p:sldId id="301" r:id="rId10"/>
    <p:sldId id="302" r:id="rId11"/>
    <p:sldId id="581" r:id="rId12"/>
    <p:sldId id="582" r:id="rId13"/>
    <p:sldId id="548" r:id="rId14"/>
    <p:sldId id="568" r:id="rId15"/>
    <p:sldId id="569" r:id="rId16"/>
    <p:sldId id="586" r:id="rId17"/>
    <p:sldId id="583" r:id="rId18"/>
    <p:sldId id="572" r:id="rId19"/>
    <p:sldId id="584" r:id="rId20"/>
    <p:sldId id="587" r:id="rId21"/>
    <p:sldId id="5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6E4EF"/>
    <a:srgbClr val="FDF988"/>
    <a:srgbClr val="F48FBB"/>
    <a:srgbClr val="F0F0F0"/>
    <a:srgbClr val="052E67"/>
    <a:srgbClr val="FFCCFF"/>
    <a:srgbClr val="062863"/>
    <a:srgbClr val="062963"/>
    <a:srgbClr val="024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144" autoAdjust="0"/>
  </p:normalViewPr>
  <p:slideViewPr>
    <p:cSldViewPr snapToGrid="0">
      <p:cViewPr varScale="1">
        <p:scale>
          <a:sx n="59" d="100"/>
          <a:sy n="59" d="100"/>
        </p:scale>
        <p:origin x="71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D1418-1E68-449D-B20A-97908FF4E71E}" type="datetimeFigureOut">
              <a:rPr lang="en-US" smtClean="0"/>
              <a:t>4/17/2025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8045F-57FC-49CF-AC97-4E0443826792}" type="slidenum">
              <a:rPr lang="en-US" smtClean="0"/>
              <a:t>‹#›</a:t>
            </a:fld>
            <a:endParaRPr lang="en-US"/>
          </a:p>
        </p:txBody>
      </p:sp>
    </p:spTree>
    <p:extLst>
      <p:ext uri="{BB962C8B-B14F-4D97-AF65-F5344CB8AC3E}">
        <p14:creationId xmlns:p14="http://schemas.microsoft.com/office/powerpoint/2010/main" val="1386432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45F-57FC-49CF-AC97-4E0443826792}" type="slidenum">
              <a:rPr lang="en-US" smtClean="0"/>
              <a:t>3</a:t>
            </a:fld>
            <a:endParaRPr lang="en-US"/>
          </a:p>
        </p:txBody>
      </p:sp>
    </p:spTree>
    <p:extLst>
      <p:ext uri="{BB962C8B-B14F-4D97-AF65-F5344CB8AC3E}">
        <p14:creationId xmlns:p14="http://schemas.microsoft.com/office/powerpoint/2010/main" val="2004547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3.jp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5DE8-7EC8-EBFC-542B-7B3661D79E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43DC9E-1F21-F6C1-765D-0415BF184E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400BEB-B472-9C5A-BB63-2349AAB33B52}"/>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4/17/2025</a:t>
            </a:fld>
            <a:endParaRPr lang="en-US"/>
          </a:p>
        </p:txBody>
      </p:sp>
      <p:sp>
        <p:nvSpPr>
          <p:cNvPr id="5" name="Footer Placeholder 4">
            <a:extLst>
              <a:ext uri="{FF2B5EF4-FFF2-40B4-BE49-F238E27FC236}">
                <a16:creationId xmlns:a16="http://schemas.microsoft.com/office/drawing/2014/main" id="{3395DE78-7A97-2541-509E-96C4DD7350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7B85EA-610C-E093-0B95-3A360DBB7DB0}"/>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996934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907A-A7EA-E2B9-9912-1558467763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8499DF-157C-E014-5DD4-D546E702FBD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7AC87-D520-7B84-2512-D6669FDA1452}"/>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4/17/2025</a:t>
            </a:fld>
            <a:endParaRPr lang="en-US"/>
          </a:p>
        </p:txBody>
      </p:sp>
      <p:sp>
        <p:nvSpPr>
          <p:cNvPr id="5" name="Footer Placeholder 4">
            <a:extLst>
              <a:ext uri="{FF2B5EF4-FFF2-40B4-BE49-F238E27FC236}">
                <a16:creationId xmlns:a16="http://schemas.microsoft.com/office/drawing/2014/main" id="{4536D1EE-C387-53A8-DC9B-96E37FE4FB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1D0FB8-6CA8-4565-F381-78E8DF326A99}"/>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1797950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AFD799-B4CF-8EE7-FCAE-C8A7281731C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541F77-DA55-3620-7C1D-7BAD33042E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53428-2720-EFF6-C980-D452CE342FA9}"/>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4/17/2025</a:t>
            </a:fld>
            <a:endParaRPr lang="en-US"/>
          </a:p>
        </p:txBody>
      </p:sp>
      <p:sp>
        <p:nvSpPr>
          <p:cNvPr id="5" name="Footer Placeholder 4">
            <a:extLst>
              <a:ext uri="{FF2B5EF4-FFF2-40B4-BE49-F238E27FC236}">
                <a16:creationId xmlns:a16="http://schemas.microsoft.com/office/drawing/2014/main" id="{B16E1422-08B3-A448-7391-029BFB2D70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FB7BDA-4A79-8F67-2D22-7F0400543991}"/>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941030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493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4051" y="-213245"/>
            <a:ext cx="11863777" cy="7274445"/>
          </a:xfrm>
          <a:prstGeom prst="rect">
            <a:avLst/>
          </a:prstGeom>
        </p:spPr>
      </p:pic>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0822" y="4210665"/>
            <a:ext cx="9329989" cy="2020817"/>
          </a:xfrm>
          <a:prstGeom prst="rect">
            <a:avLst/>
          </a:prstGeom>
        </p:spPr>
      </p:pic>
    </p:spTree>
    <p:extLst>
      <p:ext uri="{BB962C8B-B14F-4D97-AF65-F5344CB8AC3E}">
        <p14:creationId xmlns:p14="http://schemas.microsoft.com/office/powerpoint/2010/main" val="87312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壹</a:t>
              </a:r>
            </a:p>
          </p:txBody>
        </p:sp>
      </p:grpSp>
    </p:spTree>
    <p:extLst>
      <p:ext uri="{BB962C8B-B14F-4D97-AF65-F5344CB8AC3E}">
        <p14:creationId xmlns:p14="http://schemas.microsoft.com/office/powerpoint/2010/main" val="342351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贰</a:t>
              </a:r>
            </a:p>
          </p:txBody>
        </p:sp>
      </p:grpSp>
    </p:spTree>
    <p:extLst>
      <p:ext uri="{BB962C8B-B14F-4D97-AF65-F5344CB8AC3E}">
        <p14:creationId xmlns:p14="http://schemas.microsoft.com/office/powerpoint/2010/main" val="4902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叁</a:t>
              </a:r>
            </a:p>
          </p:txBody>
        </p:sp>
      </p:grpSp>
    </p:spTree>
    <p:extLst>
      <p:ext uri="{BB962C8B-B14F-4D97-AF65-F5344CB8AC3E}">
        <p14:creationId xmlns:p14="http://schemas.microsoft.com/office/powerpoint/2010/main" val="271712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肆</a:t>
              </a:r>
            </a:p>
          </p:txBody>
        </p:sp>
      </p:grpSp>
    </p:spTree>
    <p:extLst>
      <p:ext uri="{BB962C8B-B14F-4D97-AF65-F5344CB8AC3E}">
        <p14:creationId xmlns:p14="http://schemas.microsoft.com/office/powerpoint/2010/main" val="382279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390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4051" y="-213245"/>
            <a:ext cx="11863777" cy="7274445"/>
          </a:xfrm>
          <a:prstGeom prst="rect">
            <a:avLst/>
          </a:prstGeom>
        </p:spPr>
      </p:pic>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0822" y="4210665"/>
            <a:ext cx="9329989" cy="2020817"/>
          </a:xfrm>
          <a:prstGeom prst="rect">
            <a:avLst/>
          </a:prstGeom>
        </p:spPr>
      </p:pic>
    </p:spTree>
    <p:extLst>
      <p:ext uri="{BB962C8B-B14F-4D97-AF65-F5344CB8AC3E}">
        <p14:creationId xmlns:p14="http://schemas.microsoft.com/office/powerpoint/2010/main" val="30526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BE6C-6A7D-88C1-43FE-45FC20892C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A36F12-9E15-D379-E802-4674D2287C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DD888-A5D3-26AC-020F-8529B96A4EF4}"/>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4/17/2025</a:t>
            </a:fld>
            <a:endParaRPr lang="en-US"/>
          </a:p>
        </p:txBody>
      </p:sp>
      <p:sp>
        <p:nvSpPr>
          <p:cNvPr id="5" name="Footer Placeholder 4">
            <a:extLst>
              <a:ext uri="{FF2B5EF4-FFF2-40B4-BE49-F238E27FC236}">
                <a16:creationId xmlns:a16="http://schemas.microsoft.com/office/drawing/2014/main" id="{26F3B332-4107-A985-0B75-E900E91443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E369D2-03E7-E8C5-3EA1-2D4092DFC6AF}"/>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504783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壹</a:t>
              </a:r>
            </a:p>
          </p:txBody>
        </p:sp>
      </p:grpSp>
    </p:spTree>
    <p:extLst>
      <p:ext uri="{BB962C8B-B14F-4D97-AF65-F5344CB8AC3E}">
        <p14:creationId xmlns:p14="http://schemas.microsoft.com/office/powerpoint/2010/main" val="347165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贰</a:t>
              </a:r>
            </a:p>
          </p:txBody>
        </p:sp>
      </p:grpSp>
    </p:spTree>
    <p:extLst>
      <p:ext uri="{BB962C8B-B14F-4D97-AF65-F5344CB8AC3E}">
        <p14:creationId xmlns:p14="http://schemas.microsoft.com/office/powerpoint/2010/main" val="222001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叁</a:t>
              </a:r>
            </a:p>
          </p:txBody>
        </p:sp>
      </p:grpSp>
    </p:spTree>
    <p:extLst>
      <p:ext uri="{BB962C8B-B14F-4D97-AF65-F5344CB8AC3E}">
        <p14:creationId xmlns:p14="http://schemas.microsoft.com/office/powerpoint/2010/main" val="34328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肆</a:t>
              </a:r>
            </a:p>
          </p:txBody>
        </p:sp>
      </p:grpSp>
    </p:spTree>
    <p:extLst>
      <p:ext uri="{BB962C8B-B14F-4D97-AF65-F5344CB8AC3E}">
        <p14:creationId xmlns:p14="http://schemas.microsoft.com/office/powerpoint/2010/main" val="89696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4/17/2025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50895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4/17/2025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6552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4/17/2025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89037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4/17/2025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68313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4/17/2025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4169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4/17/2025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570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819A0-D493-9968-72A8-82C55C50071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48485-2CEB-25E5-7620-232670B4CBC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FD28B-CDF2-85A8-5CEE-713ADC2641BF}"/>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4/17/2025</a:t>
            </a:fld>
            <a:endParaRPr lang="en-US"/>
          </a:p>
        </p:txBody>
      </p:sp>
      <p:sp>
        <p:nvSpPr>
          <p:cNvPr id="5" name="Footer Placeholder 4">
            <a:extLst>
              <a:ext uri="{FF2B5EF4-FFF2-40B4-BE49-F238E27FC236}">
                <a16:creationId xmlns:a16="http://schemas.microsoft.com/office/drawing/2014/main" id="{3760668D-5765-B3FD-AB66-9D09CB66B1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B81107-8E4B-97E8-C35E-F3175BE43D06}"/>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657308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4/17/2025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5084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4/17/2025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83277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4/17/2025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32237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4/17/2025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4411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4/17/2025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07060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011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6" indent="0" algn="ctr">
              <a:buNone/>
              <a:defRPr>
                <a:solidFill>
                  <a:schemeClr val="tx1">
                    <a:tint val="75000"/>
                  </a:schemeClr>
                </a:solidFill>
              </a:defRPr>
            </a:lvl4pPr>
            <a:lvl5pPr marL="2437608" indent="0" algn="ctr">
              <a:buNone/>
              <a:defRPr>
                <a:solidFill>
                  <a:schemeClr val="tx1">
                    <a:tint val="75000"/>
                  </a:schemeClr>
                </a:solidFill>
              </a:defRPr>
            </a:lvl5pPr>
            <a:lvl6pPr marL="3047009" indent="0" algn="ctr">
              <a:buNone/>
              <a:defRPr>
                <a:solidFill>
                  <a:schemeClr val="tx1">
                    <a:tint val="75000"/>
                  </a:schemeClr>
                </a:solidFill>
              </a:defRPr>
            </a:lvl6pPr>
            <a:lvl7pPr marL="3656411"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2025/4/17</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785402258"/>
      </p:ext>
    </p:extLst>
  </p:cSld>
  <p:clrMapOvr>
    <a:masterClrMapping/>
  </p:clrMapOvr>
  <p:transition advClick="0" advTm="0">
    <p:circl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2025/4/17</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899049863"/>
      </p:ext>
    </p:extLst>
  </p:cSld>
  <p:clrMapOvr>
    <a:masterClrMapping/>
  </p:clrMapOvr>
  <p:transition advClick="0" advTm="0">
    <p:circl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a:prstGeom prst="rect">
            <a:avLst/>
          </a:prstGeom>
        </p:spPr>
        <p:txBody>
          <a:bodyPr anchor="b"/>
          <a:lstStyle>
            <a:lvl1pPr marL="0" indent="0">
              <a:buNone/>
              <a:defRPr sz="2666">
                <a:solidFill>
                  <a:schemeClr val="tx1">
                    <a:tint val="75000"/>
                  </a:schemeClr>
                </a:solidFill>
              </a:defRPr>
            </a:lvl1pPr>
            <a:lvl2pPr marL="609402" indent="0">
              <a:buNone/>
              <a:defRPr sz="2399">
                <a:solidFill>
                  <a:schemeClr val="tx1">
                    <a:tint val="75000"/>
                  </a:schemeClr>
                </a:solidFill>
              </a:defRPr>
            </a:lvl2pPr>
            <a:lvl3pPr marL="1218804" indent="0">
              <a:buNone/>
              <a:defRPr sz="2133">
                <a:solidFill>
                  <a:schemeClr val="tx1">
                    <a:tint val="75000"/>
                  </a:schemeClr>
                </a:solidFill>
              </a:defRPr>
            </a:lvl3pPr>
            <a:lvl4pPr marL="1828206" indent="0">
              <a:buNone/>
              <a:defRPr sz="1866">
                <a:solidFill>
                  <a:schemeClr val="tx1">
                    <a:tint val="75000"/>
                  </a:schemeClr>
                </a:solidFill>
              </a:defRPr>
            </a:lvl4pPr>
            <a:lvl5pPr marL="2437608" indent="0">
              <a:buNone/>
              <a:defRPr sz="1866">
                <a:solidFill>
                  <a:schemeClr val="tx1">
                    <a:tint val="75000"/>
                  </a:schemeClr>
                </a:solidFill>
              </a:defRPr>
            </a:lvl5pPr>
            <a:lvl6pPr marL="3047009" indent="0">
              <a:buNone/>
              <a:defRPr sz="1866">
                <a:solidFill>
                  <a:schemeClr val="tx1">
                    <a:tint val="75000"/>
                  </a:schemeClr>
                </a:solidFill>
              </a:defRPr>
            </a:lvl6pPr>
            <a:lvl7pPr marL="3656411" indent="0">
              <a:buNone/>
              <a:defRPr sz="1866">
                <a:solidFill>
                  <a:schemeClr val="tx1">
                    <a:tint val="75000"/>
                  </a:schemeClr>
                </a:solidFill>
              </a:defRPr>
            </a:lvl7pPr>
            <a:lvl8pPr marL="4265813" indent="0">
              <a:buNone/>
              <a:defRPr sz="1866">
                <a:solidFill>
                  <a:schemeClr val="tx1">
                    <a:tint val="75000"/>
                  </a:schemeClr>
                </a:solidFill>
              </a:defRPr>
            </a:lvl8pPr>
            <a:lvl9pPr marL="4875215" indent="0">
              <a:buNone/>
              <a:defRPr sz="186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2025/4/17</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558821017"/>
      </p:ext>
    </p:extLst>
  </p:cSld>
  <p:clrMapOvr>
    <a:masterClrMapping/>
  </p:clrMapOvr>
  <p:transition advClick="0" advTm="0">
    <p:circl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5664"/>
          </a:xfrm>
          <a:prstGeom prst="rect">
            <a:avLst/>
          </a:prstGeo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5664"/>
          </a:xfrm>
          <a:prstGeom prst="rect">
            <a:avLst/>
          </a:prstGeo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2025/4/17</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1834230546"/>
      </p:ext>
    </p:extLst>
  </p:cSld>
  <p:clrMapOvr>
    <a:masterClrMapping/>
  </p:clrMapOvr>
  <p:transition advClick="0" advTm="0">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A4D57-1CB4-5DF2-F29E-8E84F29E74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980EC7-D1D1-628B-DCDF-58C680AF606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4E85F9-6D7E-C95F-6C18-388AC6A72D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7AED1D-3022-AA02-71CD-BDFEA3189751}"/>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4/17/2025</a:t>
            </a:fld>
            <a:endParaRPr lang="en-US"/>
          </a:p>
        </p:txBody>
      </p:sp>
      <p:sp>
        <p:nvSpPr>
          <p:cNvPr id="6" name="Footer Placeholder 5">
            <a:extLst>
              <a:ext uri="{FF2B5EF4-FFF2-40B4-BE49-F238E27FC236}">
                <a16:creationId xmlns:a16="http://schemas.microsoft.com/office/drawing/2014/main" id="{1B0977CF-A765-090A-9211-4E91365A4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EA9E4-9806-6F62-F52E-7B102126C61C}"/>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1680858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6"/>
            <a:ext cx="5386917" cy="3951288"/>
          </a:xfrm>
          <a:prstGeom prst="rect">
            <a:avLst/>
          </a:prstGeo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a:prstGeom prst="rect">
            <a:avLst/>
          </a:prstGeo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6"/>
            <a:ext cx="5389033" cy="3951288"/>
          </a:xfrm>
          <a:prstGeom prst="rect">
            <a:avLst/>
          </a:prstGeo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2025/4/17</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702309286"/>
      </p:ext>
    </p:extLst>
  </p:cSld>
  <p:clrMapOvr>
    <a:masterClrMapping/>
  </p:clrMapOvr>
  <p:transition advClick="0" advTm="0">
    <p:circl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2025/4/17</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4270183250"/>
      </p:ext>
    </p:extLst>
  </p:cSld>
  <p:clrMapOvr>
    <a:masterClrMapping/>
  </p:clrMapOvr>
  <p:transition advClick="0" advTm="0">
    <p:circl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srcRect/>
          <a:stretch>
            <a:fillRect/>
          </a:stretch>
        </p:blipFill>
        <p:spPr bwMode="auto">
          <a:xfrm>
            <a:off x="0" y="-4231"/>
            <a:ext cx="12192000" cy="6862232"/>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DF40FDAF-6CBA-4BE6-A769-7C3BE5DD1F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sp>
        <p:nvSpPr>
          <p:cNvPr id="2" name="日期占位符 1"/>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2025/4/17</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
        <p:nvSpPr>
          <p:cNvPr id="10" name="Rectangle: Diagonal Corners Snipped 9">
            <a:extLst>
              <a:ext uri="{FF2B5EF4-FFF2-40B4-BE49-F238E27FC236}">
                <a16:creationId xmlns:a16="http://schemas.microsoft.com/office/drawing/2014/main" id="{F8513E65-4002-4444-939C-088655585408}"/>
              </a:ext>
            </a:extLst>
          </p:cNvPr>
          <p:cNvSpPr/>
          <p:nvPr userDrawn="1"/>
        </p:nvSpPr>
        <p:spPr>
          <a:xfrm>
            <a:off x="192608" y="136526"/>
            <a:ext cx="11806784" cy="6584950"/>
          </a:xfrm>
          <a:prstGeom prst="snip2DiagRect">
            <a:avLst>
              <a:gd name="adj1" fmla="val 0"/>
              <a:gd name="adj2" fmla="val 12493"/>
            </a:avLst>
          </a:prstGeom>
          <a:solidFill>
            <a:schemeClr val="bg1">
              <a:alpha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1" name="图片 1">
            <a:extLst>
              <a:ext uri="{FF2B5EF4-FFF2-40B4-BE49-F238E27FC236}">
                <a16:creationId xmlns:a16="http://schemas.microsoft.com/office/drawing/2014/main" id="{088E1946-123A-4138-9CCF-D5CC4DEE8CA4}"/>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4630119"/>
            <a:ext cx="12192000" cy="2227881"/>
          </a:xfrm>
          <a:prstGeom prst="rect">
            <a:avLst/>
          </a:prstGeom>
        </p:spPr>
      </p:pic>
      <p:pic>
        <p:nvPicPr>
          <p:cNvPr id="12" name="图片 9">
            <a:extLst>
              <a:ext uri="{FF2B5EF4-FFF2-40B4-BE49-F238E27FC236}">
                <a16:creationId xmlns:a16="http://schemas.microsoft.com/office/drawing/2014/main" id="{AC5D7C95-665A-451E-8EBA-90B877EDDC4E}"/>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1510" y="1"/>
            <a:ext cx="12168981" cy="1613543"/>
          </a:xfrm>
          <a:prstGeom prst="rect">
            <a:avLst/>
          </a:prstGeom>
        </p:spPr>
      </p:pic>
    </p:spTree>
    <p:extLst>
      <p:ext uri="{BB962C8B-B14F-4D97-AF65-F5344CB8AC3E}">
        <p14:creationId xmlns:p14="http://schemas.microsoft.com/office/powerpoint/2010/main" val="227592781"/>
      </p:ext>
    </p:extLst>
  </p:cSld>
  <p:clrMapOvr>
    <a:masterClrMapping/>
  </p:clrMapOvr>
  <p:transition advClick="0" advTm="0">
    <p:circl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2025/4/17</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pic>
        <p:nvPicPr>
          <p:cNvPr id="5" name="Picture 4">
            <a:extLst>
              <a:ext uri="{FF2B5EF4-FFF2-40B4-BE49-F238E27FC236}">
                <a16:creationId xmlns:a16="http://schemas.microsoft.com/office/drawing/2014/main" id="{5A1A69BF-5D44-968A-64C1-5593C8C47C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49615" y="1845313"/>
            <a:ext cx="2615764" cy="2618650"/>
          </a:xfrm>
          <a:prstGeom prst="rect">
            <a:avLst/>
          </a:prstGeom>
        </p:spPr>
      </p:pic>
      <p:pic>
        <p:nvPicPr>
          <p:cNvPr id="6" name="Picture 5">
            <a:extLst>
              <a:ext uri="{FF2B5EF4-FFF2-40B4-BE49-F238E27FC236}">
                <a16:creationId xmlns:a16="http://schemas.microsoft.com/office/drawing/2014/main" id="{7498E814-4105-7222-5AFB-FACA9523E8E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91877" y="11203464"/>
            <a:ext cx="4501952" cy="6858000"/>
          </a:xfrm>
          <a:prstGeom prst="rect">
            <a:avLst/>
          </a:prstGeom>
        </p:spPr>
      </p:pic>
    </p:spTree>
    <p:extLst>
      <p:ext uri="{BB962C8B-B14F-4D97-AF65-F5344CB8AC3E}">
        <p14:creationId xmlns:p14="http://schemas.microsoft.com/office/powerpoint/2010/main" val="1048425585"/>
      </p:ext>
    </p:extLst>
  </p:cSld>
  <p:clrMapOvr>
    <a:masterClrMapping/>
  </p:clrMapOvr>
  <p:transition advClick="0" advTm="0">
    <p:circl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2025/4/17</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pic>
        <p:nvPicPr>
          <p:cNvPr id="8" name="图片 1">
            <a:extLst>
              <a:ext uri="{FF2B5EF4-FFF2-40B4-BE49-F238E27FC236}">
                <a16:creationId xmlns:a16="http://schemas.microsoft.com/office/drawing/2014/main" id="{A595FEC1-E7A6-4044-90AF-7E96CF2B8A9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6616"/>
          <a:stretch/>
        </p:blipFill>
        <p:spPr>
          <a:xfrm>
            <a:off x="0" y="4630119"/>
            <a:ext cx="12192000" cy="2227881"/>
          </a:xfrm>
          <a:prstGeom prst="rect">
            <a:avLst/>
          </a:prstGeom>
        </p:spPr>
      </p:pic>
      <p:pic>
        <p:nvPicPr>
          <p:cNvPr id="10" name="图片 9">
            <a:extLst>
              <a:ext uri="{FF2B5EF4-FFF2-40B4-BE49-F238E27FC236}">
                <a16:creationId xmlns:a16="http://schemas.microsoft.com/office/drawing/2014/main" id="{75705617-01FA-42ED-B88F-D727034AA215}"/>
              </a:ext>
            </a:extLst>
          </p:cNvPr>
          <p:cNvPicPr>
            <a:picLocks noChangeAspect="1"/>
          </p:cNvPicPr>
          <p:nvPr userDrawn="1"/>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1510" y="1"/>
            <a:ext cx="12168981" cy="1613543"/>
          </a:xfrm>
          <a:prstGeom prst="rect">
            <a:avLst/>
          </a:prstGeom>
        </p:spPr>
      </p:pic>
    </p:spTree>
    <p:extLst>
      <p:ext uri="{BB962C8B-B14F-4D97-AF65-F5344CB8AC3E}">
        <p14:creationId xmlns:p14="http://schemas.microsoft.com/office/powerpoint/2010/main" val="2522912489"/>
      </p:ext>
    </p:extLst>
  </p:cSld>
  <p:clrMapOvr>
    <a:masterClrMapping/>
  </p:clrMapOvr>
  <p:transition advClick="0" advTm="0">
    <p:circl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2025/4/17</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4231"/>
            <a:ext cx="12192000" cy="6862232"/>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5D126FC8-9F20-49F7-9EA3-4740BA8327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sp>
        <p:nvSpPr>
          <p:cNvPr id="6" name="Rectangle: Rounded Corners 5">
            <a:extLst>
              <a:ext uri="{FF2B5EF4-FFF2-40B4-BE49-F238E27FC236}">
                <a16:creationId xmlns:a16="http://schemas.microsoft.com/office/drawing/2014/main" id="{D7F840CA-5B21-4AB5-AD84-7721F0B06B38}"/>
              </a:ext>
            </a:extLst>
          </p:cNvPr>
          <p:cNvSpPr/>
          <p:nvPr userDrawn="1"/>
        </p:nvSpPr>
        <p:spPr>
          <a:xfrm>
            <a:off x="167342" y="151086"/>
            <a:ext cx="11857317" cy="6555831"/>
          </a:xfrm>
          <a:prstGeom prst="roundRect">
            <a:avLst/>
          </a:prstGeom>
          <a:solidFill>
            <a:schemeClr val="bg1">
              <a:alpha val="6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9" name="图片 1">
            <a:extLst>
              <a:ext uri="{FF2B5EF4-FFF2-40B4-BE49-F238E27FC236}">
                <a16:creationId xmlns:a16="http://schemas.microsoft.com/office/drawing/2014/main" id="{0F9AFD29-F245-4B04-9E2A-959964F7B316}"/>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4630119"/>
            <a:ext cx="12192000" cy="2227881"/>
          </a:xfrm>
          <a:prstGeom prst="rect">
            <a:avLst/>
          </a:prstGeom>
        </p:spPr>
      </p:pic>
      <p:pic>
        <p:nvPicPr>
          <p:cNvPr id="11" name="图片 9">
            <a:extLst>
              <a:ext uri="{FF2B5EF4-FFF2-40B4-BE49-F238E27FC236}">
                <a16:creationId xmlns:a16="http://schemas.microsoft.com/office/drawing/2014/main" id="{AF3738A3-B838-42C1-B856-150901C986F4}"/>
              </a:ext>
            </a:extLst>
          </p:cNvPr>
          <p:cNvPicPr>
            <a:picLocks noChangeAspect="1"/>
          </p:cNvPicPr>
          <p:nvPr userDrawn="1"/>
        </p:nvPicPr>
        <p:blipFill rotWithShape="1">
          <a:blip r:embed="rId6">
            <a:duotone>
              <a:prstClr val="black"/>
              <a:schemeClr val="bg1">
                <a:tint val="45000"/>
                <a:satMod val="400000"/>
              </a:schemeClr>
            </a:duotone>
            <a:alphaModFix amt="7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1510" y="1"/>
            <a:ext cx="12168981" cy="1613543"/>
          </a:xfrm>
          <a:prstGeom prst="rect">
            <a:avLst/>
          </a:prstGeom>
        </p:spPr>
      </p:pic>
    </p:spTree>
    <p:extLst>
      <p:ext uri="{BB962C8B-B14F-4D97-AF65-F5344CB8AC3E}">
        <p14:creationId xmlns:p14="http://schemas.microsoft.com/office/powerpoint/2010/main" val="4024038917"/>
      </p:ext>
    </p:extLst>
  </p:cSld>
  <p:clrMapOvr>
    <a:masterClrMapping/>
  </p:clrMapOvr>
  <p:transition advClick="0" advTm="0">
    <p:circl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2025/4/17</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4231"/>
            <a:ext cx="12192000" cy="6862232"/>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2D6EFD80-EF67-4A2D-9F71-2C47E7E164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sp>
        <p:nvSpPr>
          <p:cNvPr id="5" name="Rectangle: Rounded Corners 4">
            <a:extLst>
              <a:ext uri="{FF2B5EF4-FFF2-40B4-BE49-F238E27FC236}">
                <a16:creationId xmlns:a16="http://schemas.microsoft.com/office/drawing/2014/main" id="{5DA334B4-7A47-4382-B5A3-409C826FC008}"/>
              </a:ext>
            </a:extLst>
          </p:cNvPr>
          <p:cNvSpPr/>
          <p:nvPr userDrawn="1"/>
        </p:nvSpPr>
        <p:spPr>
          <a:xfrm>
            <a:off x="167342" y="151086"/>
            <a:ext cx="11857317" cy="6555831"/>
          </a:xfrm>
          <a:prstGeom prst="roundRect">
            <a:avLst/>
          </a:prstGeom>
          <a:solidFill>
            <a:schemeClr val="bg1"/>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9" name="图片 1">
            <a:extLst>
              <a:ext uri="{FF2B5EF4-FFF2-40B4-BE49-F238E27FC236}">
                <a16:creationId xmlns:a16="http://schemas.microsoft.com/office/drawing/2014/main" id="{CCF04750-AEB0-475A-85CA-C5A167F7B06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4630119"/>
            <a:ext cx="12192000" cy="2227881"/>
          </a:xfrm>
          <a:prstGeom prst="rect">
            <a:avLst/>
          </a:prstGeom>
        </p:spPr>
      </p:pic>
      <p:pic>
        <p:nvPicPr>
          <p:cNvPr id="11" name="图片 9">
            <a:extLst>
              <a:ext uri="{FF2B5EF4-FFF2-40B4-BE49-F238E27FC236}">
                <a16:creationId xmlns:a16="http://schemas.microsoft.com/office/drawing/2014/main" id="{3079EE2C-AA5F-4FD1-B64D-D6CB133C520A}"/>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1510" y="1"/>
            <a:ext cx="12168981" cy="1613543"/>
          </a:xfrm>
          <a:prstGeom prst="rect">
            <a:avLst/>
          </a:prstGeom>
        </p:spPr>
      </p:pic>
    </p:spTree>
    <p:extLst>
      <p:ext uri="{BB962C8B-B14F-4D97-AF65-F5344CB8AC3E}">
        <p14:creationId xmlns:p14="http://schemas.microsoft.com/office/powerpoint/2010/main" val="448331698"/>
      </p:ext>
    </p:extLst>
  </p:cSld>
  <p:clrMapOvr>
    <a:masterClrMapping/>
  </p:clrMapOvr>
  <p:transition advClick="0" advTm="0">
    <p:circl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505677"/>
      </p:ext>
    </p:extLst>
  </p:cSld>
  <p:clrMapOvr>
    <a:masterClrMapping/>
  </p:clrMapOvr>
  <p:transition advClick="0" advTm="0">
    <p:circl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2025/4/17</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450492454"/>
      </p:ext>
    </p:extLst>
  </p:cSld>
  <p:clrMapOvr>
    <a:masterClrMapping/>
  </p:clrMapOvr>
  <p:transition advClick="0" advTm="0">
    <p:circl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2025/4/17</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2254385939"/>
      </p:ext>
    </p:extLst>
  </p:cSld>
  <p:clrMapOvr>
    <a:masterClrMapping/>
  </p:clrMapOvr>
  <p:transition advClick="0" advTm="0">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643D-C08B-DF76-DF56-FFE92AEEA4F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79DC8E9-BBBB-8E8D-2D8B-50C1F868639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8E1134-FBE5-187C-3510-8263E6ED1D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2B51CD-837E-0B39-142A-13A72E733B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A2E16-CC06-9B3F-063C-143D54EB32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9DDF14-E0BB-0417-B37A-60E04500B37C}"/>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4/17/2025</a:t>
            </a:fld>
            <a:endParaRPr lang="en-US"/>
          </a:p>
        </p:txBody>
      </p:sp>
      <p:sp>
        <p:nvSpPr>
          <p:cNvPr id="8" name="Footer Placeholder 7">
            <a:extLst>
              <a:ext uri="{FF2B5EF4-FFF2-40B4-BE49-F238E27FC236}">
                <a16:creationId xmlns:a16="http://schemas.microsoft.com/office/drawing/2014/main" id="{0996EC59-9123-363D-B7EB-9EF6CBEE9E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F1E074-85C8-E8BF-EA4C-F8253AB5DD2D}"/>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5744118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2025/4/17</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1114574311"/>
      </p:ext>
    </p:extLst>
  </p:cSld>
  <p:clrMapOvr>
    <a:masterClrMapping/>
  </p:clrMapOvr>
  <p:transition advClick="0" advTm="0">
    <p:circl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94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6"/>
            <a:ext cx="8026400" cy="43894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D421E820-4398-486C-8A0E-AB272243CEDE}" type="datetimeFigureOut">
              <a:rPr lang="zh-CN" altLang="en-US" smtClean="0"/>
              <a:pPr/>
              <a:t>2025/4/17</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2153352170"/>
      </p:ext>
    </p:extLst>
  </p:cSld>
  <p:clrMapOvr>
    <a:masterClrMapping/>
  </p:clrMapOvr>
  <p:transition advClick="0" advTm="0">
    <p:circl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915412"/>
      </p:ext>
    </p:extLst>
  </p:cSld>
  <p:clrMapOvr>
    <a:masterClrMapping/>
  </p:clrMapOvr>
  <p:transition advClick="0" advTm="0">
    <p:circl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690394"/>
      </p:ext>
    </p:extLst>
  </p:cSld>
  <p:clrMapOvr>
    <a:masterClrMapping/>
  </p:clrMapOvr>
  <p:transition advClick="0" advTm="0">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AEA81-CEA3-150C-C771-4483F4E31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A6E4FE-7C4B-B432-6542-D2D2FA00533C}"/>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4/17/2025</a:t>
            </a:fld>
            <a:endParaRPr lang="en-US"/>
          </a:p>
        </p:txBody>
      </p:sp>
      <p:sp>
        <p:nvSpPr>
          <p:cNvPr id="4" name="Footer Placeholder 3">
            <a:extLst>
              <a:ext uri="{FF2B5EF4-FFF2-40B4-BE49-F238E27FC236}">
                <a16:creationId xmlns:a16="http://schemas.microsoft.com/office/drawing/2014/main" id="{AA79F77F-526F-00F7-EE7D-8C184B76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56F25E-D92A-32C1-59CE-2D51EF2CC0B0}"/>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8273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D93F8C-95D5-4681-FBF5-9CAC0E6673CE}"/>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4/17/2025</a:t>
            </a:fld>
            <a:endParaRPr lang="en-US"/>
          </a:p>
        </p:txBody>
      </p:sp>
      <p:sp>
        <p:nvSpPr>
          <p:cNvPr id="3" name="Footer Placeholder 2">
            <a:extLst>
              <a:ext uri="{FF2B5EF4-FFF2-40B4-BE49-F238E27FC236}">
                <a16:creationId xmlns:a16="http://schemas.microsoft.com/office/drawing/2014/main" id="{DED4EE61-707A-B2AF-3440-28E44FBA3B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ADAC6E-42D5-61E1-D5BC-081E90EC2B4C}"/>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86557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D0D3-EAE0-D562-5C13-E324E86CDA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E8D4DF-4E4F-0705-7305-6DA89C523EB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6A9868-B1CC-40CF-AC1B-EE26ABEC20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07B208-385A-F16A-2673-5319857095B6}"/>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4/17/2025</a:t>
            </a:fld>
            <a:endParaRPr lang="en-US"/>
          </a:p>
        </p:txBody>
      </p:sp>
      <p:sp>
        <p:nvSpPr>
          <p:cNvPr id="6" name="Footer Placeholder 5">
            <a:extLst>
              <a:ext uri="{FF2B5EF4-FFF2-40B4-BE49-F238E27FC236}">
                <a16:creationId xmlns:a16="http://schemas.microsoft.com/office/drawing/2014/main" id="{69D36544-B118-22F3-D972-0BD2B3383D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8647D2-170A-BBB9-C874-2928054C4115}"/>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873470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11F7-354E-6927-6B79-1D61090E5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F7DB17-3D0F-83B5-C254-F49B278C90A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8A5475-B32B-3EC7-DF28-B9031CEDEC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942C1-08E6-AB73-8313-21BF9597CC14}"/>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4/17/2025</a:t>
            </a:fld>
            <a:endParaRPr lang="en-US"/>
          </a:p>
        </p:txBody>
      </p:sp>
      <p:sp>
        <p:nvSpPr>
          <p:cNvPr id="6" name="Footer Placeholder 5">
            <a:extLst>
              <a:ext uri="{FF2B5EF4-FFF2-40B4-BE49-F238E27FC236}">
                <a16:creationId xmlns:a16="http://schemas.microsoft.com/office/drawing/2014/main" id="{FBD2861E-3599-F756-08E1-A00E57CC8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217DB4-DA6F-8150-693F-217AAC62F4E1}"/>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21255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2E500BBC-9DAC-9F71-B27D-58741853F3DD}"/>
              </a:ext>
            </a:extLst>
          </p:cNvPr>
          <p:cNvPicPr>
            <a:picLocks noChangeAspect="1" noChangeArrowheads="1"/>
          </p:cNvPicPr>
          <p:nvPr userDrawn="1"/>
        </p:nvPicPr>
        <p:blipFill rotWithShape="1">
          <a:blip r:embed="rId25">
            <a:alphaModFix amt="70000"/>
            <a:extLst>
              <a:ext uri="{28A0092B-C50C-407E-A947-70E740481C1C}">
                <a14:useLocalDpi xmlns:a14="http://schemas.microsoft.com/office/drawing/2010/main" val="0"/>
              </a:ext>
            </a:extLst>
          </a:blip>
          <a:srcRect b="1291"/>
          <a:stretch/>
        </p:blipFill>
        <p:spPr bwMode="auto">
          <a:xfrm>
            <a:off x="0" y="0"/>
            <a:ext cx="12192000" cy="75216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round pink circle with white text and a black background&#10;&#10;Description automatically generated">
            <a:extLst>
              <a:ext uri="{FF2B5EF4-FFF2-40B4-BE49-F238E27FC236}">
                <a16:creationId xmlns:a16="http://schemas.microsoft.com/office/drawing/2014/main" id="{4A6490FA-2601-495B-6730-90D5823F8F5A}"/>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spTree>
    <p:extLst>
      <p:ext uri="{BB962C8B-B14F-4D97-AF65-F5344CB8AC3E}">
        <p14:creationId xmlns:p14="http://schemas.microsoft.com/office/powerpoint/2010/main" val="1191843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9" r:id="rId12"/>
    <p:sldLayoutId id="2147483690" r:id="rId13"/>
    <p:sldLayoutId id="2147483691" r:id="rId14"/>
    <p:sldLayoutId id="2147483692" r:id="rId15"/>
    <p:sldLayoutId id="2147483693" r:id="rId16"/>
    <p:sldLayoutId id="2147483694" r:id="rId17"/>
    <p:sldLayoutId id="2147483696" r:id="rId18"/>
    <p:sldLayoutId id="2147483697" r:id="rId19"/>
    <p:sldLayoutId id="2147483698" r:id="rId20"/>
    <p:sldLayoutId id="2147483699" r:id="rId21"/>
    <p:sldLayoutId id="2147483700" r:id="rId22"/>
    <p:sldLayoutId id="214748370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06724A9-F091-6A53-8533-BE8A6C1C0F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4/17/2025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circle with white text and a black background&#10;&#10;Description automatically generated">
            <a:extLst>
              <a:ext uri="{FF2B5EF4-FFF2-40B4-BE49-F238E27FC236}">
                <a16:creationId xmlns:a16="http://schemas.microsoft.com/office/drawing/2014/main" id="{92E140AF-7766-1F83-237B-F23EEB4B0A7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spTree>
    <p:extLst>
      <p:ext uri="{BB962C8B-B14F-4D97-AF65-F5344CB8AC3E}">
        <p14:creationId xmlns:p14="http://schemas.microsoft.com/office/powerpoint/2010/main" val="400546129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95809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Lst>
  <p:transition advClick="0" advTm="0">
    <p:circle/>
  </p:transition>
  <p:txStyles>
    <p:titleStyle>
      <a:lvl1pPr algn="ctr" defTabSz="1218804" rtl="0" eaLnBrk="1" latinLnBrk="0" hangingPunct="1">
        <a:spcBef>
          <a:spcPct val="0"/>
        </a:spcBef>
        <a:buNone/>
        <a:defRPr sz="5865" kern="1200">
          <a:solidFill>
            <a:schemeClr val="tx1"/>
          </a:solidFill>
          <a:latin typeface="Times New Roman" panose="02020603050405020304" pitchFamily="18" charset="0"/>
          <a:ea typeface="+mj-ea"/>
          <a:cs typeface="Times New Roman" panose="02020603050405020304" pitchFamily="18" charset="0"/>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Times New Roman" panose="02020603050405020304" pitchFamily="18" charset="0"/>
          <a:ea typeface="+mn-ea"/>
          <a:cs typeface="Times New Roman" panose="02020603050405020304" pitchFamily="18" charset="0"/>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Times New Roman" panose="02020603050405020304" pitchFamily="18" charset="0"/>
          <a:ea typeface="+mn-ea"/>
          <a:cs typeface="Times New Roman" panose="02020603050405020304" pitchFamily="18" charset="0"/>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Times New Roman" panose="02020603050405020304" pitchFamily="18" charset="0"/>
          <a:ea typeface="+mn-ea"/>
          <a:cs typeface="Times New Roman" panose="02020603050405020304" pitchFamily="18" charset="0"/>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Times New Roman" panose="02020603050405020304" pitchFamily="18" charset="0"/>
          <a:ea typeface="+mn-ea"/>
          <a:cs typeface="Times New Roman" panose="02020603050405020304" pitchFamily="18" charset="0"/>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Times New Roman" panose="02020603050405020304" pitchFamily="18" charset="0"/>
          <a:ea typeface="+mn-ea"/>
          <a:cs typeface="Times New Roman" panose="02020603050405020304" pitchFamily="18" charset="0"/>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G:\anh slide\flower-background-vintage-ros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extBox 2"/>
          <p:cNvSpPr txBox="1">
            <a:spLocks noChangeArrowheads="1"/>
          </p:cNvSpPr>
          <p:nvPr/>
        </p:nvSpPr>
        <p:spPr bwMode="auto">
          <a:xfrm>
            <a:off x="1488019" y="1158383"/>
            <a:ext cx="9637182"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eaLnBrk="1" hangingPunct="1"/>
            <a:r>
              <a:rPr lang="en-US" sz="3200" b="1" dirty="0">
                <a:solidFill>
                  <a:srgbClr val="0070C0"/>
                </a:solidFill>
                <a:latin typeface="Times New Roman" pitchFamily="18" charset="0"/>
                <a:cs typeface="Times New Roman" pitchFamily="18" charset="0"/>
              </a:rPr>
              <a:t>TRƯỜNG TIỂU HỌC NGUYỄN VĂN CỪ</a:t>
            </a:r>
          </a:p>
          <a:p>
            <a:pPr algn="ctr" eaLnBrk="1" hangingPunct="1"/>
            <a:endParaRPr lang="en-US" sz="3200" b="1" dirty="0">
              <a:solidFill>
                <a:srgbClr val="FF0000"/>
              </a:solidFill>
              <a:latin typeface="Times New Roman" pitchFamily="18" charset="0"/>
              <a:cs typeface="Times New Roman" pitchFamily="18" charset="0"/>
            </a:endParaRPr>
          </a:p>
          <a:p>
            <a:pPr algn="ctr" eaLnBrk="1" hangingPunct="1"/>
            <a:r>
              <a:rPr lang="en-US" sz="3200" b="1" dirty="0">
                <a:solidFill>
                  <a:srgbClr val="FF0000"/>
                </a:solidFill>
                <a:latin typeface="Times New Roman" pitchFamily="18" charset="0"/>
                <a:cs typeface="Times New Roman" pitchFamily="18" charset="0"/>
              </a:rPr>
              <a:t>CHÀO MỪNG </a:t>
            </a:r>
          </a:p>
          <a:p>
            <a:pPr algn="ctr" eaLnBrk="1" hangingPunct="1"/>
            <a:r>
              <a:rPr lang="en-US" sz="3200" b="1" dirty="0">
                <a:solidFill>
                  <a:srgbClr val="FF0000"/>
                </a:solidFill>
                <a:latin typeface="Times New Roman" pitchFamily="18" charset="0"/>
                <a:cs typeface="Times New Roman" pitchFamily="18" charset="0"/>
              </a:rPr>
              <a:t>   QUÝ THẦY CÔ VỀ DỰ GIỜ THĂM LỚP</a:t>
            </a:r>
          </a:p>
          <a:p>
            <a:pPr algn="ctr" eaLnBrk="1" hangingPunct="1"/>
            <a:r>
              <a:rPr lang="en-US" sz="3200" b="1" dirty="0">
                <a:solidFill>
                  <a:srgbClr val="FF0000"/>
                </a:solidFill>
                <a:latin typeface="Times New Roman" pitchFamily="18" charset="0"/>
                <a:cs typeface="Times New Roman" pitchFamily="18" charset="0"/>
              </a:rPr>
              <a:t>       TIẾT </a:t>
            </a:r>
            <a:r>
              <a:rPr lang="en-US" sz="3200" b="1" dirty="0" smtClean="0">
                <a:solidFill>
                  <a:srgbClr val="FF0000"/>
                </a:solidFill>
                <a:latin typeface="Times New Roman" pitchFamily="18" charset="0"/>
                <a:cs typeface="Times New Roman" pitchFamily="18" charset="0"/>
              </a:rPr>
              <a:t>LỊCH SỬ VÀ ĐỊA LÍ</a:t>
            </a:r>
            <a:endParaRPr lang="en-US" sz="4000" b="1" dirty="0">
              <a:solidFill>
                <a:srgbClr val="0070C0"/>
              </a:solidFill>
              <a:latin typeface="Times New Roman" pitchFamily="18" charset="0"/>
              <a:cs typeface="Times New Roman" pitchFamily="18" charset="0"/>
            </a:endParaRPr>
          </a:p>
          <a:p>
            <a:pPr eaLnBrk="1" hangingPunct="1"/>
            <a:r>
              <a:rPr lang="en-US" sz="4000" b="1" dirty="0">
                <a:solidFill>
                  <a:srgbClr val="0070C0"/>
                </a:solidFill>
                <a:latin typeface="Times New Roman" pitchFamily="18" charset="0"/>
                <a:cs typeface="Times New Roman" pitchFamily="18" charset="0"/>
              </a:rPr>
              <a:t>                               </a:t>
            </a:r>
            <a:r>
              <a:rPr lang="en-US" sz="3600" b="1" dirty="0">
                <a:solidFill>
                  <a:srgbClr val="0070C0"/>
                </a:solidFill>
                <a:latin typeface="Times New Roman" pitchFamily="18" charset="0"/>
                <a:cs typeface="Times New Roman" pitchFamily="18" charset="0"/>
              </a:rPr>
              <a:t>LỚP : </a:t>
            </a:r>
            <a:r>
              <a:rPr lang="en-US" sz="3600" b="1" i="1" dirty="0">
                <a:solidFill>
                  <a:srgbClr val="800000"/>
                </a:solidFill>
                <a:latin typeface="Times New Roman" pitchFamily="18" charset="0"/>
                <a:cs typeface="Times New Roman" pitchFamily="18" charset="0"/>
              </a:rPr>
              <a:t>5</a:t>
            </a:r>
            <a:r>
              <a:rPr lang="vi-VN" sz="3600" b="1" i="1" dirty="0" smtClean="0">
                <a:solidFill>
                  <a:srgbClr val="800000"/>
                </a:solidFill>
                <a:latin typeface="Times New Roman" pitchFamily="18" charset="0"/>
                <a:cs typeface="Times New Roman" pitchFamily="18" charset="0"/>
              </a:rPr>
              <a:t>C</a:t>
            </a:r>
            <a:endParaRPr lang="en-US" sz="3600" b="1" i="1" dirty="0">
              <a:solidFill>
                <a:srgbClr val="800000"/>
              </a:solidFill>
              <a:latin typeface="Times New Roman" pitchFamily="18" charset="0"/>
              <a:cs typeface="Times New Roman" pitchFamily="18" charset="0"/>
            </a:endParaRPr>
          </a:p>
          <a:p>
            <a:pPr eaLnBrk="1" hangingPunct="1"/>
            <a:endParaRPr lang="en-US" sz="3600" b="1" i="1" dirty="0">
              <a:solidFill>
                <a:srgbClr val="800000"/>
              </a:solidFill>
              <a:latin typeface="Times New Roman" pitchFamily="18" charset="0"/>
              <a:cs typeface="Times New Roman" pitchFamily="18" charset="0"/>
            </a:endParaRPr>
          </a:p>
          <a:p>
            <a:pPr eaLnBrk="1" hangingPunct="1"/>
            <a:r>
              <a:rPr lang="en-US" sz="3600" b="1" dirty="0">
                <a:solidFill>
                  <a:srgbClr val="0070C0"/>
                </a:solidFill>
                <a:latin typeface="Times New Roman" pitchFamily="18" charset="0"/>
                <a:cs typeface="Times New Roman" pitchFamily="18" charset="0"/>
              </a:rPr>
              <a:t>             GV </a:t>
            </a:r>
            <a:r>
              <a:rPr lang="en-US" sz="3600" b="1" dirty="0" err="1">
                <a:solidFill>
                  <a:srgbClr val="0070C0"/>
                </a:solidFill>
                <a:latin typeface="Times New Roman" pitchFamily="18" charset="0"/>
                <a:cs typeface="Times New Roman" pitchFamily="18" charset="0"/>
              </a:rPr>
              <a:t>thực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hiện</a:t>
            </a:r>
            <a:r>
              <a:rPr lang="en-US" sz="3600" b="1" dirty="0">
                <a:solidFill>
                  <a:srgbClr val="0070C0"/>
                </a:solidFill>
                <a:latin typeface="Times New Roman" pitchFamily="18" charset="0"/>
                <a:cs typeface="Times New Roman" pitchFamily="18" charset="0"/>
              </a:rPr>
              <a:t>: </a:t>
            </a:r>
            <a:r>
              <a:rPr lang="en-US" sz="3600" b="1" i="1" dirty="0" err="1" smtClean="0">
                <a:solidFill>
                  <a:srgbClr val="800000"/>
                </a:solidFill>
                <a:latin typeface="Times New Roman" pitchFamily="18" charset="0"/>
                <a:cs typeface="Times New Roman" pitchFamily="18" charset="0"/>
              </a:rPr>
              <a:t>Lê</a:t>
            </a:r>
            <a:r>
              <a:rPr lang="en-US" sz="3600" b="1" i="1" dirty="0" smtClean="0">
                <a:solidFill>
                  <a:srgbClr val="800000"/>
                </a:solidFill>
                <a:latin typeface="Times New Roman" pitchFamily="18" charset="0"/>
                <a:cs typeface="Times New Roman" pitchFamily="18" charset="0"/>
              </a:rPr>
              <a:t> </a:t>
            </a:r>
            <a:r>
              <a:rPr lang="en-US" sz="3600" b="1" i="1" dirty="0" err="1" smtClean="0">
                <a:solidFill>
                  <a:srgbClr val="800000"/>
                </a:solidFill>
                <a:latin typeface="Times New Roman" pitchFamily="18" charset="0"/>
                <a:cs typeface="Times New Roman" pitchFamily="18" charset="0"/>
              </a:rPr>
              <a:t>Thị</a:t>
            </a:r>
            <a:r>
              <a:rPr lang="en-US" sz="3600" b="1" i="1" dirty="0" smtClean="0">
                <a:solidFill>
                  <a:srgbClr val="800000"/>
                </a:solidFill>
                <a:latin typeface="Times New Roman" pitchFamily="18" charset="0"/>
                <a:cs typeface="Times New Roman" pitchFamily="18" charset="0"/>
              </a:rPr>
              <a:t> </a:t>
            </a:r>
            <a:r>
              <a:rPr lang="en-US" sz="3600" b="1" i="1" dirty="0" err="1" smtClean="0">
                <a:solidFill>
                  <a:srgbClr val="800000"/>
                </a:solidFill>
                <a:latin typeface="Times New Roman" pitchFamily="18" charset="0"/>
                <a:cs typeface="Times New Roman" pitchFamily="18" charset="0"/>
              </a:rPr>
              <a:t>Hồng</a:t>
            </a:r>
            <a:r>
              <a:rPr lang="en-US" sz="3600" b="1" i="1" dirty="0" smtClean="0">
                <a:solidFill>
                  <a:srgbClr val="800000"/>
                </a:solidFill>
                <a:latin typeface="Times New Roman" pitchFamily="18" charset="0"/>
                <a:cs typeface="Times New Roman" pitchFamily="18" charset="0"/>
              </a:rPr>
              <a:t> </a:t>
            </a:r>
            <a:r>
              <a:rPr lang="en-US" sz="3600" b="1" i="1" dirty="0" err="1" smtClean="0">
                <a:solidFill>
                  <a:srgbClr val="800000"/>
                </a:solidFill>
                <a:latin typeface="Times New Roman" pitchFamily="18" charset="0"/>
                <a:cs typeface="Times New Roman" pitchFamily="18" charset="0"/>
              </a:rPr>
              <a:t>Thanh</a:t>
            </a:r>
            <a:endParaRPr lang="en-US" sz="3600" b="1" i="1" dirty="0">
              <a:solidFill>
                <a:srgbClr val="800000"/>
              </a:solidFill>
              <a:latin typeface="Times New Roman" pitchFamily="18" charset="0"/>
              <a:cs typeface="Times New Roman" pitchFamily="18" charset="0"/>
            </a:endParaRPr>
          </a:p>
          <a:p>
            <a:pPr eaLnBrk="1" hangingPunct="1"/>
            <a:endParaRPr lang="en-US" sz="3600" b="1" i="1" dirty="0">
              <a:solidFill>
                <a:srgbClr val="800000"/>
              </a:solidFill>
              <a:latin typeface="Times New Roman" pitchFamily="18" charset="0"/>
              <a:cs typeface="Times New Roman" pitchFamily="18" charset="0"/>
            </a:endParaRPr>
          </a:p>
          <a:p>
            <a:pPr eaLnBrk="1" hangingPunct="1"/>
            <a:endParaRPr lang="en-US" sz="3600" b="1" i="1" dirty="0">
              <a:solidFill>
                <a:srgbClr val="800000"/>
              </a:solidFill>
              <a:latin typeface="Times New Roman" pitchFamily="18" charset="0"/>
              <a:cs typeface="Times New Roman" pitchFamily="18" charset="0"/>
            </a:endParaRPr>
          </a:p>
          <a:p>
            <a:pPr eaLnBrk="1" hangingPunct="1"/>
            <a:endParaRPr lang="en-US" sz="3600" b="1" i="1" dirty="0">
              <a:solidFill>
                <a:srgbClr val="8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87817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142928" y="0"/>
            <a:ext cx="12554056" cy="6991569"/>
          </a:xfrm>
          <a:prstGeom prst="rect">
            <a:avLst/>
          </a:prstGeom>
        </p:spPr>
      </p:pic>
      <p:sp>
        <p:nvSpPr>
          <p:cNvPr id="10" name="TextBox 4"/>
          <p:cNvSpPr txBox="1">
            <a:spLocks noChangeArrowheads="1"/>
          </p:cNvSpPr>
          <p:nvPr/>
        </p:nvSpPr>
        <p:spPr bwMode="auto">
          <a:xfrm>
            <a:off x="141514" y="996821"/>
            <a:ext cx="1182188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marL="571500" lvl="0" indent="-571500" algn="just">
              <a:buFont typeface="Arial" panose="020B0604020202020204" pitchFamily="34" charset="0"/>
              <a:buChar char="•"/>
              <a:defRPr/>
            </a:pPr>
            <a:r>
              <a:rPr lang="vi-VN" sz="4000" dirty="0">
                <a:solidFill>
                  <a:prstClr val="white"/>
                </a:solidFill>
                <a:latin typeface="Times New Roman" panose="02020603050405020304" pitchFamily="18" charset="0"/>
                <a:cs typeface="Times New Roman" panose="02020603050405020304" pitchFamily="18" charset="0"/>
              </a:rPr>
              <a:t>Chủng tộc Môn-gô-lô-it</a:t>
            </a:r>
            <a:r>
              <a:rPr lang="en-US" sz="4000" dirty="0">
                <a:solidFill>
                  <a:prstClr val="white"/>
                </a:solidFill>
                <a:latin typeface="Times New Roman" panose="02020603050405020304" pitchFamily="18" charset="0"/>
                <a:cs typeface="Times New Roman" panose="02020603050405020304" pitchFamily="18" charset="0"/>
              </a:rPr>
              <a:t>:</a:t>
            </a:r>
            <a:r>
              <a:rPr lang="vi-VN" sz="4000" dirty="0">
                <a:solidFill>
                  <a:prstClr val="white"/>
                </a:solidFill>
                <a:latin typeface="Times New Roman" panose="02020603050405020304" pitchFamily="18" charset="0"/>
                <a:cs typeface="Times New Roman" panose="02020603050405020304" pitchFamily="18" charset="0"/>
              </a:rPr>
              <a:t> phân bố chủ yếu ở châu Á và châu Mỹ.</a:t>
            </a:r>
          </a:p>
          <a:p>
            <a:pPr marL="571500" lvl="0" indent="-571500" algn="just">
              <a:buFont typeface="Arial" panose="020B0604020202020204" pitchFamily="34" charset="0"/>
              <a:buChar char="•"/>
              <a:defRPr/>
            </a:pPr>
            <a:r>
              <a:rPr lang="vi-VN" sz="4000" dirty="0">
                <a:solidFill>
                  <a:prstClr val="white"/>
                </a:solidFill>
                <a:latin typeface="Times New Roman" panose="02020603050405020304" pitchFamily="18" charset="0"/>
                <a:cs typeface="Times New Roman" panose="02020603050405020304" pitchFamily="18" charset="0"/>
              </a:rPr>
              <a:t>Chủng tộc Nê-grô-ít</a:t>
            </a:r>
            <a:r>
              <a:rPr lang="en-US" sz="4000" dirty="0">
                <a:solidFill>
                  <a:prstClr val="white"/>
                </a:solidFill>
                <a:latin typeface="Times New Roman" panose="02020603050405020304" pitchFamily="18" charset="0"/>
                <a:cs typeface="Times New Roman" panose="02020603050405020304" pitchFamily="18" charset="0"/>
              </a:rPr>
              <a:t>:</a:t>
            </a:r>
            <a:r>
              <a:rPr lang="vi-VN" sz="4000" dirty="0">
                <a:solidFill>
                  <a:prstClr val="white"/>
                </a:solidFill>
                <a:latin typeface="Times New Roman" panose="02020603050405020304" pitchFamily="18" charset="0"/>
                <a:cs typeface="Times New Roman" panose="02020603050405020304" pitchFamily="18" charset="0"/>
              </a:rPr>
              <a:t> phân bố chủ yếu ở châu Phi.</a:t>
            </a:r>
          </a:p>
          <a:p>
            <a:pPr marL="571500" lvl="0" indent="-571500" algn="just">
              <a:buFont typeface="Arial" panose="020B0604020202020204" pitchFamily="34" charset="0"/>
              <a:buChar char="•"/>
              <a:defRPr/>
            </a:pPr>
            <a:r>
              <a:rPr lang="vi-VN" sz="4000" dirty="0">
                <a:solidFill>
                  <a:prstClr val="white"/>
                </a:solidFill>
                <a:latin typeface="Times New Roman" panose="02020603050405020304" pitchFamily="18" charset="0"/>
                <a:cs typeface="Times New Roman" panose="02020603050405020304" pitchFamily="18" charset="0"/>
              </a:rPr>
              <a:t>Chủng tộc Ơ-rô-pê-ô-ít</a:t>
            </a:r>
            <a:r>
              <a:rPr lang="en-US" sz="4000" dirty="0">
                <a:solidFill>
                  <a:prstClr val="white"/>
                </a:solidFill>
                <a:latin typeface="Times New Roman" panose="02020603050405020304" pitchFamily="18" charset="0"/>
                <a:cs typeface="Times New Roman" panose="02020603050405020304" pitchFamily="18" charset="0"/>
              </a:rPr>
              <a:t>:</a:t>
            </a:r>
            <a:r>
              <a:rPr lang="vi-VN" sz="4000" dirty="0">
                <a:solidFill>
                  <a:prstClr val="white"/>
                </a:solidFill>
                <a:latin typeface="Times New Roman" panose="02020603050405020304" pitchFamily="18" charset="0"/>
                <a:cs typeface="Times New Roman" panose="02020603050405020304" pitchFamily="18" charset="0"/>
              </a:rPr>
              <a:t> phân </a:t>
            </a:r>
            <a:r>
              <a:rPr lang="vi-VN" sz="4000" dirty="0" smtClean="0">
                <a:solidFill>
                  <a:prstClr val="white"/>
                </a:solidFill>
                <a:latin typeface="Times New Roman" panose="02020603050405020304" pitchFamily="18" charset="0"/>
                <a:cs typeface="Times New Roman" panose="02020603050405020304" pitchFamily="18" charset="0"/>
              </a:rPr>
              <a:t>b</a:t>
            </a:r>
            <a:r>
              <a:rPr lang="en-US" sz="4000" dirty="0" smtClean="0">
                <a:solidFill>
                  <a:prstClr val="white"/>
                </a:solidFill>
                <a:latin typeface="Times New Roman" panose="02020603050405020304" pitchFamily="18" charset="0"/>
                <a:cs typeface="Times New Roman" panose="02020603050405020304" pitchFamily="18" charset="0"/>
              </a:rPr>
              <a:t>ố</a:t>
            </a:r>
            <a:r>
              <a:rPr lang="vi-VN" sz="4000" dirty="0" smtClean="0">
                <a:solidFill>
                  <a:prstClr val="white"/>
                </a:solidFill>
                <a:latin typeface="Times New Roman" panose="02020603050405020304" pitchFamily="18" charset="0"/>
                <a:cs typeface="Times New Roman" panose="02020603050405020304" pitchFamily="18" charset="0"/>
              </a:rPr>
              <a:t> </a:t>
            </a:r>
            <a:r>
              <a:rPr lang="vi-VN" sz="4000" dirty="0">
                <a:solidFill>
                  <a:prstClr val="white"/>
                </a:solidFill>
                <a:latin typeface="Times New Roman" panose="02020603050405020304" pitchFamily="18" charset="0"/>
                <a:cs typeface="Times New Roman" panose="02020603050405020304" pitchFamily="18" charset="0"/>
              </a:rPr>
              <a:t>chủ yếu ở châu Âu, châu Mỹ và châu Đại Dương</a:t>
            </a:r>
            <a:r>
              <a:rPr lang="en-US" sz="4000" dirty="0">
                <a:solidFill>
                  <a:prstClr val="white"/>
                </a:solidFill>
                <a:latin typeface="Times New Roman" panose="02020603050405020304" pitchFamily="18" charset="0"/>
                <a:cs typeface="Times New Roman" panose="02020603050405020304" pitchFamily="18" charset="0"/>
              </a:rPr>
              <a:t>.</a:t>
            </a:r>
            <a:endParaRPr lang="vi-VN" sz="4000" dirty="0">
              <a:solidFill>
                <a:prstClr val="white"/>
              </a:solidFill>
              <a:latin typeface="Times New Roman" panose="02020603050405020304" pitchFamily="18" charset="0"/>
              <a:cs typeface="Times New Roman" panose="02020603050405020304" pitchFamily="18" charset="0"/>
            </a:endParaRPr>
          </a:p>
          <a:p>
            <a:pPr marL="571500" lvl="0" indent="-571500" algn="just">
              <a:buFont typeface="Arial" panose="020B0604020202020204" pitchFamily="34" charset="0"/>
              <a:buChar char="•"/>
              <a:defRPr/>
            </a:pPr>
            <a:r>
              <a:rPr lang="vi-VN" sz="4000" dirty="0">
                <a:solidFill>
                  <a:prstClr val="white"/>
                </a:solidFill>
                <a:latin typeface="Times New Roman" panose="02020603050405020304" pitchFamily="18" charset="0"/>
                <a:cs typeface="Times New Roman" panose="02020603050405020304" pitchFamily="18" charset="0"/>
              </a:rPr>
              <a:t>Chủng tộc Ô-xtra-lô-it</a:t>
            </a:r>
            <a:r>
              <a:rPr lang="en-US" sz="4000" dirty="0">
                <a:solidFill>
                  <a:prstClr val="white"/>
                </a:solidFill>
                <a:latin typeface="Times New Roman" panose="02020603050405020304" pitchFamily="18" charset="0"/>
                <a:cs typeface="Times New Roman" panose="02020603050405020304" pitchFamily="18" charset="0"/>
              </a:rPr>
              <a:t>:</a:t>
            </a:r>
            <a:r>
              <a:rPr lang="vi-VN" sz="4000" dirty="0">
                <a:solidFill>
                  <a:prstClr val="white"/>
                </a:solidFill>
                <a:latin typeface="Times New Roman" panose="02020603050405020304" pitchFamily="18" charset="0"/>
                <a:cs typeface="Times New Roman" panose="02020603050405020304" pitchFamily="18" charset="0"/>
              </a:rPr>
              <a:t> phân bố chủ yếu ở châu Đại Dương.</a:t>
            </a:r>
          </a:p>
        </p:txBody>
      </p:sp>
    </p:spTree>
    <p:extLst>
      <p:ext uri="{BB962C8B-B14F-4D97-AF65-F5344CB8AC3E}">
        <p14:creationId xmlns:p14="http://schemas.microsoft.com/office/powerpoint/2010/main" val="426864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BD5A044F-14FB-E9A4-E037-C907C039979E}"/>
              </a:ext>
            </a:extLst>
          </p:cNvPr>
          <p:cNvPicPr>
            <a:picLocks noChangeAspect="1"/>
          </p:cNvPicPr>
          <p:nvPr/>
        </p:nvPicPr>
        <p:blipFill>
          <a:blip r:embed="rId2"/>
          <a:stretch>
            <a:fillRect/>
          </a:stretch>
        </p:blipFill>
        <p:spPr>
          <a:xfrm>
            <a:off x="269420" y="544286"/>
            <a:ext cx="5951249" cy="5966406"/>
          </a:xfrm>
          <a:prstGeom prst="rect">
            <a:avLst/>
          </a:prstGeom>
        </p:spPr>
      </p:pic>
      <p:pic>
        <p:nvPicPr>
          <p:cNvPr id="1026" name="Picture 2" descr="Eo biển Bering – Wikipedia tiếng Việt">
            <a:extLst>
              <a:ext uri="{FF2B5EF4-FFF2-40B4-BE49-F238E27FC236}">
                <a16:creationId xmlns:a16="http://schemas.microsoft.com/office/drawing/2014/main" id="{080DE333-E10B-8112-65B9-807B9C6662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7049" y="1341912"/>
            <a:ext cx="5498275" cy="4123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767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385127" y="449071"/>
            <a:ext cx="9934529" cy="6022981"/>
          </a:xfrm>
          <a:prstGeom prst="rect">
            <a:avLst/>
          </a:prstGeom>
        </p:spPr>
      </p:pic>
      <p:sp>
        <p:nvSpPr>
          <p:cNvPr id="2" name="Freeform 2">
            <a:extLst>
              <a:ext uri="{FF2B5EF4-FFF2-40B4-BE49-F238E27FC236}">
                <a16:creationId xmlns:a16="http://schemas.microsoft.com/office/drawing/2014/main" id="{7A5B7112-3F3A-4007-92B0-1CF86497830A}"/>
              </a:ext>
            </a:extLst>
          </p:cNvPr>
          <p:cNvSpPr/>
          <p:nvPr/>
        </p:nvSpPr>
        <p:spPr>
          <a:xfrm>
            <a:off x="9369630" y="1816925"/>
            <a:ext cx="2616319" cy="4592005"/>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defTabSz="1218804"/>
            <a:endParaRPr lang="en-US" sz="2399">
              <a:solidFill>
                <a:prstClr val="black"/>
              </a:solidFill>
              <a:latin typeface="Calibri"/>
            </a:endParaRPr>
          </a:p>
        </p:txBody>
      </p:sp>
      <p:sp>
        <p:nvSpPr>
          <p:cNvPr id="6" name="TextBox 5">
            <a:extLst>
              <a:ext uri="{FF2B5EF4-FFF2-40B4-BE49-F238E27FC236}">
                <a16:creationId xmlns:a16="http://schemas.microsoft.com/office/drawing/2014/main" id="{F6B7F7D6-979E-419D-B276-38FF17C80656}"/>
              </a:ext>
            </a:extLst>
          </p:cNvPr>
          <p:cNvSpPr txBox="1"/>
          <p:nvPr/>
        </p:nvSpPr>
        <p:spPr>
          <a:xfrm>
            <a:off x="1259193" y="996707"/>
            <a:ext cx="7944183" cy="4401205"/>
          </a:xfrm>
          <a:prstGeom prst="rect">
            <a:avLst/>
          </a:prstGeom>
          <a:noFill/>
        </p:spPr>
        <p:txBody>
          <a:bodyPr wrap="square" rtlCol="0">
            <a:spAutoFit/>
          </a:bodyPr>
          <a:lstStyle/>
          <a:p>
            <a:pPr algn="just" defTabSz="1218804"/>
            <a:r>
              <a:rPr lang="en-US" sz="4000" b="1" dirty="0">
                <a:solidFill>
                  <a:srgbClr val="EEECE1"/>
                </a:solidFill>
                <a:latin typeface="Calibri" panose="020F0502020204030204" pitchFamily="34" charset="0"/>
                <a:cs typeface="Calibri" panose="020F0502020204030204" pitchFamily="34" charset="0"/>
              </a:rPr>
              <a:t>   </a:t>
            </a:r>
            <a:r>
              <a:rPr lang="vi-VN" sz="4000" b="1" dirty="0">
                <a:solidFill>
                  <a:srgbClr val="EEECE1"/>
                </a:solidFill>
                <a:latin typeface="Calibri" panose="020F0502020204030204" pitchFamily="34" charset="0"/>
                <a:cs typeface="Calibri" panose="020F0502020204030204" pitchFamily="34" charset="0"/>
              </a:rPr>
              <a:t>Các chủng tộc trên thế giới đã có sự di chuyển và chung sống cùng nhau. Đặc biệt, các chủng tộc sinh ra trên thế giới đều có quyền như nhau và hoàn toàn bình đẳng, do vậy mỗi người cần có ứng xử phù hợp để tôn trọng sự khác biệt.</a:t>
            </a:r>
            <a:endParaRPr lang="en-US" sz="4000" b="1" dirty="0">
              <a:solidFill>
                <a:srgbClr val="EEECE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760998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E7A34E57-614C-B6FE-0BA9-527F9EAE59D4}"/>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Nhóm 13">
            <a:extLst>
              <a:ext uri="{FF2B5EF4-FFF2-40B4-BE49-F238E27FC236}">
                <a16:creationId xmlns:a16="http://schemas.microsoft.com/office/drawing/2014/main" id="{FD0653DF-5DF0-AF49-45C9-DC3A78811619}"/>
              </a:ext>
            </a:extLst>
          </p:cNvPr>
          <p:cNvGrpSpPr/>
          <p:nvPr/>
        </p:nvGrpSpPr>
        <p:grpSpPr>
          <a:xfrm>
            <a:off x="403882" y="242061"/>
            <a:ext cx="11479237" cy="1761274"/>
            <a:chOff x="1891864" y="468645"/>
            <a:chExt cx="9257830" cy="2757932"/>
          </a:xfrm>
        </p:grpSpPr>
        <p:sp>
          <p:nvSpPr>
            <p:cNvPr id="8" name="a">
              <a:extLst>
                <a:ext uri="{FF2B5EF4-FFF2-40B4-BE49-F238E27FC236}">
                  <a16:creationId xmlns:a16="http://schemas.microsoft.com/office/drawing/2014/main" id="{5DAB902B-8B3F-4C8A-1E63-7D46099F432B}"/>
                </a:ext>
              </a:extLst>
            </p:cNvPr>
            <p:cNvSpPr/>
            <p:nvPr/>
          </p:nvSpPr>
          <p:spPr>
            <a:xfrm>
              <a:off x="1891864" y="468645"/>
              <a:ext cx="9257830" cy="275793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7132">
                    <a:lumMod val="50000"/>
                  </a:srgbClr>
                </a:solidFill>
                <a:effectLst/>
                <a:uLnTx/>
                <a:uFillTx/>
                <a:latin typeface="Calibri" panose="020F0502020204030204"/>
                <a:ea typeface="+mn-ea"/>
                <a:cs typeface="+mn-cs"/>
              </a:endParaRPr>
            </a:p>
          </p:txBody>
        </p:sp>
        <p:sp>
          <p:nvSpPr>
            <p:cNvPr id="9" name="Hộp Văn bản 6">
              <a:extLst>
                <a:ext uri="{FF2B5EF4-FFF2-40B4-BE49-F238E27FC236}">
                  <a16:creationId xmlns:a16="http://schemas.microsoft.com/office/drawing/2014/main" id="{168AD138-150B-9D9C-74B5-D18D3A67EEBB}"/>
                </a:ext>
              </a:extLst>
            </p:cNvPr>
            <p:cNvSpPr txBox="1"/>
            <p:nvPr/>
          </p:nvSpPr>
          <p:spPr>
            <a:xfrm>
              <a:off x="1987273" y="468645"/>
              <a:ext cx="9117826" cy="2747052"/>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vi-VN" sz="3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Dựa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vào bảng số dân thế giới và các châu lục năm 2021, hãy sắp xếp số dân các châu lục trên thế giới </a:t>
              </a:r>
              <a:endPar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theo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thứ tự </a:t>
              </a:r>
              <a:r>
                <a:rPr kumimoji="0" lang="vi-VN" sz="36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từ nhỏ đến lớn.</a:t>
              </a:r>
              <a:endParaRPr kumimoji="0" lang="en-US" sz="36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050" name="Picture 2" descr="Lịch Sử và Địa Lí lớp 5 Kết nối tri thức Bài 23: Dân số và các chủng tộc chính trên thế giới">
            <a:extLst>
              <a:ext uri="{FF2B5EF4-FFF2-40B4-BE49-F238E27FC236}">
                <a16:creationId xmlns:a16="http://schemas.microsoft.com/office/drawing/2014/main" id="{B11A3253-5111-F09B-D80C-CADDECB1A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184" y="2106424"/>
            <a:ext cx="11363484" cy="4514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687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385127" y="449071"/>
            <a:ext cx="9934529" cy="6022981"/>
          </a:xfrm>
          <a:prstGeom prst="rect">
            <a:avLst/>
          </a:prstGeom>
        </p:spPr>
      </p:pic>
      <p:sp>
        <p:nvSpPr>
          <p:cNvPr id="2" name="Freeform 2">
            <a:extLst>
              <a:ext uri="{FF2B5EF4-FFF2-40B4-BE49-F238E27FC236}">
                <a16:creationId xmlns:a16="http://schemas.microsoft.com/office/drawing/2014/main" id="{7A5B7112-3F3A-4007-92B0-1CF86497830A}"/>
              </a:ext>
            </a:extLst>
          </p:cNvPr>
          <p:cNvSpPr/>
          <p:nvPr/>
        </p:nvSpPr>
        <p:spPr>
          <a:xfrm>
            <a:off x="9369630" y="1816925"/>
            <a:ext cx="2616319" cy="4592005"/>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defTabSz="1218804"/>
            <a:endParaRPr lang="en-US" sz="2399">
              <a:solidFill>
                <a:prstClr val="black"/>
              </a:solidFill>
              <a:latin typeface="Calibri"/>
            </a:endParaRPr>
          </a:p>
        </p:txBody>
      </p:sp>
      <p:sp>
        <p:nvSpPr>
          <p:cNvPr id="6" name="TextBox 5">
            <a:extLst>
              <a:ext uri="{FF2B5EF4-FFF2-40B4-BE49-F238E27FC236}">
                <a16:creationId xmlns:a16="http://schemas.microsoft.com/office/drawing/2014/main" id="{44D18B49-253E-92F3-C5AE-3BDEB5E5806C}"/>
              </a:ext>
            </a:extLst>
          </p:cNvPr>
          <p:cNvSpPr txBox="1"/>
          <p:nvPr/>
        </p:nvSpPr>
        <p:spPr>
          <a:xfrm>
            <a:off x="1197333" y="1042014"/>
            <a:ext cx="8534493" cy="2708434"/>
          </a:xfrm>
          <a:prstGeom prst="rect">
            <a:avLst/>
          </a:prstGeom>
          <a:noFill/>
        </p:spPr>
        <p:txBody>
          <a:bodyPr wrap="square" lIns="0" tIns="0" rIns="0" bIns="0" rtlCol="0">
            <a:spAutoFit/>
          </a:bodyPr>
          <a:lstStyle>
            <a:defPPr>
              <a:defRPr lang="en-US"/>
            </a:defPPr>
            <a:lvl1pPr algn="just">
              <a:defRPr sz="4400">
                <a:solidFill>
                  <a:srgbClr val="588E80"/>
                </a:solidFill>
                <a:latin typeface="UVN Thanh Pho Nang" panose="02060406040706070204" pitchFamily="18" charset="0"/>
                <a:cs typeface="Times New Roman" panose="02020603050405020304" pitchFamily="18" charset="0"/>
              </a:defRPr>
            </a:lvl1pPr>
          </a:lstStyle>
          <a:p>
            <a:pPr algn="l" defTabSz="1218804"/>
            <a:r>
              <a:rPr lang="en-US" dirty="0" err="1">
                <a:solidFill>
                  <a:schemeClr val="bg1"/>
                </a:solidFill>
                <a:latin typeface="Times New Roman" panose="02020603050405020304" pitchFamily="18" charset="0"/>
                <a:ea typeface="Cambria" panose="02040503050406030204" pitchFamily="18" charset="0"/>
              </a:rPr>
              <a:t>Số</a:t>
            </a:r>
            <a:r>
              <a:rPr lang="en-US" dirty="0">
                <a:solidFill>
                  <a:schemeClr val="bg1"/>
                </a:solidFill>
                <a:latin typeface="Times New Roman" panose="02020603050405020304" pitchFamily="18" charset="0"/>
                <a:ea typeface="Cambria" panose="02040503050406030204" pitchFamily="18" charset="0"/>
              </a:rPr>
              <a:t> </a:t>
            </a:r>
            <a:r>
              <a:rPr lang="en-US" dirty="0" err="1">
                <a:solidFill>
                  <a:schemeClr val="bg1"/>
                </a:solidFill>
                <a:latin typeface="Times New Roman" panose="02020603050405020304" pitchFamily="18" charset="0"/>
                <a:ea typeface="Cambria" panose="02040503050406030204" pitchFamily="18" charset="0"/>
              </a:rPr>
              <a:t>dân</a:t>
            </a:r>
            <a:r>
              <a:rPr lang="en-US" dirty="0">
                <a:solidFill>
                  <a:schemeClr val="bg1"/>
                </a:solidFill>
                <a:latin typeface="Times New Roman" panose="02020603050405020304" pitchFamily="18" charset="0"/>
                <a:ea typeface="Cambria" panose="02040503050406030204" pitchFamily="18" charset="0"/>
              </a:rPr>
              <a:t> </a:t>
            </a:r>
            <a:r>
              <a:rPr lang="en-US" dirty="0" err="1">
                <a:solidFill>
                  <a:schemeClr val="bg1"/>
                </a:solidFill>
                <a:latin typeface="Times New Roman" panose="02020603050405020304" pitchFamily="18" charset="0"/>
                <a:ea typeface="Cambria" panose="02040503050406030204" pitchFamily="18" charset="0"/>
              </a:rPr>
              <a:t>các</a:t>
            </a:r>
            <a:r>
              <a:rPr lang="en-US" dirty="0">
                <a:solidFill>
                  <a:schemeClr val="bg1"/>
                </a:solidFill>
                <a:latin typeface="Times New Roman" panose="02020603050405020304" pitchFamily="18" charset="0"/>
                <a:ea typeface="Cambria" panose="02040503050406030204" pitchFamily="18" charset="0"/>
              </a:rPr>
              <a:t> </a:t>
            </a:r>
            <a:r>
              <a:rPr lang="en-US" dirty="0" err="1">
                <a:solidFill>
                  <a:schemeClr val="bg1"/>
                </a:solidFill>
                <a:latin typeface="Times New Roman" panose="02020603050405020304" pitchFamily="18" charset="0"/>
                <a:ea typeface="Cambria" panose="02040503050406030204" pitchFamily="18" charset="0"/>
              </a:rPr>
              <a:t>châu</a:t>
            </a:r>
            <a:r>
              <a:rPr lang="en-US" dirty="0">
                <a:solidFill>
                  <a:schemeClr val="bg1"/>
                </a:solidFill>
                <a:latin typeface="Times New Roman" panose="02020603050405020304" pitchFamily="18" charset="0"/>
                <a:ea typeface="Cambria" panose="02040503050406030204" pitchFamily="18" charset="0"/>
              </a:rPr>
              <a:t> </a:t>
            </a:r>
            <a:r>
              <a:rPr lang="en-US" dirty="0" err="1">
                <a:solidFill>
                  <a:schemeClr val="bg1"/>
                </a:solidFill>
                <a:latin typeface="Times New Roman" panose="02020603050405020304" pitchFamily="18" charset="0"/>
                <a:ea typeface="Cambria" panose="02040503050406030204" pitchFamily="18" charset="0"/>
              </a:rPr>
              <a:t>lục</a:t>
            </a:r>
            <a:r>
              <a:rPr lang="en-US" dirty="0">
                <a:solidFill>
                  <a:schemeClr val="bg1"/>
                </a:solidFill>
                <a:latin typeface="Times New Roman" panose="02020603050405020304" pitchFamily="18" charset="0"/>
                <a:ea typeface="Cambria" panose="02040503050406030204" pitchFamily="18" charset="0"/>
              </a:rPr>
              <a:t> </a:t>
            </a:r>
            <a:r>
              <a:rPr lang="en-US" dirty="0" err="1">
                <a:solidFill>
                  <a:schemeClr val="bg1"/>
                </a:solidFill>
                <a:latin typeface="Times New Roman" panose="02020603050405020304" pitchFamily="18" charset="0"/>
                <a:ea typeface="Cambria" panose="02040503050406030204" pitchFamily="18" charset="0"/>
              </a:rPr>
              <a:t>trên</a:t>
            </a:r>
            <a:r>
              <a:rPr lang="en-US" dirty="0">
                <a:solidFill>
                  <a:schemeClr val="bg1"/>
                </a:solidFill>
                <a:latin typeface="Times New Roman" panose="02020603050405020304" pitchFamily="18" charset="0"/>
                <a:ea typeface="Cambria" panose="02040503050406030204" pitchFamily="18" charset="0"/>
              </a:rPr>
              <a:t> </a:t>
            </a:r>
            <a:r>
              <a:rPr lang="en-US" dirty="0" err="1">
                <a:solidFill>
                  <a:schemeClr val="bg1"/>
                </a:solidFill>
                <a:latin typeface="Times New Roman" panose="02020603050405020304" pitchFamily="18" charset="0"/>
                <a:ea typeface="Cambria" panose="02040503050406030204" pitchFamily="18" charset="0"/>
              </a:rPr>
              <a:t>thế</a:t>
            </a:r>
            <a:r>
              <a:rPr lang="en-US" dirty="0">
                <a:solidFill>
                  <a:schemeClr val="bg1"/>
                </a:solidFill>
                <a:latin typeface="Times New Roman" panose="02020603050405020304" pitchFamily="18" charset="0"/>
                <a:ea typeface="Cambria" panose="02040503050406030204" pitchFamily="18" charset="0"/>
              </a:rPr>
              <a:t> </a:t>
            </a:r>
            <a:r>
              <a:rPr lang="en-US" dirty="0" err="1">
                <a:solidFill>
                  <a:schemeClr val="bg1"/>
                </a:solidFill>
                <a:latin typeface="Times New Roman" panose="02020603050405020304" pitchFamily="18" charset="0"/>
                <a:ea typeface="Cambria" panose="02040503050406030204" pitchFamily="18" charset="0"/>
              </a:rPr>
              <a:t>giới</a:t>
            </a:r>
            <a:r>
              <a:rPr lang="en-US" dirty="0">
                <a:solidFill>
                  <a:schemeClr val="bg1"/>
                </a:solidFill>
                <a:latin typeface="Times New Roman" panose="02020603050405020304" pitchFamily="18" charset="0"/>
                <a:ea typeface="Cambria" panose="02040503050406030204" pitchFamily="18" charset="0"/>
              </a:rPr>
              <a:t> </a:t>
            </a:r>
            <a:r>
              <a:rPr lang="en-US" dirty="0" err="1" smtClean="0">
                <a:solidFill>
                  <a:schemeClr val="bg1"/>
                </a:solidFill>
                <a:latin typeface="Times New Roman" panose="02020603050405020304" pitchFamily="18" charset="0"/>
                <a:ea typeface="Cambria" panose="02040503050406030204" pitchFamily="18" charset="0"/>
              </a:rPr>
              <a:t>theo</a:t>
            </a:r>
            <a:r>
              <a:rPr lang="en-US" dirty="0" smtClean="0">
                <a:solidFill>
                  <a:schemeClr val="bg1"/>
                </a:solidFill>
                <a:latin typeface="Times New Roman" panose="02020603050405020304" pitchFamily="18" charset="0"/>
                <a:ea typeface="Cambria" panose="02040503050406030204" pitchFamily="18" charset="0"/>
              </a:rPr>
              <a:t> </a:t>
            </a:r>
            <a:r>
              <a:rPr lang="en-US" dirty="0" err="1">
                <a:solidFill>
                  <a:schemeClr val="bg1"/>
                </a:solidFill>
                <a:latin typeface="Times New Roman" panose="02020603050405020304" pitchFamily="18" charset="0"/>
                <a:ea typeface="Cambria" panose="02040503050406030204" pitchFamily="18" charset="0"/>
              </a:rPr>
              <a:t>thứ</a:t>
            </a:r>
            <a:r>
              <a:rPr lang="en-US" dirty="0">
                <a:solidFill>
                  <a:schemeClr val="bg1"/>
                </a:solidFill>
                <a:latin typeface="Times New Roman" panose="02020603050405020304" pitchFamily="18" charset="0"/>
                <a:ea typeface="Cambria" panose="02040503050406030204" pitchFamily="18" charset="0"/>
              </a:rPr>
              <a:t> </a:t>
            </a:r>
            <a:r>
              <a:rPr lang="en-US" dirty="0" err="1">
                <a:solidFill>
                  <a:schemeClr val="bg1"/>
                </a:solidFill>
                <a:latin typeface="Times New Roman" panose="02020603050405020304" pitchFamily="18" charset="0"/>
                <a:ea typeface="Cambria" panose="02040503050406030204" pitchFamily="18" charset="0"/>
              </a:rPr>
              <a:t>tự</a:t>
            </a:r>
            <a:r>
              <a:rPr lang="en-US" dirty="0">
                <a:solidFill>
                  <a:schemeClr val="bg1"/>
                </a:solidFill>
                <a:latin typeface="Times New Roman" panose="02020603050405020304" pitchFamily="18" charset="0"/>
                <a:ea typeface="Cambria" panose="02040503050406030204" pitchFamily="18" charset="0"/>
              </a:rPr>
              <a:t> </a:t>
            </a:r>
            <a:r>
              <a:rPr lang="en-US" dirty="0" err="1">
                <a:solidFill>
                  <a:schemeClr val="bg1"/>
                </a:solidFill>
                <a:latin typeface="Times New Roman" panose="02020603050405020304" pitchFamily="18" charset="0"/>
                <a:ea typeface="Cambria" panose="02040503050406030204" pitchFamily="18" charset="0"/>
              </a:rPr>
              <a:t>từ</a:t>
            </a:r>
            <a:r>
              <a:rPr lang="en-US" dirty="0">
                <a:solidFill>
                  <a:schemeClr val="bg1"/>
                </a:solidFill>
                <a:latin typeface="Times New Roman" panose="02020603050405020304" pitchFamily="18" charset="0"/>
                <a:ea typeface="Cambria" panose="02040503050406030204" pitchFamily="18" charset="0"/>
              </a:rPr>
              <a:t> nhỏ </a:t>
            </a:r>
            <a:r>
              <a:rPr lang="en-US" dirty="0" err="1">
                <a:solidFill>
                  <a:schemeClr val="bg1"/>
                </a:solidFill>
                <a:latin typeface="Times New Roman" panose="02020603050405020304" pitchFamily="18" charset="0"/>
                <a:ea typeface="Cambria" panose="02040503050406030204" pitchFamily="18" charset="0"/>
              </a:rPr>
              <a:t>đến</a:t>
            </a:r>
            <a:r>
              <a:rPr lang="en-US" dirty="0">
                <a:solidFill>
                  <a:schemeClr val="bg1"/>
                </a:solidFill>
                <a:latin typeface="Times New Roman" panose="02020603050405020304" pitchFamily="18" charset="0"/>
                <a:ea typeface="Cambria" panose="02040503050406030204" pitchFamily="18" charset="0"/>
              </a:rPr>
              <a:t> </a:t>
            </a:r>
            <a:r>
              <a:rPr lang="en-US" dirty="0" err="1" smtClean="0">
                <a:solidFill>
                  <a:schemeClr val="bg1"/>
                </a:solidFill>
                <a:latin typeface="Times New Roman" panose="02020603050405020304" pitchFamily="18" charset="0"/>
                <a:ea typeface="Cambria" panose="02040503050406030204" pitchFamily="18" charset="0"/>
              </a:rPr>
              <a:t>lớn</a:t>
            </a:r>
            <a:r>
              <a:rPr lang="en-US" dirty="0" smtClean="0">
                <a:solidFill>
                  <a:schemeClr val="bg1"/>
                </a:solidFill>
                <a:latin typeface="Times New Roman" panose="02020603050405020304" pitchFamily="18" charset="0"/>
                <a:ea typeface="Cambria" panose="02040503050406030204" pitchFamily="18" charset="0"/>
              </a:rPr>
              <a:t> </a:t>
            </a:r>
            <a:r>
              <a:rPr lang="en-US" dirty="0" smtClean="0">
                <a:solidFill>
                  <a:schemeClr val="bg1"/>
                </a:solidFill>
                <a:latin typeface="Times New Roman" panose="02020603050405020304" pitchFamily="18" charset="0"/>
              </a:rPr>
              <a:t>: </a:t>
            </a:r>
          </a:p>
          <a:p>
            <a:pPr algn="l" defTabSz="1218804"/>
            <a:r>
              <a:rPr lang="en-US" dirty="0" err="1" smtClean="0">
                <a:solidFill>
                  <a:schemeClr val="bg1"/>
                </a:solidFill>
                <a:latin typeface="Times New Roman" panose="02020603050405020304" pitchFamily="18" charset="0"/>
              </a:rPr>
              <a:t>châu</a:t>
            </a:r>
            <a:r>
              <a:rPr lang="en-US" dirty="0" smtClean="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Đại</a:t>
            </a:r>
            <a:r>
              <a:rPr lang="en-US" dirty="0" smtClean="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Dương</a:t>
            </a:r>
            <a:r>
              <a:rPr lang="en-US" dirty="0" smtClean="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châu</a:t>
            </a:r>
            <a:r>
              <a:rPr lang="en-US" dirty="0" smtClean="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Âu</a:t>
            </a:r>
            <a:r>
              <a:rPr lang="en-US" dirty="0" smtClean="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châu</a:t>
            </a:r>
            <a:r>
              <a:rPr lang="en-US" dirty="0" smtClean="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Mỹ</a:t>
            </a:r>
            <a:r>
              <a:rPr lang="en-US" dirty="0" smtClean="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châu</a:t>
            </a:r>
            <a:r>
              <a:rPr lang="en-US" dirty="0" smtClean="0">
                <a:solidFill>
                  <a:schemeClr val="bg1"/>
                </a:solidFill>
                <a:latin typeface="Times New Roman" panose="02020603050405020304" pitchFamily="18" charset="0"/>
              </a:rPr>
              <a:t> </a:t>
            </a:r>
            <a:r>
              <a:rPr lang="vi-VN" dirty="0" smtClean="0">
                <a:solidFill>
                  <a:schemeClr val="bg1"/>
                </a:solidFill>
                <a:latin typeface="Times New Roman" panose="02020603050405020304" pitchFamily="18" charset="0"/>
              </a:rPr>
              <a:t>P</a:t>
            </a:r>
            <a:r>
              <a:rPr lang="en-US" dirty="0" smtClean="0">
                <a:solidFill>
                  <a:schemeClr val="bg1"/>
                </a:solidFill>
                <a:latin typeface="Times New Roman" panose="02020603050405020304" pitchFamily="18" charset="0"/>
              </a:rPr>
              <a:t>hi, </a:t>
            </a:r>
            <a:r>
              <a:rPr lang="en-US" dirty="0" err="1" smtClean="0">
                <a:solidFill>
                  <a:schemeClr val="bg1"/>
                </a:solidFill>
                <a:latin typeface="Times New Roman" panose="02020603050405020304" pitchFamily="18" charset="0"/>
              </a:rPr>
              <a:t>châu</a:t>
            </a:r>
            <a:r>
              <a:rPr lang="en-US" dirty="0" smtClean="0">
                <a:solidFill>
                  <a:schemeClr val="bg1"/>
                </a:solidFill>
                <a:latin typeface="Times New Roman" panose="02020603050405020304" pitchFamily="18" charset="0"/>
              </a:rPr>
              <a:t> Á.</a:t>
            </a:r>
            <a:endParaRPr lang="en-US" dirty="0">
              <a:solidFill>
                <a:schemeClr val="bg1"/>
              </a:solidFill>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22596987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385127" y="449071"/>
            <a:ext cx="9934529" cy="6022981"/>
          </a:xfrm>
          <a:prstGeom prst="rect">
            <a:avLst/>
          </a:prstGeom>
        </p:spPr>
      </p:pic>
      <p:sp>
        <p:nvSpPr>
          <p:cNvPr id="2" name="Freeform 2">
            <a:extLst>
              <a:ext uri="{FF2B5EF4-FFF2-40B4-BE49-F238E27FC236}">
                <a16:creationId xmlns:a16="http://schemas.microsoft.com/office/drawing/2014/main" id="{7A5B7112-3F3A-4007-92B0-1CF86497830A}"/>
              </a:ext>
            </a:extLst>
          </p:cNvPr>
          <p:cNvSpPr/>
          <p:nvPr/>
        </p:nvSpPr>
        <p:spPr>
          <a:xfrm>
            <a:off x="9369630" y="1816925"/>
            <a:ext cx="2616319" cy="4592005"/>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defTabSz="1218804"/>
            <a:endParaRPr lang="en-US" sz="2399">
              <a:solidFill>
                <a:prstClr val="black"/>
              </a:solidFill>
              <a:latin typeface="Calibri"/>
            </a:endParaRPr>
          </a:p>
        </p:txBody>
      </p:sp>
      <p:sp>
        <p:nvSpPr>
          <p:cNvPr id="9" name="Hộp Văn bản 6">
            <a:extLst>
              <a:ext uri="{FF2B5EF4-FFF2-40B4-BE49-F238E27FC236}">
                <a16:creationId xmlns:a16="http://schemas.microsoft.com/office/drawing/2014/main" id="{168AD138-150B-9D9C-74B5-D18D3A67EEBB}"/>
              </a:ext>
            </a:extLst>
          </p:cNvPr>
          <p:cNvSpPr txBox="1"/>
          <p:nvPr/>
        </p:nvSpPr>
        <p:spPr>
          <a:xfrm>
            <a:off x="1412173" y="939762"/>
            <a:ext cx="7957457" cy="175432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2. </a:t>
            </a:r>
            <a:r>
              <a:rPr kumimoji="0" lang="vi-VN"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Hãy vẽ sơ đồ về đặc điểm ngoại hình </a:t>
            </a:r>
            <a:endParaRPr kumimoji="0" lang="en-US" sz="36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và </a:t>
            </a:r>
            <a:r>
              <a:rPr kumimoji="0" lang="vi-VN"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sự phân bố của bốn chủng tộc </a:t>
            </a:r>
            <a:endParaRPr kumimoji="0" lang="en-US" sz="36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trên </a:t>
            </a:r>
            <a:r>
              <a:rPr kumimoji="0" lang="vi-VN"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thế giới.</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743686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E7A34E57-614C-B6FE-0BA9-527F9EAE59D4}"/>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A2A5CE7F-ECB9-3317-94C9-D0A85366FA3B}"/>
              </a:ext>
            </a:extLst>
          </p:cNvPr>
          <p:cNvPicPr>
            <a:picLocks noChangeAspect="1"/>
          </p:cNvPicPr>
          <p:nvPr/>
        </p:nvPicPr>
        <p:blipFill>
          <a:blip r:embed="rId2"/>
          <a:stretch>
            <a:fillRect/>
          </a:stretch>
        </p:blipFill>
        <p:spPr>
          <a:xfrm>
            <a:off x="577933" y="746908"/>
            <a:ext cx="10834254" cy="5677566"/>
          </a:xfrm>
          <a:prstGeom prst="rect">
            <a:avLst/>
          </a:prstGeom>
        </p:spPr>
      </p:pic>
    </p:spTree>
    <p:extLst>
      <p:ext uri="{BB962C8B-B14F-4D97-AF65-F5344CB8AC3E}">
        <p14:creationId xmlns:p14="http://schemas.microsoft.com/office/powerpoint/2010/main" val="2473737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142928" y="1621"/>
            <a:ext cx="12554056" cy="6858000"/>
          </a:xfrm>
          <a:prstGeom prst="rect">
            <a:avLst/>
          </a:prstGeom>
        </p:spPr>
      </p:pic>
      <p:sp>
        <p:nvSpPr>
          <p:cNvPr id="5" name="TextBox 3"/>
          <p:cNvSpPr txBox="1">
            <a:spLocks noChangeArrowheads="1"/>
          </p:cNvSpPr>
          <p:nvPr/>
        </p:nvSpPr>
        <p:spPr bwMode="auto">
          <a:xfrm>
            <a:off x="2514600" y="344444"/>
            <a:ext cx="7850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Chủ</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điểm</a:t>
            </a:r>
            <a:r>
              <a:rPr lang="en-US" altLang="en-US" sz="3200" b="1" i="1" dirty="0">
                <a:solidFill>
                  <a:schemeClr val="bg1"/>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Sách</a:t>
            </a:r>
            <a:r>
              <a:rPr lang="en-US" altLang="en-US" sz="3200" b="1" i="1" dirty="0" smtClean="0">
                <a:solidFill>
                  <a:srgbClr val="FFC000"/>
                </a:solidFill>
                <a:latin typeface="Times New Roman" pitchFamily="18" charset="0"/>
                <a:cs typeface="Times New Roman" pitchFamily="18" charset="0"/>
              </a:rPr>
              <a:t> </a:t>
            </a:r>
            <a:r>
              <a:rPr lang="vi-VN" altLang="en-US" sz="3200" b="1" i="1" dirty="0">
                <a:solidFill>
                  <a:srgbClr val="FFC000"/>
                </a:solidFill>
                <a:latin typeface="Times New Roman" pitchFamily="18" charset="0"/>
                <a:cs typeface="Times New Roman" pitchFamily="18" charset="0"/>
              </a:rPr>
              <a: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Người</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bạn</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tốt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của</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em</a:t>
            </a:r>
            <a:endParaRPr lang="en-US" altLang="en-US" sz="3200" b="1" i="1" dirty="0">
              <a:solidFill>
                <a:srgbClr val="FFC000"/>
              </a:solidFill>
              <a:latin typeface="Times New Roman" pitchFamily="18" charset="0"/>
              <a:cs typeface="Times New Roman" pitchFamily="18" charset="0"/>
            </a:endParaRPr>
          </a:p>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Thứ</a:t>
            </a:r>
            <a:r>
              <a:rPr lang="en-US" altLang="en-US" sz="3200" b="1" i="1" dirty="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năm</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ngày</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1</a:t>
            </a:r>
            <a:r>
              <a:rPr lang="en-US" altLang="en-US" sz="3200" b="1" i="1" dirty="0" smtClean="0">
                <a:solidFill>
                  <a:schemeClr val="bg1"/>
                </a:solidFill>
                <a:latin typeface="Times New Roman" pitchFamily="18" charset="0"/>
                <a:cs typeface="Times New Roman" pitchFamily="18" charset="0"/>
              </a:rPr>
              <a:t>7 </a:t>
            </a:r>
            <a:r>
              <a:rPr lang="en-US" altLang="en-US" sz="3200" b="1" i="1" dirty="0" err="1">
                <a:solidFill>
                  <a:schemeClr val="bg1"/>
                </a:solidFill>
                <a:latin typeface="Times New Roman" pitchFamily="18" charset="0"/>
                <a:cs typeface="Times New Roman" pitchFamily="18" charset="0"/>
              </a:rPr>
              <a:t>tháng</a:t>
            </a:r>
            <a:r>
              <a:rPr lang="en-US" altLang="en-US" sz="3200" b="1" i="1" dirty="0">
                <a:solidFill>
                  <a:schemeClr val="bg1"/>
                </a:solidFill>
                <a:latin typeface="Times New Roman" pitchFamily="18" charset="0"/>
                <a:cs typeface="Times New Roman" pitchFamily="18" charset="0"/>
              </a:rPr>
              <a:t> 4</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năm</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202</a:t>
            </a:r>
            <a:r>
              <a:rPr lang="en-US" altLang="en-US" sz="3200" b="1" i="1" dirty="0">
                <a:solidFill>
                  <a:schemeClr val="bg1"/>
                </a:solidFill>
                <a:latin typeface="Times New Roman" pitchFamily="18" charset="0"/>
                <a:cs typeface="Times New Roman" pitchFamily="18" charset="0"/>
              </a:rPr>
              <a:t>5</a:t>
            </a:r>
          </a:p>
        </p:txBody>
      </p:sp>
      <p:sp>
        <p:nvSpPr>
          <p:cNvPr id="7" name="TextBox 4"/>
          <p:cNvSpPr txBox="1">
            <a:spLocks noChangeArrowheads="1"/>
          </p:cNvSpPr>
          <p:nvPr/>
        </p:nvSpPr>
        <p:spPr bwMode="auto">
          <a:xfrm>
            <a:off x="2971800" y="1524000"/>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Lịch</a:t>
            </a:r>
            <a:r>
              <a:rPr lang="en-US" altLang="en-US" sz="3200" b="1" i="1" u="sng"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sử</a:t>
            </a:r>
            <a:r>
              <a:rPr lang="en-US" altLang="en-US" sz="3200" b="1" i="1" u="sng"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và</a:t>
            </a:r>
            <a:r>
              <a:rPr lang="en-US" altLang="en-US" sz="3200" b="1" i="1" u="sng"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Địa</a:t>
            </a:r>
            <a:r>
              <a:rPr lang="en-US" altLang="en-US" sz="3200" b="1" i="1" u="sng"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lí</a:t>
            </a:r>
            <a:endParaRPr lang="en-US" altLang="en-US" sz="3200" b="1" i="1" u="sng" dirty="0">
              <a:solidFill>
                <a:schemeClr val="bg1"/>
              </a:solidFill>
              <a:latin typeface="Times New Roman" pitchFamily="18" charset="0"/>
              <a:cs typeface="Times New Roman" pitchFamily="18" charset="0"/>
            </a:endParaRPr>
          </a:p>
        </p:txBody>
      </p:sp>
      <p:sp>
        <p:nvSpPr>
          <p:cNvPr id="9" name="TextBox 4"/>
          <p:cNvSpPr txBox="1">
            <a:spLocks noChangeArrowheads="1"/>
          </p:cNvSpPr>
          <p:nvPr/>
        </p:nvSpPr>
        <p:spPr bwMode="auto">
          <a:xfrm>
            <a:off x="225972" y="3505200"/>
            <a:ext cx="1159816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4000" b="1" i="1" dirty="0" err="1" smtClean="0">
                <a:solidFill>
                  <a:schemeClr val="bg1"/>
                </a:solidFill>
                <a:latin typeface="Times New Roman" pitchFamily="18" charset="0"/>
                <a:cs typeface="Times New Roman" pitchFamily="18" charset="0"/>
              </a:rPr>
              <a:t>Hoạt</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động</a:t>
            </a:r>
            <a:r>
              <a:rPr lang="en-US" altLang="en-US" sz="4000" b="1" i="1" dirty="0" smtClean="0">
                <a:solidFill>
                  <a:schemeClr val="bg1"/>
                </a:solidFill>
                <a:latin typeface="Times New Roman" pitchFamily="18" charset="0"/>
                <a:cs typeface="Times New Roman" pitchFamily="18" charset="0"/>
              </a:rPr>
              <a:t> 2. </a:t>
            </a:r>
            <a:r>
              <a:rPr lang="en-US" altLang="en-US" sz="4000" b="1" i="1" dirty="0" err="1" smtClean="0">
                <a:solidFill>
                  <a:schemeClr val="bg1"/>
                </a:solidFill>
                <a:latin typeface="Times New Roman" pitchFamily="18" charset="0"/>
                <a:cs typeface="Times New Roman" pitchFamily="18" charset="0"/>
              </a:rPr>
              <a:t>Tìm</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hiểu</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về</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các</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chủng</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tộc</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trên</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thế</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giới</a:t>
            </a:r>
            <a:endParaRPr lang="en-US" altLang="en-US" sz="4000" b="1" i="1" dirty="0" smtClean="0">
              <a:solidFill>
                <a:schemeClr val="bg1"/>
              </a:solidFill>
              <a:latin typeface="Times New Roman" pitchFamily="18" charset="0"/>
              <a:cs typeface="Times New Roman" pitchFamily="18" charset="0"/>
            </a:endParaRPr>
          </a:p>
          <a:p>
            <a:r>
              <a:rPr lang="en-US" altLang="en-US" sz="4000" b="1" i="1" dirty="0" smtClean="0">
                <a:solidFill>
                  <a:schemeClr val="bg1"/>
                </a:solidFill>
                <a:latin typeface="Times New Roman" pitchFamily="18" charset="0"/>
                <a:cs typeface="Times New Roman" pitchFamily="18" charset="0"/>
              </a:rPr>
              <a:t>       b. </a:t>
            </a:r>
            <a:r>
              <a:rPr lang="en-US" altLang="en-US" sz="4000" b="1" i="1" dirty="0" err="1" smtClean="0">
                <a:solidFill>
                  <a:schemeClr val="bg1"/>
                </a:solidFill>
                <a:latin typeface="Times New Roman" pitchFamily="18" charset="0"/>
                <a:cs typeface="Times New Roman" pitchFamily="18" charset="0"/>
              </a:rPr>
              <a:t>Tìm</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hiểu</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về</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sự</a:t>
            </a:r>
            <a:r>
              <a:rPr lang="en-US" altLang="en-US" sz="4000" b="1" i="1" dirty="0" smtClean="0">
                <a:solidFill>
                  <a:schemeClr val="bg1"/>
                </a:solidFill>
                <a:latin typeface="Times New Roman" pitchFamily="18" charset="0"/>
                <a:cs typeface="Times New Roman" pitchFamily="18" charset="0"/>
              </a:rPr>
              <a:t> </a:t>
            </a:r>
            <a:r>
              <a:rPr lang="vi-VN" sz="4000" b="1" i="1" dirty="0">
                <a:solidFill>
                  <a:schemeClr val="bg1"/>
                </a:solidFill>
                <a:latin typeface="Times New Roman" pitchFamily="18" charset="0"/>
                <a:cs typeface="Times New Roman" pitchFamily="18" charset="0"/>
              </a:rPr>
              <a:t>p</a:t>
            </a:r>
            <a:r>
              <a:rPr lang="en-US" altLang="en-US" sz="4000" b="1" i="1" dirty="0" err="1" smtClean="0">
                <a:solidFill>
                  <a:schemeClr val="bg1"/>
                </a:solidFill>
                <a:latin typeface="Times New Roman" pitchFamily="18" charset="0"/>
                <a:cs typeface="Times New Roman" pitchFamily="18" charset="0"/>
              </a:rPr>
              <a:t>hân</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bố</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của</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các</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chủng</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tộc</a:t>
            </a:r>
            <a:endParaRPr lang="en-US" altLang="en-US" sz="4000" b="1" i="1" dirty="0">
              <a:solidFill>
                <a:schemeClr val="bg1"/>
              </a:solidFill>
              <a:latin typeface="Times New Roman" pitchFamily="18" charset="0"/>
              <a:cs typeface="Times New Roman" pitchFamily="18" charset="0"/>
            </a:endParaRPr>
          </a:p>
        </p:txBody>
      </p:sp>
      <p:sp>
        <p:nvSpPr>
          <p:cNvPr id="10" name="TextBox 4"/>
          <p:cNvSpPr txBox="1">
            <a:spLocks noChangeArrowheads="1"/>
          </p:cNvSpPr>
          <p:nvPr/>
        </p:nvSpPr>
        <p:spPr bwMode="auto">
          <a:xfrm>
            <a:off x="325822" y="2145268"/>
            <a:ext cx="1149831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Bài</a:t>
            </a:r>
            <a:r>
              <a:rPr lang="en-US" altLang="en-US" sz="4000" b="1" i="1" dirty="0" smtClean="0">
                <a:solidFill>
                  <a:srgbClr val="FFC000"/>
                </a:solidFill>
                <a:latin typeface="Times New Roman" pitchFamily="18" charset="0"/>
                <a:cs typeface="Times New Roman" pitchFamily="18" charset="0"/>
              </a:rPr>
              <a:t> 23</a:t>
            </a:r>
            <a:r>
              <a:rPr lang="en-US" sz="4000" dirty="0">
                <a:solidFill>
                  <a:srgbClr val="FFC000"/>
                </a:solidFill>
                <a:latin typeface="Times New Roman" panose="02020603050405020304" pitchFamily="18" charset="0"/>
                <a:cs typeface="Times New Roman" panose="02020603050405020304" pitchFamily="18" charset="0"/>
              </a:rPr>
              <a:t> : </a:t>
            </a:r>
            <a:r>
              <a:rPr lang="en-US" altLang="en-US" sz="4000" b="1" i="1" dirty="0" err="1" smtClean="0">
                <a:solidFill>
                  <a:srgbClr val="FFC000"/>
                </a:solidFill>
                <a:latin typeface="Times New Roman" pitchFamily="18" charset="0"/>
                <a:cs typeface="Times New Roman" pitchFamily="18" charset="0"/>
              </a:rPr>
              <a:t>Dân</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số</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và</a:t>
            </a:r>
            <a:r>
              <a:rPr lang="en-US" altLang="en-US" sz="4000" b="1" i="1" dirty="0" smtClean="0">
                <a:solidFill>
                  <a:srgbClr val="FFC000"/>
                </a:solidFill>
                <a:latin typeface="Times New Roman" pitchFamily="18" charset="0"/>
                <a:cs typeface="Times New Roman" pitchFamily="18" charset="0"/>
              </a:rPr>
              <a:t> </a:t>
            </a:r>
            <a:r>
              <a:rPr lang="en-US" altLang="en-US" sz="4000" b="1" i="1" dirty="0" err="1">
                <a:solidFill>
                  <a:srgbClr val="FFC000"/>
                </a:solidFill>
                <a:latin typeface="Times New Roman" pitchFamily="18" charset="0"/>
                <a:cs typeface="Times New Roman" pitchFamily="18" charset="0"/>
              </a:rPr>
              <a:t>c</a:t>
            </a:r>
            <a:r>
              <a:rPr lang="en-US" altLang="en-US" sz="4000" b="1" i="1" dirty="0" err="1" smtClean="0">
                <a:solidFill>
                  <a:srgbClr val="FFC000"/>
                </a:solidFill>
                <a:latin typeface="Times New Roman" pitchFamily="18" charset="0"/>
                <a:cs typeface="Times New Roman" pitchFamily="18" charset="0"/>
              </a:rPr>
              <a:t>ác</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chủng</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tộc</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chính</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trên</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thế</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giới</a:t>
            </a:r>
            <a:endParaRPr lang="en-US" altLang="en-US" sz="4000" b="1" i="1" dirty="0" smtClean="0">
              <a:solidFill>
                <a:srgbClr val="FFC000"/>
              </a:solidFill>
              <a:latin typeface="Times New Roman" pitchFamily="18" charset="0"/>
              <a:cs typeface="Times New Roman" pitchFamily="18" charset="0"/>
            </a:endParaRPr>
          </a:p>
          <a:p>
            <a:r>
              <a:rPr lang="en-US" altLang="en-US" sz="4000" b="1" i="1" dirty="0" smtClean="0">
                <a:solidFill>
                  <a:srgbClr val="FFC000"/>
                </a:solidFill>
                <a:latin typeface="Times New Roman" pitchFamily="18" charset="0"/>
                <a:cs typeface="Times New Roman" pitchFamily="18" charset="0"/>
              </a:rPr>
              <a:t>                              </a:t>
            </a:r>
            <a:r>
              <a:rPr lang="en-US" altLang="en-US" sz="4000" b="1" i="1" dirty="0" smtClean="0">
                <a:solidFill>
                  <a:srgbClr val="FFC000"/>
                </a:solidFill>
                <a:latin typeface="Times New Roman" pitchFamily="18" charset="0"/>
                <a:cs typeface="Times New Roman" pitchFamily="18" charset="0"/>
              </a:rPr>
              <a:t>        </a:t>
            </a:r>
            <a:r>
              <a:rPr lang="en-US" sz="4000" dirty="0" smtClean="0">
                <a:solidFill>
                  <a:srgbClr val="FFC000"/>
                </a:solidFill>
                <a:latin typeface="Times New Roman" panose="02020603050405020304" pitchFamily="18" charset="0"/>
                <a:cs typeface="Times New Roman" panose="02020603050405020304" pitchFamily="18" charset="0"/>
              </a:rPr>
              <a:t>( </a:t>
            </a:r>
            <a:r>
              <a:rPr lang="en-US" altLang="en-US" sz="4000" b="1" i="1" dirty="0" err="1" smtClean="0">
                <a:solidFill>
                  <a:srgbClr val="FFC000"/>
                </a:solidFill>
                <a:latin typeface="Times New Roman" pitchFamily="18" charset="0"/>
                <a:cs typeface="Times New Roman" pitchFamily="18" charset="0"/>
              </a:rPr>
              <a:t>Tiết</a:t>
            </a:r>
            <a:r>
              <a:rPr lang="en-US" altLang="en-US" sz="4000" b="1" i="1" dirty="0" smtClean="0">
                <a:solidFill>
                  <a:srgbClr val="FFC000"/>
                </a:solidFill>
                <a:latin typeface="Times New Roman" pitchFamily="18" charset="0"/>
                <a:cs typeface="Times New Roman" pitchFamily="18" charset="0"/>
              </a:rPr>
              <a:t> 2 </a:t>
            </a:r>
            <a:r>
              <a:rPr lang="en-US" sz="4000" dirty="0">
                <a:solidFill>
                  <a:srgbClr val="FFC000"/>
                </a:solidFill>
                <a:latin typeface="Times New Roman" panose="02020603050405020304" pitchFamily="18" charset="0"/>
                <a:cs typeface="Times New Roman" panose="02020603050405020304" pitchFamily="18" charset="0"/>
              </a:rPr>
              <a:t>)</a:t>
            </a:r>
            <a:endParaRPr lang="en-US" altLang="en-US" sz="4000" b="1" i="1" dirty="0">
              <a:solidFill>
                <a:srgbClr val="FFC000"/>
              </a:solidFill>
              <a:latin typeface="Times New Roman" pitchFamily="18" charset="0"/>
              <a:cs typeface="Times New Roman" pitchFamily="18" charset="0"/>
            </a:endParaRPr>
          </a:p>
        </p:txBody>
      </p:sp>
    </p:spTree>
    <p:extLst>
      <p:ext uri="{BB962C8B-B14F-4D97-AF65-F5344CB8AC3E}">
        <p14:creationId xmlns:p14="http://schemas.microsoft.com/office/powerpoint/2010/main" val="1960509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142928" y="1621"/>
            <a:ext cx="12554056" cy="6858000"/>
          </a:xfrm>
          <a:prstGeom prst="rect">
            <a:avLst/>
          </a:prstGeom>
        </p:spPr>
      </p:pic>
      <p:sp>
        <p:nvSpPr>
          <p:cNvPr id="9" name="TextBox 4"/>
          <p:cNvSpPr txBox="1">
            <a:spLocks noChangeArrowheads="1"/>
          </p:cNvSpPr>
          <p:nvPr/>
        </p:nvSpPr>
        <p:spPr bwMode="auto">
          <a:xfrm>
            <a:off x="296917" y="1158150"/>
            <a:ext cx="1159816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4000" b="1" i="1" dirty="0" err="1" smtClean="0">
                <a:solidFill>
                  <a:schemeClr val="bg1"/>
                </a:solidFill>
                <a:latin typeface="Times New Roman" pitchFamily="18" charset="0"/>
                <a:cs typeface="Times New Roman" pitchFamily="18" charset="0"/>
              </a:rPr>
              <a:t>Tháng</a:t>
            </a:r>
            <a:r>
              <a:rPr lang="en-US" altLang="en-US" sz="4000" b="1" i="1" dirty="0" smtClean="0">
                <a:solidFill>
                  <a:schemeClr val="bg1"/>
                </a:solidFill>
                <a:latin typeface="Times New Roman" pitchFamily="18" charset="0"/>
                <a:cs typeface="Times New Roman" pitchFamily="18" charset="0"/>
              </a:rPr>
              <a:t> 1 </a:t>
            </a:r>
            <a:r>
              <a:rPr lang="en-US" altLang="en-US" sz="4000" b="1" i="1" dirty="0" err="1" smtClean="0">
                <a:solidFill>
                  <a:schemeClr val="bg1"/>
                </a:solidFill>
                <a:latin typeface="Times New Roman" pitchFamily="18" charset="0"/>
                <a:cs typeface="Times New Roman" pitchFamily="18" charset="0"/>
              </a:rPr>
              <a:t>năm</a:t>
            </a:r>
            <a:r>
              <a:rPr lang="en-US" altLang="en-US" sz="4000" b="1" i="1" dirty="0" smtClean="0">
                <a:solidFill>
                  <a:schemeClr val="bg1"/>
                </a:solidFill>
                <a:latin typeface="Times New Roman" pitchFamily="18" charset="0"/>
                <a:cs typeface="Times New Roman" pitchFamily="18" charset="0"/>
              </a:rPr>
              <a:t> 1966, </a:t>
            </a:r>
            <a:r>
              <a:rPr lang="en-US" altLang="en-US" sz="4000" b="1" i="1" dirty="0" err="1" smtClean="0">
                <a:solidFill>
                  <a:schemeClr val="bg1"/>
                </a:solidFill>
                <a:latin typeface="Times New Roman" pitchFamily="18" charset="0"/>
                <a:cs typeface="Times New Roman" pitchFamily="18" charset="0"/>
              </a:rPr>
              <a:t>Đại</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hội</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đồng</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Liên</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hợ</a:t>
            </a:r>
            <a:r>
              <a:rPr lang="vi-VN" sz="4000" b="1" i="1" dirty="0">
                <a:solidFill>
                  <a:schemeClr val="bg1"/>
                </a:solidFill>
                <a:latin typeface="Times New Roman" panose="02020603050405020304" pitchFamily="18" charset="0"/>
                <a:cs typeface="Times New Roman" panose="02020603050405020304" pitchFamily="18" charset="0"/>
              </a:rPr>
              <a:t>p</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quốc</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chọn</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ngày</a:t>
            </a:r>
            <a:r>
              <a:rPr lang="en-US" altLang="en-US" sz="4000" b="1" i="1" dirty="0" smtClean="0">
                <a:solidFill>
                  <a:schemeClr val="bg1"/>
                </a:solidFill>
                <a:latin typeface="Times New Roman" pitchFamily="18" charset="0"/>
                <a:cs typeface="Times New Roman" pitchFamily="18" charset="0"/>
              </a:rPr>
              <a:t> 21 </a:t>
            </a:r>
            <a:r>
              <a:rPr lang="en-US" altLang="en-US" sz="4000" b="1" i="1" dirty="0" err="1" smtClean="0">
                <a:solidFill>
                  <a:schemeClr val="bg1"/>
                </a:solidFill>
                <a:latin typeface="Times New Roman" pitchFamily="18" charset="0"/>
                <a:cs typeface="Times New Roman" pitchFamily="18" charset="0"/>
              </a:rPr>
              <a:t>tháng</a:t>
            </a:r>
            <a:r>
              <a:rPr lang="en-US" altLang="en-US" sz="4000" b="1" i="1" dirty="0" smtClean="0">
                <a:solidFill>
                  <a:schemeClr val="bg1"/>
                </a:solidFill>
                <a:latin typeface="Times New Roman" pitchFamily="18" charset="0"/>
                <a:cs typeface="Times New Roman" pitchFamily="18" charset="0"/>
              </a:rPr>
              <a:t> 3 </a:t>
            </a:r>
            <a:r>
              <a:rPr lang="en-US" altLang="en-US" sz="4000" b="1" i="1" dirty="0" err="1" smtClean="0">
                <a:solidFill>
                  <a:schemeClr val="bg1"/>
                </a:solidFill>
                <a:latin typeface="Times New Roman" pitchFamily="18" charset="0"/>
                <a:cs typeface="Times New Roman" pitchFamily="18" charset="0"/>
              </a:rPr>
              <a:t>hằng</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năm</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là</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ngày</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quốc</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tế</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chống</a:t>
            </a:r>
            <a:r>
              <a:rPr lang="en-US" altLang="en-US" sz="4000" b="1" i="1" dirty="0" smtClean="0">
                <a:solidFill>
                  <a:schemeClr val="bg1"/>
                </a:solidFill>
                <a:latin typeface="Times New Roman" pitchFamily="18" charset="0"/>
                <a:cs typeface="Times New Roman" pitchFamily="18" charset="0"/>
              </a:rPr>
              <a:t> </a:t>
            </a:r>
            <a:r>
              <a:rPr lang="vi-VN" sz="4000" b="1" i="1" dirty="0">
                <a:solidFill>
                  <a:schemeClr val="bg1"/>
                </a:solidFill>
                <a:latin typeface="Times New Roman" panose="02020603050405020304" pitchFamily="18" charset="0"/>
                <a:cs typeface="Times New Roman" panose="02020603050405020304" pitchFamily="18" charset="0"/>
              </a:rPr>
              <a:t>p</a:t>
            </a:r>
            <a:r>
              <a:rPr lang="en-US" altLang="en-US" sz="4000" b="1" i="1" dirty="0" err="1" smtClean="0">
                <a:solidFill>
                  <a:schemeClr val="bg1"/>
                </a:solidFill>
                <a:latin typeface="Times New Roman" pitchFamily="18" charset="0"/>
                <a:cs typeface="Times New Roman" pitchFamily="18" charset="0"/>
              </a:rPr>
              <a:t>hân</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biệt</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chủng</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tộc</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nhằm</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kêu</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gọi</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cộng</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đồng</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quốc</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tế</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tăng</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cường</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nỗ</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lực</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chống</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tất</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cả</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các</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hình</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thức</a:t>
            </a:r>
            <a:r>
              <a:rPr lang="en-US" altLang="en-US" sz="4000" b="1" i="1" dirty="0" smtClean="0">
                <a:solidFill>
                  <a:schemeClr val="bg1"/>
                </a:solidFill>
                <a:latin typeface="Times New Roman" pitchFamily="18" charset="0"/>
                <a:cs typeface="Times New Roman" pitchFamily="18" charset="0"/>
              </a:rPr>
              <a:t> </a:t>
            </a:r>
          </a:p>
          <a:p>
            <a:r>
              <a:rPr lang="vi-VN" sz="4000" b="1" i="1" dirty="0" smtClean="0">
                <a:solidFill>
                  <a:schemeClr val="bg1"/>
                </a:solidFill>
                <a:latin typeface="Times New Roman" panose="02020603050405020304" pitchFamily="18" charset="0"/>
                <a:cs typeface="Times New Roman" panose="02020603050405020304" pitchFamily="18" charset="0"/>
              </a:rPr>
              <a:t>p</a:t>
            </a:r>
            <a:r>
              <a:rPr lang="en-US" altLang="en-US" sz="4000" b="1" i="1" dirty="0" err="1" smtClean="0">
                <a:solidFill>
                  <a:schemeClr val="bg1"/>
                </a:solidFill>
                <a:latin typeface="Times New Roman" pitchFamily="18" charset="0"/>
                <a:cs typeface="Times New Roman" pitchFamily="18" charset="0"/>
              </a:rPr>
              <a:t>hân</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biệt</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chủng</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tộc</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tồn</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tại</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và</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diễn</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ra</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trên</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thế</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giới</a:t>
            </a:r>
            <a:r>
              <a:rPr lang="en-US" altLang="en-US" sz="4000" b="1" i="1" dirty="0" smtClean="0">
                <a:solidFill>
                  <a:schemeClr val="bg1"/>
                </a:solidFill>
                <a:latin typeface="Times New Roman" pitchFamily="18" charset="0"/>
                <a:cs typeface="Times New Roman" pitchFamily="18" charset="0"/>
              </a:rPr>
              <a:t>.</a:t>
            </a:r>
            <a:endParaRPr lang="en-US" alt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235052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385128" y="449071"/>
            <a:ext cx="9340764" cy="4360435"/>
          </a:xfrm>
          <a:prstGeom prst="rect">
            <a:avLst/>
          </a:prstGeom>
        </p:spPr>
      </p:pic>
      <p:sp>
        <p:nvSpPr>
          <p:cNvPr id="2" name="Freeform 2">
            <a:extLst>
              <a:ext uri="{FF2B5EF4-FFF2-40B4-BE49-F238E27FC236}">
                <a16:creationId xmlns:a16="http://schemas.microsoft.com/office/drawing/2014/main" id="{7A5B7112-3F3A-4007-92B0-1CF86497830A}"/>
              </a:ext>
            </a:extLst>
          </p:cNvPr>
          <p:cNvSpPr/>
          <p:nvPr/>
        </p:nvSpPr>
        <p:spPr>
          <a:xfrm>
            <a:off x="9369630" y="1816925"/>
            <a:ext cx="2616319" cy="4592005"/>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F6B7F7D6-979E-419D-B276-38FF17C80656}"/>
              </a:ext>
            </a:extLst>
          </p:cNvPr>
          <p:cNvSpPr txBox="1"/>
          <p:nvPr/>
        </p:nvSpPr>
        <p:spPr>
          <a:xfrm>
            <a:off x="1259194" y="996707"/>
            <a:ext cx="7587924" cy="3046988"/>
          </a:xfrm>
          <a:prstGeom prst="rect">
            <a:avLst/>
          </a:prstGeom>
          <a:noFill/>
        </p:spPr>
        <p:txBody>
          <a:bodyPr wrap="square" rtlCol="0">
            <a:spAutoFit/>
          </a:bodyPr>
          <a:lstStyle/>
          <a:p>
            <a:pPr lvl="0" algn="just" defTabSz="1218804"/>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Hãy</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viết</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một</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đoạn</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văn</a:t>
            </a:r>
            <a:r>
              <a:rPr lang="en-US" sz="4800" b="1" dirty="0">
                <a:solidFill>
                  <a:srgbClr val="EEECE1"/>
                </a:solidFill>
                <a:latin typeface="Calibri" panose="020F0502020204030204" pitchFamily="34" charset="0"/>
                <a:cs typeface="Calibri" panose="020F0502020204030204" pitchFamily="34" charset="0"/>
              </a:rPr>
              <a:t> (5-7 </a:t>
            </a:r>
            <a:r>
              <a:rPr lang="en-US" sz="4800" b="1" dirty="0" err="1">
                <a:solidFill>
                  <a:srgbClr val="EEECE1"/>
                </a:solidFill>
                <a:latin typeface="Calibri" panose="020F0502020204030204" pitchFamily="34" charset="0"/>
                <a:cs typeface="Calibri" panose="020F0502020204030204" pitchFamily="34" charset="0"/>
              </a:rPr>
              <a:t>câu</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thể</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hiện</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suy</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nghĩ</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của</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em</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về</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việc</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tôn</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trọng</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sự</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khác</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biệt</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chủng</a:t>
            </a:r>
            <a:r>
              <a:rPr lang="en-US" sz="4800" b="1" dirty="0">
                <a:solidFill>
                  <a:srgbClr val="EEECE1"/>
                </a:solidFill>
                <a:latin typeface="Calibri" panose="020F0502020204030204" pitchFamily="34" charset="0"/>
                <a:cs typeface="Calibri" panose="020F0502020204030204" pitchFamily="34" charset="0"/>
              </a:rPr>
              <a:t> </a:t>
            </a:r>
            <a:r>
              <a:rPr lang="en-US" sz="4800" b="1" dirty="0" err="1">
                <a:solidFill>
                  <a:srgbClr val="EEECE1"/>
                </a:solidFill>
                <a:latin typeface="Calibri" panose="020F0502020204030204" pitchFamily="34" charset="0"/>
                <a:cs typeface="Calibri" panose="020F0502020204030204" pitchFamily="34" charset="0"/>
              </a:rPr>
              <a:t>tộc</a:t>
            </a:r>
            <a:r>
              <a:rPr lang="en-US" sz="4800" b="1" dirty="0">
                <a:solidFill>
                  <a:srgbClr val="EEECE1"/>
                </a:solidFill>
                <a:latin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EEECE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957695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4" name="Picture 3" descr="A green and red text with white border&#10;&#10;Description automatically generated">
            <a:extLst>
              <a:ext uri="{FF2B5EF4-FFF2-40B4-BE49-F238E27FC236}">
                <a16:creationId xmlns:a16="http://schemas.microsoft.com/office/drawing/2014/main" id="{32A5B80E-80DA-AF26-521B-17C8DA617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041" y="521622"/>
            <a:ext cx="9402084" cy="2707871"/>
          </a:xfrm>
          <a:prstGeom prst="rect">
            <a:avLst/>
          </a:prstGeom>
        </p:spPr>
      </p:pic>
    </p:spTree>
    <p:extLst>
      <p:ext uri="{BB962C8B-B14F-4D97-AF65-F5344CB8AC3E}">
        <p14:creationId xmlns:p14="http://schemas.microsoft.com/office/powerpoint/2010/main" val="302377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und pink circle with white text and a black background&#10;&#10;Description automatically generated">
            <a:extLst>
              <a:ext uri="{FF2B5EF4-FFF2-40B4-BE49-F238E27FC236}">
                <a16:creationId xmlns:a16="http://schemas.microsoft.com/office/drawing/2014/main" id="{FDE2B244-0A6D-75F6-FF56-29F5596D6C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pic>
        <p:nvPicPr>
          <p:cNvPr id="7" name="Picture 6">
            <a:extLst>
              <a:ext uri="{FF2B5EF4-FFF2-40B4-BE49-F238E27FC236}">
                <a16:creationId xmlns:a16="http://schemas.microsoft.com/office/drawing/2014/main" id="{92AA2325-A3B7-5767-8AD3-6813C90B2732}"/>
              </a:ext>
            </a:extLst>
          </p:cNvPr>
          <p:cNvPicPr>
            <a:picLocks noChangeAspect="1"/>
          </p:cNvPicPr>
          <p:nvPr/>
        </p:nvPicPr>
        <p:blipFill>
          <a:blip r:embed="rId6"/>
          <a:stretch>
            <a:fillRect/>
          </a:stretch>
        </p:blipFill>
        <p:spPr>
          <a:xfrm>
            <a:off x="4565900" y="3407652"/>
            <a:ext cx="2822693" cy="1182727"/>
          </a:xfrm>
          <a:prstGeom prst="rect">
            <a:avLst/>
          </a:prstGeom>
        </p:spPr>
      </p:pic>
      <p:pic>
        <p:nvPicPr>
          <p:cNvPr id="6" name="648701905489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
            <a:ext cx="12192000" cy="7168055"/>
          </a:xfrm>
          <a:prstGeom prst="rect">
            <a:avLst/>
          </a:prstGeom>
        </p:spPr>
      </p:pic>
    </p:spTree>
    <p:extLst>
      <p:ext uri="{BB962C8B-B14F-4D97-AF65-F5344CB8AC3E}">
        <p14:creationId xmlns:p14="http://schemas.microsoft.com/office/powerpoint/2010/main" val="166613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142928" y="1621"/>
            <a:ext cx="12554056" cy="6858000"/>
          </a:xfrm>
          <a:prstGeom prst="rect">
            <a:avLst/>
          </a:prstGeom>
        </p:spPr>
      </p:pic>
      <p:sp>
        <p:nvSpPr>
          <p:cNvPr id="5" name="TextBox 3"/>
          <p:cNvSpPr txBox="1">
            <a:spLocks noChangeArrowheads="1"/>
          </p:cNvSpPr>
          <p:nvPr/>
        </p:nvSpPr>
        <p:spPr bwMode="auto">
          <a:xfrm>
            <a:off x="2514600" y="344444"/>
            <a:ext cx="7850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Chủ</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điểm</a:t>
            </a:r>
            <a:r>
              <a:rPr lang="en-US" altLang="en-US" sz="3200" b="1" i="1" dirty="0">
                <a:solidFill>
                  <a:schemeClr val="bg1"/>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Sách</a:t>
            </a:r>
            <a:r>
              <a:rPr lang="en-US" altLang="en-US" sz="3200" b="1" i="1" dirty="0" smtClean="0">
                <a:solidFill>
                  <a:srgbClr val="FFC000"/>
                </a:solidFill>
                <a:latin typeface="Times New Roman" pitchFamily="18" charset="0"/>
                <a:cs typeface="Times New Roman" pitchFamily="18" charset="0"/>
              </a:rPr>
              <a:t> </a:t>
            </a:r>
            <a:r>
              <a:rPr lang="vi-VN" altLang="en-US" sz="3200" b="1" i="1" dirty="0">
                <a:solidFill>
                  <a:srgbClr val="FFC000"/>
                </a:solidFill>
                <a:latin typeface="Times New Roman" pitchFamily="18" charset="0"/>
                <a:cs typeface="Times New Roman" pitchFamily="18" charset="0"/>
              </a:rPr>
              <a: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Người</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bạn</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tốt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của</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em</a:t>
            </a:r>
            <a:endParaRPr lang="en-US" altLang="en-US" sz="3200" b="1" i="1" dirty="0">
              <a:solidFill>
                <a:srgbClr val="FFC000"/>
              </a:solidFill>
              <a:latin typeface="Times New Roman" pitchFamily="18" charset="0"/>
              <a:cs typeface="Times New Roman" pitchFamily="18" charset="0"/>
            </a:endParaRPr>
          </a:p>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Thứ</a:t>
            </a:r>
            <a:r>
              <a:rPr lang="en-US" altLang="en-US" sz="3200" b="1" i="1" dirty="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năm</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ngày</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1</a:t>
            </a:r>
            <a:r>
              <a:rPr lang="en-US" altLang="en-US" sz="3200" b="1" i="1" dirty="0" smtClean="0">
                <a:solidFill>
                  <a:schemeClr val="bg1"/>
                </a:solidFill>
                <a:latin typeface="Times New Roman" pitchFamily="18" charset="0"/>
                <a:cs typeface="Times New Roman" pitchFamily="18" charset="0"/>
              </a:rPr>
              <a:t>7 </a:t>
            </a:r>
            <a:r>
              <a:rPr lang="en-US" altLang="en-US" sz="3200" b="1" i="1" dirty="0" err="1">
                <a:solidFill>
                  <a:schemeClr val="bg1"/>
                </a:solidFill>
                <a:latin typeface="Times New Roman" pitchFamily="18" charset="0"/>
                <a:cs typeface="Times New Roman" pitchFamily="18" charset="0"/>
              </a:rPr>
              <a:t>tháng</a:t>
            </a:r>
            <a:r>
              <a:rPr lang="en-US" altLang="en-US" sz="3200" b="1" i="1" dirty="0">
                <a:solidFill>
                  <a:schemeClr val="bg1"/>
                </a:solidFill>
                <a:latin typeface="Times New Roman" pitchFamily="18" charset="0"/>
                <a:cs typeface="Times New Roman" pitchFamily="18" charset="0"/>
              </a:rPr>
              <a:t> 4</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năm</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202</a:t>
            </a:r>
            <a:r>
              <a:rPr lang="en-US" altLang="en-US" sz="3200" b="1" i="1" dirty="0">
                <a:solidFill>
                  <a:schemeClr val="bg1"/>
                </a:solidFill>
                <a:latin typeface="Times New Roman" pitchFamily="18" charset="0"/>
                <a:cs typeface="Times New Roman" pitchFamily="18" charset="0"/>
              </a:rPr>
              <a:t>5</a:t>
            </a:r>
          </a:p>
        </p:txBody>
      </p:sp>
      <p:sp>
        <p:nvSpPr>
          <p:cNvPr id="7" name="TextBox 4"/>
          <p:cNvSpPr txBox="1">
            <a:spLocks noChangeArrowheads="1"/>
          </p:cNvSpPr>
          <p:nvPr/>
        </p:nvSpPr>
        <p:spPr bwMode="auto">
          <a:xfrm>
            <a:off x="2971800" y="1524000"/>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Lịch</a:t>
            </a:r>
            <a:r>
              <a:rPr lang="en-US" altLang="en-US" sz="3200" b="1" i="1" u="sng"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sử</a:t>
            </a:r>
            <a:r>
              <a:rPr lang="en-US" altLang="en-US" sz="3200" b="1" i="1" u="sng"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và</a:t>
            </a:r>
            <a:r>
              <a:rPr lang="en-US" altLang="en-US" sz="3200" b="1" i="1" u="sng"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Địa</a:t>
            </a:r>
            <a:r>
              <a:rPr lang="en-US" altLang="en-US" sz="3200" b="1" i="1" u="sng"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lí</a:t>
            </a:r>
            <a:endParaRPr lang="en-US" altLang="en-US" sz="3200" b="1" i="1" u="sng"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042662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142928" y="1621"/>
            <a:ext cx="12554056" cy="6858000"/>
          </a:xfrm>
          <a:prstGeom prst="rect">
            <a:avLst/>
          </a:prstGeom>
        </p:spPr>
      </p:pic>
      <p:sp>
        <p:nvSpPr>
          <p:cNvPr id="5" name="TextBox 3"/>
          <p:cNvSpPr txBox="1">
            <a:spLocks noChangeArrowheads="1"/>
          </p:cNvSpPr>
          <p:nvPr/>
        </p:nvSpPr>
        <p:spPr bwMode="auto">
          <a:xfrm>
            <a:off x="2514600" y="344444"/>
            <a:ext cx="7850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Chủ</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điểm</a:t>
            </a:r>
            <a:r>
              <a:rPr lang="en-US" altLang="en-US" sz="3200" b="1" i="1" dirty="0">
                <a:solidFill>
                  <a:schemeClr val="bg1"/>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Sách</a:t>
            </a:r>
            <a:r>
              <a:rPr lang="en-US" altLang="en-US" sz="3200" b="1" i="1" dirty="0" smtClean="0">
                <a:solidFill>
                  <a:srgbClr val="FFC000"/>
                </a:solidFill>
                <a:latin typeface="Times New Roman" pitchFamily="18" charset="0"/>
                <a:cs typeface="Times New Roman" pitchFamily="18" charset="0"/>
              </a:rPr>
              <a:t> </a:t>
            </a:r>
            <a:r>
              <a:rPr lang="vi-VN" altLang="en-US" sz="3200" b="1" i="1" dirty="0">
                <a:solidFill>
                  <a:srgbClr val="FFC000"/>
                </a:solidFill>
                <a:latin typeface="Times New Roman" pitchFamily="18" charset="0"/>
                <a:cs typeface="Times New Roman" pitchFamily="18" charset="0"/>
              </a:rPr>
              <a: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Người</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bạn</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tốt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của</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em</a:t>
            </a:r>
            <a:endParaRPr lang="en-US" altLang="en-US" sz="3200" b="1" i="1" dirty="0">
              <a:solidFill>
                <a:srgbClr val="FFC000"/>
              </a:solidFill>
              <a:latin typeface="Times New Roman" pitchFamily="18" charset="0"/>
              <a:cs typeface="Times New Roman" pitchFamily="18" charset="0"/>
            </a:endParaRPr>
          </a:p>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Thứ</a:t>
            </a:r>
            <a:r>
              <a:rPr lang="en-US" altLang="en-US" sz="3200" b="1" i="1" dirty="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năm</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ngày</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1</a:t>
            </a:r>
            <a:r>
              <a:rPr lang="en-US" altLang="en-US" sz="3200" b="1" i="1" dirty="0" smtClean="0">
                <a:solidFill>
                  <a:schemeClr val="bg1"/>
                </a:solidFill>
                <a:latin typeface="Times New Roman" pitchFamily="18" charset="0"/>
                <a:cs typeface="Times New Roman" pitchFamily="18" charset="0"/>
              </a:rPr>
              <a:t>7 </a:t>
            </a:r>
            <a:r>
              <a:rPr lang="en-US" altLang="en-US" sz="3200" b="1" i="1" dirty="0" err="1">
                <a:solidFill>
                  <a:schemeClr val="bg1"/>
                </a:solidFill>
                <a:latin typeface="Times New Roman" pitchFamily="18" charset="0"/>
                <a:cs typeface="Times New Roman" pitchFamily="18" charset="0"/>
              </a:rPr>
              <a:t>tháng</a:t>
            </a:r>
            <a:r>
              <a:rPr lang="en-US" altLang="en-US" sz="3200" b="1" i="1" dirty="0">
                <a:solidFill>
                  <a:schemeClr val="bg1"/>
                </a:solidFill>
                <a:latin typeface="Times New Roman" pitchFamily="18" charset="0"/>
                <a:cs typeface="Times New Roman" pitchFamily="18" charset="0"/>
              </a:rPr>
              <a:t> 4</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năm</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202</a:t>
            </a:r>
            <a:r>
              <a:rPr lang="en-US" altLang="en-US" sz="3200" b="1" i="1" dirty="0">
                <a:solidFill>
                  <a:schemeClr val="bg1"/>
                </a:solidFill>
                <a:latin typeface="Times New Roman" pitchFamily="18" charset="0"/>
                <a:cs typeface="Times New Roman" pitchFamily="18" charset="0"/>
              </a:rPr>
              <a:t>5</a:t>
            </a:r>
          </a:p>
        </p:txBody>
      </p:sp>
      <p:sp>
        <p:nvSpPr>
          <p:cNvPr id="7" name="TextBox 4"/>
          <p:cNvSpPr txBox="1">
            <a:spLocks noChangeArrowheads="1"/>
          </p:cNvSpPr>
          <p:nvPr/>
        </p:nvSpPr>
        <p:spPr bwMode="auto">
          <a:xfrm>
            <a:off x="2971800" y="1524000"/>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Lịch</a:t>
            </a:r>
            <a:r>
              <a:rPr lang="en-US" altLang="en-US" sz="3200" b="1" i="1" u="sng"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sử</a:t>
            </a:r>
            <a:r>
              <a:rPr lang="en-US" altLang="en-US" sz="3200" b="1" i="1" u="sng"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và</a:t>
            </a:r>
            <a:r>
              <a:rPr lang="en-US" altLang="en-US" sz="3200" b="1" i="1" u="sng"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Địa</a:t>
            </a:r>
            <a:r>
              <a:rPr lang="en-US" altLang="en-US" sz="3200" b="1" i="1" u="sng"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lí</a:t>
            </a:r>
            <a:endParaRPr lang="en-US" altLang="en-US" sz="3200" b="1" i="1" u="sng" dirty="0">
              <a:solidFill>
                <a:schemeClr val="bg1"/>
              </a:solidFill>
              <a:latin typeface="Times New Roman" pitchFamily="18" charset="0"/>
              <a:cs typeface="Times New Roman" pitchFamily="18" charset="0"/>
            </a:endParaRPr>
          </a:p>
        </p:txBody>
      </p:sp>
      <p:sp>
        <p:nvSpPr>
          <p:cNvPr id="9" name="TextBox 4"/>
          <p:cNvSpPr txBox="1">
            <a:spLocks noChangeArrowheads="1"/>
          </p:cNvSpPr>
          <p:nvPr/>
        </p:nvSpPr>
        <p:spPr bwMode="auto">
          <a:xfrm>
            <a:off x="325822" y="2145268"/>
            <a:ext cx="1149831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Bài</a:t>
            </a:r>
            <a:r>
              <a:rPr lang="en-US" altLang="en-US" sz="4000" b="1" i="1" dirty="0" smtClean="0">
                <a:solidFill>
                  <a:srgbClr val="FFC000"/>
                </a:solidFill>
                <a:latin typeface="Times New Roman" pitchFamily="18" charset="0"/>
                <a:cs typeface="Times New Roman" pitchFamily="18" charset="0"/>
              </a:rPr>
              <a:t> 23</a:t>
            </a:r>
            <a:r>
              <a:rPr lang="en-US" sz="4000" dirty="0">
                <a:solidFill>
                  <a:srgbClr val="FFC000"/>
                </a:solidFill>
                <a:latin typeface="Times New Roman" panose="02020603050405020304" pitchFamily="18" charset="0"/>
                <a:cs typeface="Times New Roman" panose="02020603050405020304" pitchFamily="18" charset="0"/>
              </a:rPr>
              <a:t> : </a:t>
            </a:r>
            <a:r>
              <a:rPr lang="en-US" altLang="en-US" sz="4000" b="1" i="1" dirty="0" err="1" smtClean="0">
                <a:solidFill>
                  <a:srgbClr val="FFC000"/>
                </a:solidFill>
                <a:latin typeface="Times New Roman" pitchFamily="18" charset="0"/>
                <a:cs typeface="Times New Roman" pitchFamily="18" charset="0"/>
              </a:rPr>
              <a:t>Dân</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số</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và</a:t>
            </a:r>
            <a:r>
              <a:rPr lang="en-US" altLang="en-US" sz="4000" b="1" i="1" dirty="0" smtClean="0">
                <a:solidFill>
                  <a:srgbClr val="FFC000"/>
                </a:solidFill>
                <a:latin typeface="Times New Roman" pitchFamily="18" charset="0"/>
                <a:cs typeface="Times New Roman" pitchFamily="18" charset="0"/>
              </a:rPr>
              <a:t> </a:t>
            </a:r>
            <a:r>
              <a:rPr lang="en-US" altLang="en-US" sz="4000" b="1" i="1" dirty="0" err="1">
                <a:solidFill>
                  <a:srgbClr val="FFC000"/>
                </a:solidFill>
                <a:latin typeface="Times New Roman" pitchFamily="18" charset="0"/>
                <a:cs typeface="Times New Roman" pitchFamily="18" charset="0"/>
              </a:rPr>
              <a:t>c</a:t>
            </a:r>
            <a:r>
              <a:rPr lang="en-US" altLang="en-US" sz="4000" b="1" i="1" dirty="0" err="1" smtClean="0">
                <a:solidFill>
                  <a:srgbClr val="FFC000"/>
                </a:solidFill>
                <a:latin typeface="Times New Roman" pitchFamily="18" charset="0"/>
                <a:cs typeface="Times New Roman" pitchFamily="18" charset="0"/>
              </a:rPr>
              <a:t>ác</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chủng</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tộc</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chính</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trên</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thế</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giới</a:t>
            </a:r>
            <a:endParaRPr lang="en-US" altLang="en-US" sz="4000" b="1" i="1" dirty="0" smtClean="0">
              <a:solidFill>
                <a:srgbClr val="FFC000"/>
              </a:solidFill>
              <a:latin typeface="Times New Roman" pitchFamily="18" charset="0"/>
              <a:cs typeface="Times New Roman" pitchFamily="18" charset="0"/>
            </a:endParaRPr>
          </a:p>
          <a:p>
            <a:r>
              <a:rPr lang="en-US" altLang="en-US" sz="4000" b="1" i="1" dirty="0" smtClean="0">
                <a:solidFill>
                  <a:srgbClr val="FFC000"/>
                </a:solidFill>
                <a:latin typeface="Times New Roman" pitchFamily="18" charset="0"/>
                <a:cs typeface="Times New Roman" pitchFamily="18" charset="0"/>
              </a:rPr>
              <a:t>                              </a:t>
            </a:r>
            <a:r>
              <a:rPr lang="en-US" altLang="en-US" sz="4000" b="1" i="1" dirty="0" smtClean="0">
                <a:solidFill>
                  <a:srgbClr val="FFC000"/>
                </a:solidFill>
                <a:latin typeface="Times New Roman" pitchFamily="18" charset="0"/>
                <a:cs typeface="Times New Roman" pitchFamily="18" charset="0"/>
              </a:rPr>
              <a:t>        </a:t>
            </a:r>
            <a:r>
              <a:rPr lang="en-US" sz="4000" dirty="0" smtClean="0">
                <a:solidFill>
                  <a:srgbClr val="FFC000"/>
                </a:solidFill>
                <a:latin typeface="Times New Roman" panose="02020603050405020304" pitchFamily="18" charset="0"/>
                <a:cs typeface="Times New Roman" panose="02020603050405020304" pitchFamily="18" charset="0"/>
              </a:rPr>
              <a:t>( </a:t>
            </a:r>
            <a:r>
              <a:rPr lang="en-US" altLang="en-US" sz="4000" b="1" i="1" dirty="0" err="1" smtClean="0">
                <a:solidFill>
                  <a:srgbClr val="FFC000"/>
                </a:solidFill>
                <a:latin typeface="Times New Roman" pitchFamily="18" charset="0"/>
                <a:cs typeface="Times New Roman" pitchFamily="18" charset="0"/>
              </a:rPr>
              <a:t>Tiết</a:t>
            </a:r>
            <a:r>
              <a:rPr lang="en-US" altLang="en-US" sz="4000" b="1" i="1" dirty="0" smtClean="0">
                <a:solidFill>
                  <a:srgbClr val="FFC000"/>
                </a:solidFill>
                <a:latin typeface="Times New Roman" pitchFamily="18" charset="0"/>
                <a:cs typeface="Times New Roman" pitchFamily="18" charset="0"/>
              </a:rPr>
              <a:t> 2 </a:t>
            </a:r>
            <a:r>
              <a:rPr lang="en-US" sz="4000" dirty="0">
                <a:solidFill>
                  <a:srgbClr val="FFC000"/>
                </a:solidFill>
                <a:latin typeface="Times New Roman" panose="02020603050405020304" pitchFamily="18" charset="0"/>
                <a:cs typeface="Times New Roman" panose="02020603050405020304" pitchFamily="18" charset="0"/>
              </a:rPr>
              <a:t>)</a:t>
            </a:r>
            <a:endParaRPr lang="en-US" altLang="en-US" sz="4000" b="1" i="1" dirty="0">
              <a:solidFill>
                <a:srgbClr val="FFC000"/>
              </a:solidFill>
              <a:latin typeface="Times New Roman" pitchFamily="18" charset="0"/>
              <a:cs typeface="Times New Roman" pitchFamily="18" charset="0"/>
            </a:endParaRPr>
          </a:p>
        </p:txBody>
      </p:sp>
    </p:spTree>
    <p:extLst>
      <p:ext uri="{BB962C8B-B14F-4D97-AF65-F5344CB8AC3E}">
        <p14:creationId xmlns:p14="http://schemas.microsoft.com/office/powerpoint/2010/main" val="2703802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142928" y="1621"/>
            <a:ext cx="12554056" cy="6858000"/>
          </a:xfrm>
          <a:prstGeom prst="rect">
            <a:avLst/>
          </a:prstGeom>
        </p:spPr>
      </p:pic>
      <p:sp>
        <p:nvSpPr>
          <p:cNvPr id="5" name="TextBox 3"/>
          <p:cNvSpPr txBox="1">
            <a:spLocks noChangeArrowheads="1"/>
          </p:cNvSpPr>
          <p:nvPr/>
        </p:nvSpPr>
        <p:spPr bwMode="auto">
          <a:xfrm>
            <a:off x="2514600" y="344444"/>
            <a:ext cx="7850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Chủ</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điểm</a:t>
            </a:r>
            <a:r>
              <a:rPr lang="en-US" altLang="en-US" sz="3200" b="1" i="1" dirty="0">
                <a:solidFill>
                  <a:schemeClr val="bg1"/>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Sách</a:t>
            </a:r>
            <a:r>
              <a:rPr lang="en-US" altLang="en-US" sz="3200" b="1" i="1" dirty="0" smtClean="0">
                <a:solidFill>
                  <a:srgbClr val="FFC000"/>
                </a:solidFill>
                <a:latin typeface="Times New Roman" pitchFamily="18" charset="0"/>
                <a:cs typeface="Times New Roman" pitchFamily="18" charset="0"/>
              </a:rPr>
              <a:t> </a:t>
            </a:r>
            <a:r>
              <a:rPr lang="vi-VN" altLang="en-US" sz="3200" b="1" i="1" dirty="0">
                <a:solidFill>
                  <a:srgbClr val="FFC000"/>
                </a:solidFill>
                <a:latin typeface="Times New Roman" pitchFamily="18" charset="0"/>
                <a:cs typeface="Times New Roman" pitchFamily="18" charset="0"/>
              </a:rPr>
              <a: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Người</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bạn</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tốt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của</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em</a:t>
            </a:r>
            <a:endParaRPr lang="en-US" altLang="en-US" sz="3200" b="1" i="1" dirty="0">
              <a:solidFill>
                <a:srgbClr val="FFC000"/>
              </a:solidFill>
              <a:latin typeface="Times New Roman" pitchFamily="18" charset="0"/>
              <a:cs typeface="Times New Roman" pitchFamily="18" charset="0"/>
            </a:endParaRPr>
          </a:p>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Thứ</a:t>
            </a:r>
            <a:r>
              <a:rPr lang="en-US" altLang="en-US" sz="3200" b="1" i="1" dirty="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năm</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ngày</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1</a:t>
            </a:r>
            <a:r>
              <a:rPr lang="en-US" altLang="en-US" sz="3200" b="1" i="1" dirty="0" smtClean="0">
                <a:solidFill>
                  <a:schemeClr val="bg1"/>
                </a:solidFill>
                <a:latin typeface="Times New Roman" pitchFamily="18" charset="0"/>
                <a:cs typeface="Times New Roman" pitchFamily="18" charset="0"/>
              </a:rPr>
              <a:t>7 </a:t>
            </a:r>
            <a:r>
              <a:rPr lang="en-US" altLang="en-US" sz="3200" b="1" i="1" dirty="0" err="1">
                <a:solidFill>
                  <a:schemeClr val="bg1"/>
                </a:solidFill>
                <a:latin typeface="Times New Roman" pitchFamily="18" charset="0"/>
                <a:cs typeface="Times New Roman" pitchFamily="18" charset="0"/>
              </a:rPr>
              <a:t>tháng</a:t>
            </a:r>
            <a:r>
              <a:rPr lang="en-US" altLang="en-US" sz="3200" b="1" i="1" dirty="0">
                <a:solidFill>
                  <a:schemeClr val="bg1"/>
                </a:solidFill>
                <a:latin typeface="Times New Roman" pitchFamily="18" charset="0"/>
                <a:cs typeface="Times New Roman" pitchFamily="18" charset="0"/>
              </a:rPr>
              <a:t> 4</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năm</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202</a:t>
            </a:r>
            <a:r>
              <a:rPr lang="en-US" altLang="en-US" sz="3200" b="1" i="1" dirty="0">
                <a:solidFill>
                  <a:schemeClr val="bg1"/>
                </a:solidFill>
                <a:latin typeface="Times New Roman" pitchFamily="18" charset="0"/>
                <a:cs typeface="Times New Roman" pitchFamily="18" charset="0"/>
              </a:rPr>
              <a:t>5</a:t>
            </a:r>
          </a:p>
        </p:txBody>
      </p:sp>
      <p:sp>
        <p:nvSpPr>
          <p:cNvPr id="7" name="TextBox 4"/>
          <p:cNvSpPr txBox="1">
            <a:spLocks noChangeArrowheads="1"/>
          </p:cNvSpPr>
          <p:nvPr/>
        </p:nvSpPr>
        <p:spPr bwMode="auto">
          <a:xfrm>
            <a:off x="2971800" y="1524000"/>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Lịch</a:t>
            </a:r>
            <a:r>
              <a:rPr lang="en-US" altLang="en-US" sz="3200" b="1" i="1" u="sng"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sử</a:t>
            </a:r>
            <a:r>
              <a:rPr lang="en-US" altLang="en-US" sz="3200" b="1" i="1" u="sng"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và</a:t>
            </a:r>
            <a:r>
              <a:rPr lang="en-US" altLang="en-US" sz="3200" b="1" i="1" u="sng"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Địa</a:t>
            </a:r>
            <a:r>
              <a:rPr lang="en-US" altLang="en-US" sz="3200" b="1" i="1" u="sng" dirty="0" smtClean="0">
                <a:solidFill>
                  <a:schemeClr val="bg1"/>
                </a:solidFill>
                <a:latin typeface="Times New Roman" pitchFamily="18" charset="0"/>
                <a:cs typeface="Times New Roman" pitchFamily="18" charset="0"/>
              </a:rPr>
              <a:t> </a:t>
            </a:r>
            <a:r>
              <a:rPr lang="en-US" altLang="en-US" sz="3200" b="1" i="1" u="sng" dirty="0" err="1" smtClean="0">
                <a:solidFill>
                  <a:schemeClr val="bg1"/>
                </a:solidFill>
                <a:latin typeface="Times New Roman" pitchFamily="18" charset="0"/>
                <a:cs typeface="Times New Roman" pitchFamily="18" charset="0"/>
              </a:rPr>
              <a:t>lí</a:t>
            </a:r>
            <a:endParaRPr lang="en-US" altLang="en-US" sz="3200" b="1" i="1" u="sng" dirty="0">
              <a:solidFill>
                <a:schemeClr val="bg1"/>
              </a:solidFill>
              <a:latin typeface="Times New Roman" pitchFamily="18" charset="0"/>
              <a:cs typeface="Times New Roman" pitchFamily="18" charset="0"/>
            </a:endParaRPr>
          </a:p>
        </p:txBody>
      </p:sp>
      <p:sp>
        <p:nvSpPr>
          <p:cNvPr id="8" name="TextBox 4"/>
          <p:cNvSpPr txBox="1">
            <a:spLocks noChangeArrowheads="1"/>
          </p:cNvSpPr>
          <p:nvPr/>
        </p:nvSpPr>
        <p:spPr bwMode="auto">
          <a:xfrm>
            <a:off x="325822" y="2145268"/>
            <a:ext cx="1149831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Bài</a:t>
            </a:r>
            <a:r>
              <a:rPr lang="en-US" altLang="en-US" sz="4000" b="1" i="1" dirty="0" smtClean="0">
                <a:solidFill>
                  <a:srgbClr val="FFC000"/>
                </a:solidFill>
                <a:latin typeface="Times New Roman" pitchFamily="18" charset="0"/>
                <a:cs typeface="Times New Roman" pitchFamily="18" charset="0"/>
              </a:rPr>
              <a:t> 23</a:t>
            </a:r>
            <a:r>
              <a:rPr lang="en-US" sz="4000" dirty="0">
                <a:solidFill>
                  <a:srgbClr val="FFC000"/>
                </a:solidFill>
                <a:latin typeface="Times New Roman" panose="02020603050405020304" pitchFamily="18" charset="0"/>
                <a:cs typeface="Times New Roman" panose="02020603050405020304" pitchFamily="18" charset="0"/>
              </a:rPr>
              <a:t> : </a:t>
            </a:r>
            <a:r>
              <a:rPr lang="en-US" altLang="en-US" sz="4000" b="1" i="1" dirty="0" err="1" smtClean="0">
                <a:solidFill>
                  <a:srgbClr val="FFC000"/>
                </a:solidFill>
                <a:latin typeface="Times New Roman" pitchFamily="18" charset="0"/>
                <a:cs typeface="Times New Roman" pitchFamily="18" charset="0"/>
              </a:rPr>
              <a:t>Dân</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số</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và</a:t>
            </a:r>
            <a:r>
              <a:rPr lang="en-US" altLang="en-US" sz="4000" b="1" i="1" dirty="0" smtClean="0">
                <a:solidFill>
                  <a:srgbClr val="FFC000"/>
                </a:solidFill>
                <a:latin typeface="Times New Roman" pitchFamily="18" charset="0"/>
                <a:cs typeface="Times New Roman" pitchFamily="18" charset="0"/>
              </a:rPr>
              <a:t> </a:t>
            </a:r>
            <a:r>
              <a:rPr lang="en-US" altLang="en-US" sz="4000" b="1" i="1" dirty="0" err="1">
                <a:solidFill>
                  <a:srgbClr val="FFC000"/>
                </a:solidFill>
                <a:latin typeface="Times New Roman" pitchFamily="18" charset="0"/>
                <a:cs typeface="Times New Roman" pitchFamily="18" charset="0"/>
              </a:rPr>
              <a:t>c</a:t>
            </a:r>
            <a:r>
              <a:rPr lang="en-US" altLang="en-US" sz="4000" b="1" i="1" dirty="0" err="1" smtClean="0">
                <a:solidFill>
                  <a:srgbClr val="FFC000"/>
                </a:solidFill>
                <a:latin typeface="Times New Roman" pitchFamily="18" charset="0"/>
                <a:cs typeface="Times New Roman" pitchFamily="18" charset="0"/>
              </a:rPr>
              <a:t>ác</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chủng</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tộc</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chính</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trên</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thế</a:t>
            </a:r>
            <a:r>
              <a:rPr lang="en-US" altLang="en-US" sz="4000" b="1" i="1" dirty="0" smtClean="0">
                <a:solidFill>
                  <a:srgbClr val="FFC000"/>
                </a:solidFill>
                <a:latin typeface="Times New Roman" pitchFamily="18" charset="0"/>
                <a:cs typeface="Times New Roman" pitchFamily="18" charset="0"/>
              </a:rPr>
              <a:t> </a:t>
            </a:r>
            <a:r>
              <a:rPr lang="en-US" altLang="en-US" sz="4000" b="1" i="1" dirty="0" err="1" smtClean="0">
                <a:solidFill>
                  <a:srgbClr val="FFC000"/>
                </a:solidFill>
                <a:latin typeface="Times New Roman" pitchFamily="18" charset="0"/>
                <a:cs typeface="Times New Roman" pitchFamily="18" charset="0"/>
              </a:rPr>
              <a:t>giới</a:t>
            </a:r>
            <a:endParaRPr lang="en-US" altLang="en-US" sz="4000" b="1" i="1" dirty="0" smtClean="0">
              <a:solidFill>
                <a:srgbClr val="FFC000"/>
              </a:solidFill>
              <a:latin typeface="Times New Roman" pitchFamily="18" charset="0"/>
              <a:cs typeface="Times New Roman" pitchFamily="18" charset="0"/>
            </a:endParaRPr>
          </a:p>
          <a:p>
            <a:r>
              <a:rPr lang="en-US" altLang="en-US" sz="4000" b="1" i="1" dirty="0" smtClean="0">
                <a:solidFill>
                  <a:srgbClr val="FFC000"/>
                </a:solidFill>
                <a:latin typeface="Times New Roman" pitchFamily="18" charset="0"/>
                <a:cs typeface="Times New Roman" pitchFamily="18" charset="0"/>
              </a:rPr>
              <a:t>                              </a:t>
            </a:r>
            <a:r>
              <a:rPr lang="en-US" altLang="en-US" sz="4000" b="1" i="1" dirty="0" smtClean="0">
                <a:solidFill>
                  <a:srgbClr val="FFC000"/>
                </a:solidFill>
                <a:latin typeface="Times New Roman" pitchFamily="18" charset="0"/>
                <a:cs typeface="Times New Roman" pitchFamily="18" charset="0"/>
              </a:rPr>
              <a:t>        </a:t>
            </a:r>
            <a:r>
              <a:rPr lang="en-US" sz="4000" dirty="0" smtClean="0">
                <a:solidFill>
                  <a:srgbClr val="FFC000"/>
                </a:solidFill>
                <a:latin typeface="Times New Roman" panose="02020603050405020304" pitchFamily="18" charset="0"/>
                <a:cs typeface="Times New Roman" panose="02020603050405020304" pitchFamily="18" charset="0"/>
              </a:rPr>
              <a:t>( </a:t>
            </a:r>
            <a:r>
              <a:rPr lang="en-US" altLang="en-US" sz="4000" b="1" i="1" dirty="0" err="1" smtClean="0">
                <a:solidFill>
                  <a:srgbClr val="FFC000"/>
                </a:solidFill>
                <a:latin typeface="Times New Roman" pitchFamily="18" charset="0"/>
                <a:cs typeface="Times New Roman" pitchFamily="18" charset="0"/>
              </a:rPr>
              <a:t>Tiết</a:t>
            </a:r>
            <a:r>
              <a:rPr lang="en-US" altLang="en-US" sz="4000" b="1" i="1" dirty="0" smtClean="0">
                <a:solidFill>
                  <a:srgbClr val="FFC000"/>
                </a:solidFill>
                <a:latin typeface="Times New Roman" pitchFamily="18" charset="0"/>
                <a:cs typeface="Times New Roman" pitchFamily="18" charset="0"/>
              </a:rPr>
              <a:t> 2 </a:t>
            </a:r>
            <a:r>
              <a:rPr lang="en-US" sz="4000" dirty="0">
                <a:solidFill>
                  <a:srgbClr val="FFC000"/>
                </a:solidFill>
                <a:latin typeface="Times New Roman" panose="02020603050405020304" pitchFamily="18" charset="0"/>
                <a:cs typeface="Times New Roman" panose="02020603050405020304" pitchFamily="18" charset="0"/>
              </a:rPr>
              <a:t>)</a:t>
            </a:r>
            <a:endParaRPr lang="en-US" altLang="en-US" sz="4000" b="1" i="1" dirty="0">
              <a:solidFill>
                <a:srgbClr val="FFC000"/>
              </a:solidFill>
              <a:latin typeface="Times New Roman" pitchFamily="18" charset="0"/>
              <a:cs typeface="Times New Roman" pitchFamily="18" charset="0"/>
            </a:endParaRPr>
          </a:p>
        </p:txBody>
      </p:sp>
      <p:sp>
        <p:nvSpPr>
          <p:cNvPr id="9" name="TextBox 4"/>
          <p:cNvSpPr txBox="1">
            <a:spLocks noChangeArrowheads="1"/>
          </p:cNvSpPr>
          <p:nvPr/>
        </p:nvSpPr>
        <p:spPr bwMode="auto">
          <a:xfrm>
            <a:off x="225972" y="3505200"/>
            <a:ext cx="1159816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4000" b="1" i="1" dirty="0" err="1" smtClean="0">
                <a:solidFill>
                  <a:schemeClr val="bg1"/>
                </a:solidFill>
                <a:latin typeface="Times New Roman" pitchFamily="18" charset="0"/>
                <a:cs typeface="Times New Roman" pitchFamily="18" charset="0"/>
              </a:rPr>
              <a:t>Hoạt</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động</a:t>
            </a:r>
            <a:r>
              <a:rPr lang="en-US" altLang="en-US" sz="4000" b="1" i="1" dirty="0" smtClean="0">
                <a:solidFill>
                  <a:schemeClr val="bg1"/>
                </a:solidFill>
                <a:latin typeface="Times New Roman" pitchFamily="18" charset="0"/>
                <a:cs typeface="Times New Roman" pitchFamily="18" charset="0"/>
              </a:rPr>
              <a:t> 2. </a:t>
            </a:r>
            <a:r>
              <a:rPr lang="en-US" altLang="en-US" sz="4000" b="1" i="1" dirty="0" err="1" smtClean="0">
                <a:solidFill>
                  <a:schemeClr val="bg1"/>
                </a:solidFill>
                <a:latin typeface="Times New Roman" pitchFamily="18" charset="0"/>
                <a:cs typeface="Times New Roman" pitchFamily="18" charset="0"/>
              </a:rPr>
              <a:t>Tìm</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hiểu</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về</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các</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chủng</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tộc</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trên</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thế</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giới</a:t>
            </a:r>
            <a:endParaRPr lang="en-US" altLang="en-US" sz="4000" b="1" i="1" dirty="0" smtClean="0">
              <a:solidFill>
                <a:schemeClr val="bg1"/>
              </a:solidFill>
              <a:latin typeface="Times New Roman" pitchFamily="18" charset="0"/>
              <a:cs typeface="Times New Roman" pitchFamily="18" charset="0"/>
            </a:endParaRPr>
          </a:p>
          <a:p>
            <a:r>
              <a:rPr lang="en-US" altLang="en-US" sz="4000" b="1" i="1" dirty="0" smtClean="0">
                <a:solidFill>
                  <a:schemeClr val="bg1"/>
                </a:solidFill>
                <a:latin typeface="Times New Roman" pitchFamily="18" charset="0"/>
                <a:cs typeface="Times New Roman" pitchFamily="18" charset="0"/>
              </a:rPr>
              <a:t>       b. </a:t>
            </a:r>
            <a:r>
              <a:rPr lang="en-US" altLang="en-US" sz="4000" b="1" i="1" dirty="0" err="1" smtClean="0">
                <a:solidFill>
                  <a:schemeClr val="bg1"/>
                </a:solidFill>
                <a:latin typeface="Times New Roman" pitchFamily="18" charset="0"/>
                <a:cs typeface="Times New Roman" pitchFamily="18" charset="0"/>
              </a:rPr>
              <a:t>Tìm</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hiểu</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về</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sự</a:t>
            </a:r>
            <a:r>
              <a:rPr lang="en-US" altLang="en-US" sz="4000" b="1" i="1" dirty="0" smtClean="0">
                <a:solidFill>
                  <a:schemeClr val="bg1"/>
                </a:solidFill>
                <a:latin typeface="Times New Roman" pitchFamily="18" charset="0"/>
                <a:cs typeface="Times New Roman" pitchFamily="18" charset="0"/>
              </a:rPr>
              <a:t> </a:t>
            </a:r>
            <a:r>
              <a:rPr lang="vi-VN" sz="4000" b="1" i="1" dirty="0">
                <a:solidFill>
                  <a:schemeClr val="bg1"/>
                </a:solidFill>
                <a:latin typeface="Times New Roman" pitchFamily="18" charset="0"/>
                <a:cs typeface="Times New Roman" pitchFamily="18" charset="0"/>
              </a:rPr>
              <a:t>p</a:t>
            </a:r>
            <a:r>
              <a:rPr lang="en-US" altLang="en-US" sz="4000" b="1" i="1" dirty="0" err="1" smtClean="0">
                <a:solidFill>
                  <a:schemeClr val="bg1"/>
                </a:solidFill>
                <a:latin typeface="Times New Roman" pitchFamily="18" charset="0"/>
                <a:cs typeface="Times New Roman" pitchFamily="18" charset="0"/>
              </a:rPr>
              <a:t>hân</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bố</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của</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các</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chủng</a:t>
            </a:r>
            <a:r>
              <a:rPr lang="en-US" altLang="en-US" sz="4000" b="1" i="1" dirty="0" smtClean="0">
                <a:solidFill>
                  <a:schemeClr val="bg1"/>
                </a:solidFill>
                <a:latin typeface="Times New Roman" pitchFamily="18" charset="0"/>
                <a:cs typeface="Times New Roman" pitchFamily="18" charset="0"/>
              </a:rPr>
              <a:t> </a:t>
            </a:r>
            <a:r>
              <a:rPr lang="en-US" altLang="en-US" sz="4000" b="1" i="1" dirty="0" err="1" smtClean="0">
                <a:solidFill>
                  <a:schemeClr val="bg1"/>
                </a:solidFill>
                <a:latin typeface="Times New Roman" pitchFamily="18" charset="0"/>
                <a:cs typeface="Times New Roman" pitchFamily="18" charset="0"/>
              </a:rPr>
              <a:t>tộc</a:t>
            </a:r>
            <a:endParaRPr lang="en-US" alt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94605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Six happy cartoon children of different races wearing traditional clothing  from around the world and holding their flags | Premium AI-generated vector">
            <a:extLst>
              <a:ext uri="{FF2B5EF4-FFF2-40B4-BE49-F238E27FC236}">
                <a16:creationId xmlns:a16="http://schemas.microsoft.com/office/drawing/2014/main" id="{F2939BC4-C58A-0C8F-0CC1-806DB16C1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1" y="1251856"/>
            <a:ext cx="4857009" cy="4857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Giấy Ghi Chú Minh Họa PNG , Ghi Chú, Giấy, Ghi Nhớ PNG trong suốt  và Vector để tải xuống miễn phí">
            <a:extLst>
              <a:ext uri="{FF2B5EF4-FFF2-40B4-BE49-F238E27FC236}">
                <a16:creationId xmlns:a16="http://schemas.microsoft.com/office/drawing/2014/main" id="{2D7CB270-3E7C-B21E-4A61-71AAE067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1" t="19285" r="8056" b="18216"/>
          <a:stretch/>
        </p:blipFill>
        <p:spPr bwMode="auto">
          <a:xfrm>
            <a:off x="5262828" y="1140031"/>
            <a:ext cx="6384886" cy="46491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1B9416-85CB-8749-3CAF-FDED6DB87EE6}"/>
              </a:ext>
            </a:extLst>
          </p:cNvPr>
          <p:cNvSpPr txBox="1"/>
          <p:nvPr/>
        </p:nvSpPr>
        <p:spPr>
          <a:xfrm>
            <a:off x="5665140" y="2220686"/>
            <a:ext cx="5549397" cy="2308324"/>
          </a:xfrm>
          <a:prstGeom prst="rect">
            <a:avLst/>
          </a:prstGeom>
          <a:noFill/>
        </p:spPr>
        <p:txBody>
          <a:bodyPr wrap="square" rtlCol="0">
            <a:spAutoFit/>
          </a:bodyPr>
          <a:lstStyle/>
          <a:p>
            <a:pPr algn="ctr"/>
            <a:r>
              <a:rPr lang="en-US" sz="4800" b="1" dirty="0" smtClean="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Tìm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hiểu</a:t>
            </a:r>
            <a:r>
              <a:rPr lang="en-US" sz="4800" b="1" dirty="0">
                <a:latin typeface="Cambria" panose="02040503050406030204" pitchFamily="18" charset="0"/>
                <a:ea typeface="Cambria" panose="02040503050406030204" pitchFamily="18" charset="0"/>
              </a:rPr>
              <a:t> </a:t>
            </a:r>
            <a:endParaRPr lang="en-US" sz="4800" b="1" dirty="0" smtClean="0">
              <a:latin typeface="Cambria" panose="02040503050406030204" pitchFamily="18" charset="0"/>
              <a:ea typeface="Cambria" panose="02040503050406030204" pitchFamily="18" charset="0"/>
            </a:endParaRPr>
          </a:p>
          <a:p>
            <a:pPr algn="ctr"/>
            <a:r>
              <a:rPr lang="en-US" sz="4800" b="1" dirty="0" err="1" smtClean="0">
                <a:latin typeface="Cambria" panose="02040503050406030204" pitchFamily="18" charset="0"/>
                <a:ea typeface="Cambria" panose="02040503050406030204" pitchFamily="18" charset="0"/>
              </a:rPr>
              <a:t>về</a:t>
            </a:r>
            <a:r>
              <a:rPr lang="en-US" sz="4800" b="1" dirty="0" smtClean="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sự</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phân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bố</a:t>
            </a:r>
            <a:r>
              <a:rPr lang="en-US" sz="4800" b="1" dirty="0">
                <a:latin typeface="Cambria" panose="02040503050406030204" pitchFamily="18" charset="0"/>
                <a:ea typeface="Cambria" panose="02040503050406030204" pitchFamily="18" charset="0"/>
              </a:rPr>
              <a:t> </a:t>
            </a:r>
            <a:endParaRPr lang="en-US" sz="4800" b="1" dirty="0" smtClean="0">
              <a:latin typeface="Cambria" panose="02040503050406030204" pitchFamily="18" charset="0"/>
              <a:ea typeface="Cambria" panose="02040503050406030204" pitchFamily="18" charset="0"/>
            </a:endParaRPr>
          </a:p>
          <a:p>
            <a:pPr algn="ctr"/>
            <a:r>
              <a:rPr lang="en-US" sz="4800" b="1" dirty="0" err="1" smtClean="0">
                <a:latin typeface="Cambria" panose="02040503050406030204" pitchFamily="18" charset="0"/>
                <a:ea typeface="Cambria" panose="02040503050406030204" pitchFamily="18" charset="0"/>
              </a:rPr>
              <a:t>của</a:t>
            </a:r>
            <a:r>
              <a:rPr lang="en-US" sz="4800" b="1" dirty="0" smtClean="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chủng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tộc</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5786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Nhóm 13">
            <a:extLst>
              <a:ext uri="{FF2B5EF4-FFF2-40B4-BE49-F238E27FC236}">
                <a16:creationId xmlns:a16="http://schemas.microsoft.com/office/drawing/2014/main" id="{0EE63A23-6E28-195E-EF87-CC3928A7F312}"/>
              </a:ext>
            </a:extLst>
          </p:cNvPr>
          <p:cNvGrpSpPr/>
          <p:nvPr/>
        </p:nvGrpSpPr>
        <p:grpSpPr>
          <a:xfrm>
            <a:off x="403882" y="242061"/>
            <a:ext cx="11479237" cy="1323439"/>
            <a:chOff x="1891864" y="468645"/>
            <a:chExt cx="9257830" cy="3024668"/>
          </a:xfrm>
        </p:grpSpPr>
        <p:sp>
          <p:nvSpPr>
            <p:cNvPr id="4" name="a">
              <a:extLst>
                <a:ext uri="{FF2B5EF4-FFF2-40B4-BE49-F238E27FC236}">
                  <a16:creationId xmlns:a16="http://schemas.microsoft.com/office/drawing/2014/main" id="{40F34B58-58B6-1224-9EF1-01D33A71DA4F}"/>
                </a:ext>
              </a:extLst>
            </p:cNvPr>
            <p:cNvSpPr/>
            <p:nvPr/>
          </p:nvSpPr>
          <p:spPr>
            <a:xfrm>
              <a:off x="1891864" y="468645"/>
              <a:ext cx="9257830" cy="275793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7132">
                    <a:lumMod val="50000"/>
                  </a:srgbClr>
                </a:solidFill>
                <a:effectLst/>
                <a:uLnTx/>
                <a:uFillTx/>
                <a:latin typeface="Calibri" panose="020F0502020204030204"/>
                <a:ea typeface="+mn-ea"/>
                <a:cs typeface="+mn-cs"/>
              </a:endParaRPr>
            </a:p>
          </p:txBody>
        </p:sp>
        <p:sp>
          <p:nvSpPr>
            <p:cNvPr id="7" name="Hộp Văn bản 6">
              <a:extLst>
                <a:ext uri="{FF2B5EF4-FFF2-40B4-BE49-F238E27FC236}">
                  <a16:creationId xmlns:a16="http://schemas.microsoft.com/office/drawing/2014/main" id="{05FAA1CE-39A2-243A-3E79-7EDB4596217E}"/>
                </a:ext>
              </a:extLst>
            </p:cNvPr>
            <p:cNvSpPr txBox="1"/>
            <p:nvPr/>
          </p:nvSpPr>
          <p:spPr>
            <a:xfrm>
              <a:off x="1987273" y="468645"/>
              <a:ext cx="9117826" cy="30246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Đọc thông tin và quan sát hình 2, em hãy trình bày </a:t>
              </a:r>
              <a:endParaRPr kumimoji="0" lang="en-US" sz="4000" b="1"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rPr>
                <a:t>sự </a:t>
              </a:r>
              <a:r>
                <a:rPr kumimoji="0" lang="vi-VN" sz="40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phân bố của các chủng tộc chính trên thế giới.</a:t>
              </a:r>
              <a:endParaRPr kumimoji="0" lang="en-US" sz="40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grpSp>
      <p:pic>
        <p:nvPicPr>
          <p:cNvPr id="6" name="Picture 5">
            <a:extLst>
              <a:ext uri="{FF2B5EF4-FFF2-40B4-BE49-F238E27FC236}">
                <a16:creationId xmlns:a16="http://schemas.microsoft.com/office/drawing/2014/main" id="{97E68E11-C786-ABCA-EF6D-F2216DC90BF1}"/>
              </a:ext>
            </a:extLst>
          </p:cNvPr>
          <p:cNvPicPr>
            <a:picLocks noChangeAspect="1"/>
          </p:cNvPicPr>
          <p:nvPr/>
        </p:nvPicPr>
        <p:blipFill>
          <a:blip r:embed="rId2"/>
          <a:stretch>
            <a:fillRect/>
          </a:stretch>
        </p:blipFill>
        <p:spPr>
          <a:xfrm>
            <a:off x="2517568" y="1617871"/>
            <a:ext cx="7373587" cy="4670980"/>
          </a:xfrm>
          <a:prstGeom prst="rect">
            <a:avLst/>
          </a:prstGeom>
        </p:spPr>
      </p:pic>
    </p:spTree>
    <p:extLst>
      <p:ext uri="{BB962C8B-B14F-4D97-AF65-F5344CB8AC3E}">
        <p14:creationId xmlns:p14="http://schemas.microsoft.com/office/powerpoint/2010/main" val="597438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142928" y="0"/>
            <a:ext cx="12554056" cy="6991569"/>
          </a:xfrm>
          <a:prstGeom prst="rect">
            <a:avLst/>
          </a:prstGeom>
        </p:spPr>
      </p:pic>
      <p:sp>
        <p:nvSpPr>
          <p:cNvPr id="10" name="TextBox 4"/>
          <p:cNvSpPr txBox="1">
            <a:spLocks noChangeArrowheads="1"/>
          </p:cNvSpPr>
          <p:nvPr/>
        </p:nvSpPr>
        <p:spPr bwMode="auto">
          <a:xfrm>
            <a:off x="930166" y="2081480"/>
            <a:ext cx="1065748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lvl="0" algn="ctr">
              <a:defRPr/>
            </a:pPr>
            <a:r>
              <a:rPr lang="en-US" sz="4000" b="1" dirty="0" smtClean="0">
                <a:solidFill>
                  <a:schemeClr val="bg1"/>
                </a:solidFill>
                <a:latin typeface="Times New Roman" panose="02020603050405020304" pitchFamily="18" charset="0"/>
                <a:cs typeface="Times New Roman" panose="02020603050405020304" pitchFamily="18" charset="0"/>
              </a:rPr>
              <a:t>T</a:t>
            </a:r>
            <a:r>
              <a:rPr lang="vi-VN" sz="4000" b="1" dirty="0" smtClean="0">
                <a:solidFill>
                  <a:schemeClr val="bg1"/>
                </a:solidFill>
                <a:latin typeface="Times New Roman" panose="02020603050405020304" pitchFamily="18" charset="0"/>
                <a:cs typeface="Times New Roman" panose="02020603050405020304" pitchFamily="18" charset="0"/>
              </a:rPr>
              <a:t>rình </a:t>
            </a:r>
            <a:r>
              <a:rPr lang="vi-VN" sz="4000" b="1" dirty="0">
                <a:solidFill>
                  <a:schemeClr val="bg1"/>
                </a:solidFill>
                <a:latin typeface="Times New Roman" panose="02020603050405020304" pitchFamily="18" charset="0"/>
                <a:cs typeface="Times New Roman" panose="02020603050405020304" pitchFamily="18" charset="0"/>
              </a:rPr>
              <a:t>bày sự phân bố </a:t>
            </a:r>
            <a:endParaRPr lang="en-US" sz="4000" b="1" dirty="0" smtClean="0">
              <a:solidFill>
                <a:schemeClr val="bg1"/>
              </a:solidFill>
              <a:latin typeface="Times New Roman" panose="02020603050405020304" pitchFamily="18" charset="0"/>
              <a:cs typeface="Times New Roman" panose="02020603050405020304" pitchFamily="18" charset="0"/>
            </a:endParaRPr>
          </a:p>
          <a:p>
            <a:pPr lvl="0" algn="ctr">
              <a:defRPr/>
            </a:pPr>
            <a:r>
              <a:rPr lang="vi-VN" sz="4000" b="1" dirty="0" smtClean="0">
                <a:solidFill>
                  <a:schemeClr val="bg1"/>
                </a:solidFill>
                <a:latin typeface="Times New Roman" panose="02020603050405020304" pitchFamily="18" charset="0"/>
                <a:cs typeface="Times New Roman" panose="02020603050405020304" pitchFamily="18" charset="0"/>
              </a:rPr>
              <a:t>của </a:t>
            </a:r>
            <a:r>
              <a:rPr lang="vi-VN" sz="4000" b="1" dirty="0">
                <a:solidFill>
                  <a:schemeClr val="bg1"/>
                </a:solidFill>
                <a:latin typeface="Times New Roman" panose="02020603050405020304" pitchFamily="18" charset="0"/>
                <a:cs typeface="Times New Roman" panose="02020603050405020304" pitchFamily="18" charset="0"/>
              </a:rPr>
              <a:t>các chủng tộc chính trên thế </a:t>
            </a:r>
            <a:r>
              <a:rPr lang="vi-VN" sz="4000" b="1" dirty="0" smtClean="0">
                <a:solidFill>
                  <a:schemeClr val="bg1"/>
                </a:solidFill>
                <a:latin typeface="Times New Roman" panose="02020603050405020304" pitchFamily="18" charset="0"/>
                <a:cs typeface="Times New Roman" panose="02020603050405020304" pitchFamily="18" charset="0"/>
              </a:rPr>
              <a:t>giới</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11" name="TextBox 4"/>
          <p:cNvSpPr txBox="1">
            <a:spLocks noChangeArrowheads="1"/>
          </p:cNvSpPr>
          <p:nvPr/>
        </p:nvSpPr>
        <p:spPr bwMode="auto">
          <a:xfrm>
            <a:off x="805355" y="824777"/>
            <a:ext cx="106574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lvl="0" algn="ctr">
              <a:defRPr/>
            </a:pPr>
            <a:r>
              <a:rPr lang="en-US" sz="4000" b="1" dirty="0" smtClean="0">
                <a:solidFill>
                  <a:schemeClr val="bg1"/>
                </a:solidFill>
                <a:latin typeface="Times New Roman" panose="02020603050405020304" pitchFamily="18" charset="0"/>
                <a:cs typeface="Times New Roman" panose="02020603050405020304" pitchFamily="18" charset="0"/>
              </a:rPr>
              <a:t>THẢO LUẬN NHÓM ĐÔI</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422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主题">
  <a:themeElements>
    <a:clrScheme name="自定义 42">
      <a:dk1>
        <a:sysClr val="windowText" lastClr="000000"/>
      </a:dk1>
      <a:lt1>
        <a:sysClr val="window" lastClr="FFFFFF"/>
      </a:lt1>
      <a:dk2>
        <a:srgbClr val="1F497D"/>
      </a:dk2>
      <a:lt2>
        <a:srgbClr val="EEECE1"/>
      </a:lt2>
      <a:accent1>
        <a:srgbClr val="EDCB21"/>
      </a:accent1>
      <a:accent2>
        <a:srgbClr val="FFD600"/>
      </a:accent2>
      <a:accent3>
        <a:srgbClr val="4FD3FF"/>
      </a:accent3>
      <a:accent4>
        <a:srgbClr val="FFDD6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10DFC6B-48E9-4C13-B83D-704701FC0527}">
  <we:reference id="4b785c87-866c-4bad-85d8-5d1ae467ac9a" version="3.12.0.0" store="EXCatalog" storeType="EXCatalog"/>
  <we:alternateReferences>
    <we:reference id="WA104381909" version="3.12.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9Slide.vn</Template>
  <TotalTime>670</TotalTime>
  <Words>621</Words>
  <Application>Microsoft Office PowerPoint</Application>
  <PresentationFormat>Widescreen</PresentationFormat>
  <Paragraphs>62</Paragraphs>
  <Slides>19</Slides>
  <Notes>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宋体</vt:lpstr>
      <vt:lpstr>Aptos</vt:lpstr>
      <vt:lpstr>Aptos Display</vt:lpstr>
      <vt:lpstr>Arial</vt:lpstr>
      <vt:lpstr>Calibri</vt:lpstr>
      <vt:lpstr>Cambria</vt:lpstr>
      <vt:lpstr>Times New Roman</vt:lpstr>
      <vt:lpstr>方正硬笔楷书繁体</vt:lpstr>
      <vt:lpstr>Custom Design</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Admin</cp:lastModifiedBy>
  <cp:revision>71</cp:revision>
  <dcterms:created xsi:type="dcterms:W3CDTF">2023-10-12T12:18:02Z</dcterms:created>
  <dcterms:modified xsi:type="dcterms:W3CDTF">2025-04-17T01:17:06Z</dcterms:modified>
  <cp:category>9Slide.vn</cp:category>
</cp:coreProperties>
</file>