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notesMasterIdLst>
    <p:notesMasterId r:id="rId26"/>
  </p:notesMasterIdLst>
  <p:sldIdLst>
    <p:sldId id="256" r:id="rId2"/>
    <p:sldId id="277" r:id="rId3"/>
    <p:sldId id="3051" r:id="rId4"/>
    <p:sldId id="262" r:id="rId5"/>
    <p:sldId id="261" r:id="rId6"/>
    <p:sldId id="3057" r:id="rId7"/>
    <p:sldId id="3058" r:id="rId8"/>
    <p:sldId id="3063" r:id="rId9"/>
    <p:sldId id="285" r:id="rId10"/>
    <p:sldId id="437" r:id="rId11"/>
    <p:sldId id="3068" r:id="rId12"/>
    <p:sldId id="3069" r:id="rId13"/>
    <p:sldId id="3070" r:id="rId14"/>
    <p:sldId id="3071" r:id="rId15"/>
    <p:sldId id="438" r:id="rId16"/>
    <p:sldId id="3061" r:id="rId17"/>
    <p:sldId id="3062" r:id="rId18"/>
    <p:sldId id="3072" r:id="rId19"/>
    <p:sldId id="3073" r:id="rId20"/>
    <p:sldId id="441" r:id="rId21"/>
    <p:sldId id="304" r:id="rId22"/>
    <p:sldId id="308" r:id="rId23"/>
    <p:sldId id="442" r:id="rId24"/>
    <p:sldId id="313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0F06C0"/>
    <a:srgbClr val="FF8119"/>
    <a:srgbClr val="FF7707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6040-F5EB-479A-BC32-DFD0C11414B0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5943-A6DA-4534-86EF-625CC6CF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0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85943-A6DA-4534-86EF-625CC6CFB6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346C0-B3A1-A4E7-8B3B-402B886D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EC3F2-70CB-0F78-AE3A-2010E7D39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48C68-5128-9104-11C4-4D8A6F4A1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0A558-241E-3366-FDE3-ADD25491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85943-A6DA-4534-86EF-625CC6CFB6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1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4CBC2-7CBE-3C65-0183-7086E2E0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9FD89-C0BC-46AA-B54E-3D659B1D7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1F908-8918-92C0-5F02-2C99CA3BD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E6ECF-40FE-25B4-1042-0788BCB76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85943-A6DA-4534-86EF-625CC6CFB6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6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1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5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2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925D20-117F-4A26-ACC3-AAF676F0E051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3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02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5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9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3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3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687" r:id="rId4"/>
    <p:sldLayoutId id="2147483688" r:id="rId5"/>
    <p:sldLayoutId id="2147483693" r:id="rId6"/>
    <p:sldLayoutId id="2147483719" r:id="rId7"/>
    <p:sldLayoutId id="2147483723" r:id="rId8"/>
    <p:sldLayoutId id="2147483724" r:id="rId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gif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image" Target="../media/image17.jp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10" Type="http://schemas.openxmlformats.org/officeDocument/2006/relationships/image" Target="../media/image31.jpg"/><Relationship Id="rId4" Type="http://schemas.openxmlformats.org/officeDocument/2006/relationships/slide" Target="slide5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4396" y="1086284"/>
            <a:ext cx="8764172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933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933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2778374" y="1140863"/>
            <a:ext cx="6840992" cy="4488982"/>
            <a:chOff x="-73848" y="-76200"/>
            <a:chExt cx="11708726" cy="11153387"/>
          </a:xfrm>
        </p:grpSpPr>
        <p:sp>
          <p:nvSpPr>
            <p:cNvPr id="10" name="TextBox 10"/>
            <p:cNvSpPr txBox="1"/>
            <p:nvPr/>
          </p:nvSpPr>
          <p:spPr>
            <a:xfrm>
              <a:off x="78328" y="1086463"/>
              <a:ext cx="11208502" cy="91764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Chào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mừng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quý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thầy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cô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và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các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em</a:t>
              </a:r>
              <a:endParaRPr lang="vi-VN" sz="6000" b="1" spc="135" dirty="0">
                <a:latin typeface="Times New Roman" panose="02020603050405020304" pitchFamily="18" charset="0"/>
                <a:ea typeface="Sigmar One"/>
                <a:cs typeface="Times New Roman" panose="02020603050405020304" pitchFamily="18" charset="0"/>
                <a:sym typeface="Sigmar One"/>
              </a:endParaRPr>
            </a:p>
            <a:p>
              <a:pPr algn="ctr"/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đến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với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tiết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học</a:t>
              </a:r>
              <a:endParaRPr lang="vi-VN" sz="6000" b="1" spc="135" dirty="0">
                <a:latin typeface="Times New Roman" panose="02020603050405020304" pitchFamily="18" charset="0"/>
                <a:ea typeface="Sigmar One"/>
                <a:cs typeface="Times New Roman" panose="02020603050405020304" pitchFamily="18" charset="0"/>
                <a:sym typeface="Sigmar One"/>
              </a:endParaRPr>
            </a:p>
            <a:p>
              <a:pPr algn="ctr"/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ngày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en-US" sz="6000" b="1" spc="135" dirty="0" err="1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hôm</a:t>
              </a:r>
              <a:r>
                <a:rPr lang="en-US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 </a:t>
              </a:r>
              <a:r>
                <a:rPr lang="vi-VN" sz="6000" b="1" spc="135" dirty="0">
                  <a:latin typeface="Times New Roman" panose="02020603050405020304" pitchFamily="18" charset="0"/>
                  <a:ea typeface="Sigmar One"/>
                  <a:cs typeface="Times New Roman" panose="02020603050405020304" pitchFamily="18" charset="0"/>
                  <a:sym typeface="Sigmar One"/>
                </a:rPr>
                <a:t>nay</a:t>
              </a:r>
              <a:endParaRPr lang="en-US" sz="6000" b="1" spc="135" dirty="0">
                <a:latin typeface="Times New Roman" panose="02020603050405020304" pitchFamily="18" charset="0"/>
                <a:ea typeface="Sigmar One"/>
                <a:cs typeface="Times New Roman" panose="02020603050405020304" pitchFamily="18" charset="0"/>
                <a:sym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73848" y="10262934"/>
              <a:ext cx="11634878" cy="814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vi-VN" sz="2000" spc="20" dirty="0">
                  <a:latin typeface="HP001 4H" panose="020B0603050302020204" pitchFamily="34" charset="0"/>
                  <a:ea typeface="Public Sans"/>
                  <a:cs typeface="Public Sans"/>
                  <a:sym typeface="Public Sans"/>
                </a:rPr>
                <a:t>               </a:t>
              </a:r>
              <a:endParaRPr lang="en-US" sz="2000" spc="20" dirty="0">
                <a:latin typeface="HP001 4H" panose="020B0603050302020204" pitchFamily="34" charset="0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814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b="1" dirty="0"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87737" y="1140863"/>
            <a:ext cx="1978183" cy="10917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571" y="4856400"/>
            <a:ext cx="1273149" cy="13158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0721" y="1256071"/>
            <a:ext cx="1707351" cy="14783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91532" y="4747288"/>
            <a:ext cx="1674645" cy="9388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32021" y="2680387"/>
            <a:ext cx="1748358" cy="14972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-232490" y="3249923"/>
            <a:ext cx="1252243" cy="1265954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4314686" y="510710"/>
            <a:ext cx="3562629" cy="900373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EAF75-5C5E-4B66-9242-9D283E7B8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10525" r="19991" b="71466"/>
          <a:stretch/>
        </p:blipFill>
        <p:spPr>
          <a:xfrm>
            <a:off x="76198" y="3605191"/>
            <a:ext cx="5070990" cy="2425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491E8-74DB-4A37-947B-A63EB3415ADE}"/>
              </a:ext>
            </a:extLst>
          </p:cNvPr>
          <p:cNvSpPr txBox="1"/>
          <p:nvPr/>
        </p:nvSpPr>
        <p:spPr>
          <a:xfrm>
            <a:off x="973394" y="366752"/>
            <a:ext cx="10938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BD944-29CB-49C9-9BF0-4E592657A0C2}"/>
              </a:ext>
            </a:extLst>
          </p:cNvPr>
          <p:cNvSpPr txBox="1"/>
          <p:nvPr/>
        </p:nvSpPr>
        <p:spPr>
          <a:xfrm>
            <a:off x="973394" y="862453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19E22-6A69-4103-9CA5-66195453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4" t="44670" r="5960" b="36009"/>
          <a:stretch/>
        </p:blipFill>
        <p:spPr>
          <a:xfrm>
            <a:off x="5147188" y="3517363"/>
            <a:ext cx="4793226" cy="2762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5BE8B-5D82-4B52-89D6-691546D2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5" t="68289" r="17064" b="16800"/>
          <a:stretch/>
        </p:blipFill>
        <p:spPr>
          <a:xfrm>
            <a:off x="9615947" y="3985624"/>
            <a:ext cx="2772697" cy="2132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7E26BB-B33A-400D-9893-02F6944F10BD}"/>
              </a:ext>
            </a:extLst>
          </p:cNvPr>
          <p:cNvSpPr txBox="1"/>
          <p:nvPr/>
        </p:nvSpPr>
        <p:spPr>
          <a:xfrm>
            <a:off x="973394" y="1877959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5350F-649C-43F3-AF97-91517079E8FE}"/>
              </a:ext>
            </a:extLst>
          </p:cNvPr>
          <p:cNvSpPr txBox="1"/>
          <p:nvPr/>
        </p:nvSpPr>
        <p:spPr>
          <a:xfrm>
            <a:off x="973394" y="2947500"/>
            <a:ext cx="10938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0D15D-DDF9-41F1-B243-8AC10D67D836}"/>
              </a:ext>
            </a:extLst>
          </p:cNvPr>
          <p:cNvSpPr txBox="1"/>
          <p:nvPr/>
        </p:nvSpPr>
        <p:spPr>
          <a:xfrm>
            <a:off x="6334434" y="6088559"/>
            <a:ext cx="265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29F92-45E3-4B13-9767-A2227BE1FCEB}"/>
              </a:ext>
            </a:extLst>
          </p:cNvPr>
          <p:cNvSpPr txBox="1"/>
          <p:nvPr/>
        </p:nvSpPr>
        <p:spPr>
          <a:xfrm>
            <a:off x="9923204" y="6030662"/>
            <a:ext cx="3217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00455-FE35-4017-9AFE-6228D4596E1F}"/>
              </a:ext>
            </a:extLst>
          </p:cNvPr>
          <p:cNvSpPr txBox="1"/>
          <p:nvPr/>
        </p:nvSpPr>
        <p:spPr>
          <a:xfrm>
            <a:off x="736199" y="5947558"/>
            <a:ext cx="378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94543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AC8A79C8-9052-6675-6CCE-97A06FA7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D4B2AE-E5FA-3306-4EFC-CE6FDDD2F28D}"/>
              </a:ext>
            </a:extLst>
          </p:cNvPr>
          <p:cNvSpPr txBox="1">
            <a:spLocks/>
          </p:cNvSpPr>
          <p:nvPr/>
        </p:nvSpPr>
        <p:spPr bwMode="auto">
          <a:xfrm>
            <a:off x="1995713" y="0"/>
            <a:ext cx="8090821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71F62-C14E-7595-2E74-7E7A36801F09}"/>
              </a:ext>
            </a:extLst>
          </p:cNvPr>
          <p:cNvSpPr txBox="1"/>
          <p:nvPr/>
        </p:nvSpPr>
        <p:spPr>
          <a:xfrm>
            <a:off x="298837" y="1884938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74E52-5609-8964-1611-FC2842EFC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10525" r="19991" b="71466"/>
          <a:stretch/>
        </p:blipFill>
        <p:spPr>
          <a:xfrm>
            <a:off x="298837" y="3023711"/>
            <a:ext cx="7895604" cy="3834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824BD-5379-75A2-2817-B7D18FDBFB7C}"/>
              </a:ext>
            </a:extLst>
          </p:cNvPr>
          <p:cNvSpPr txBox="1"/>
          <p:nvPr/>
        </p:nvSpPr>
        <p:spPr>
          <a:xfrm>
            <a:off x="8194441" y="3196577"/>
            <a:ext cx="37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2686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F6079-C60D-730A-38D5-9BF3618A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EFFD9FEF-D8C9-7794-49C3-88917831B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2D8076-F14C-87A5-161A-5B0C6571BAC2}"/>
              </a:ext>
            </a:extLst>
          </p:cNvPr>
          <p:cNvSpPr txBox="1">
            <a:spLocks/>
          </p:cNvSpPr>
          <p:nvPr/>
        </p:nvSpPr>
        <p:spPr bwMode="auto">
          <a:xfrm>
            <a:off x="1995713" y="0"/>
            <a:ext cx="8090821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0AF3F-2ADA-C84B-AA94-35DC48E1B5CC}"/>
              </a:ext>
            </a:extLst>
          </p:cNvPr>
          <p:cNvSpPr txBox="1"/>
          <p:nvPr/>
        </p:nvSpPr>
        <p:spPr>
          <a:xfrm>
            <a:off x="298837" y="1912411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CEE7B-85BA-C24C-7AC2-5F247E0A2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4" t="44670" r="5960" b="36009"/>
          <a:stretch/>
        </p:blipFill>
        <p:spPr>
          <a:xfrm>
            <a:off x="179882" y="3051184"/>
            <a:ext cx="7824866" cy="3806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6BBE2-D443-CE26-34BD-E46A6B471E4F}"/>
              </a:ext>
            </a:extLst>
          </p:cNvPr>
          <p:cNvSpPr txBox="1"/>
          <p:nvPr/>
        </p:nvSpPr>
        <p:spPr>
          <a:xfrm>
            <a:off x="8169639" y="3806817"/>
            <a:ext cx="3352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241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A2BD-7A77-F5C9-07AE-78C324BEB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41BDB628-04F0-D5B3-CB54-DF36B437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F8CC9B-D372-CED4-3DAA-B19F33744061}"/>
              </a:ext>
            </a:extLst>
          </p:cNvPr>
          <p:cNvSpPr txBox="1">
            <a:spLocks/>
          </p:cNvSpPr>
          <p:nvPr/>
        </p:nvSpPr>
        <p:spPr bwMode="auto">
          <a:xfrm>
            <a:off x="1995713" y="0"/>
            <a:ext cx="8090821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C86EF-9F74-2D8A-74AB-051598487307}"/>
              </a:ext>
            </a:extLst>
          </p:cNvPr>
          <p:cNvSpPr txBox="1"/>
          <p:nvPr/>
        </p:nvSpPr>
        <p:spPr>
          <a:xfrm>
            <a:off x="7280040" y="2887314"/>
            <a:ext cx="37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F0261-15B5-F2C8-7B0E-22D6715BD40E}"/>
              </a:ext>
            </a:extLst>
          </p:cNvPr>
          <p:cNvSpPr txBox="1"/>
          <p:nvPr/>
        </p:nvSpPr>
        <p:spPr>
          <a:xfrm>
            <a:off x="298837" y="2013949"/>
            <a:ext cx="10938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9D6FE-854E-0111-9699-30C82F9D0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" y="2643188"/>
            <a:ext cx="6795541" cy="421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EE902-39A5-1412-9943-4B6BAD222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34" y="4228499"/>
            <a:ext cx="2673246" cy="2643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22BFA-7183-B460-E9C6-8983E40D8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5" t="68289" r="17064" b="16800"/>
          <a:stretch/>
        </p:blipFill>
        <p:spPr>
          <a:xfrm>
            <a:off x="9409310" y="4228498"/>
            <a:ext cx="2772697" cy="2629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7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8147-D52D-9AF9-6ED9-B0651ED90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8AB91-11CF-73BB-C27B-2CC06FF62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10525" r="19991" b="71466"/>
          <a:stretch/>
        </p:blipFill>
        <p:spPr>
          <a:xfrm>
            <a:off x="76198" y="3605191"/>
            <a:ext cx="5070990" cy="2425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5D0D8-B65C-FBC2-F01B-C1EEFEEBAF6E}"/>
              </a:ext>
            </a:extLst>
          </p:cNvPr>
          <p:cNvSpPr txBox="1"/>
          <p:nvPr/>
        </p:nvSpPr>
        <p:spPr>
          <a:xfrm>
            <a:off x="973394" y="366752"/>
            <a:ext cx="10938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6CFD4-9860-E21B-2F8B-E08F86F612DA}"/>
              </a:ext>
            </a:extLst>
          </p:cNvPr>
          <p:cNvSpPr txBox="1"/>
          <p:nvPr/>
        </p:nvSpPr>
        <p:spPr>
          <a:xfrm>
            <a:off x="973394" y="862453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DA3A3-560F-C24A-DD46-0BD946140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4" t="44670" r="5960" b="36009"/>
          <a:stretch/>
        </p:blipFill>
        <p:spPr>
          <a:xfrm>
            <a:off x="5147188" y="3517363"/>
            <a:ext cx="4793226" cy="2762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AE8F2-C6B7-42D3-B424-F7AC588460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5" t="68289" r="17064" b="16800"/>
          <a:stretch/>
        </p:blipFill>
        <p:spPr>
          <a:xfrm>
            <a:off x="9615947" y="3985624"/>
            <a:ext cx="2772697" cy="2132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E56F1-41FD-59E4-4246-CB75CA86DC70}"/>
              </a:ext>
            </a:extLst>
          </p:cNvPr>
          <p:cNvSpPr txBox="1"/>
          <p:nvPr/>
        </p:nvSpPr>
        <p:spPr>
          <a:xfrm>
            <a:off x="973394" y="1877959"/>
            <a:ext cx="10938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83609-E238-AD5B-7989-5876CF465208}"/>
              </a:ext>
            </a:extLst>
          </p:cNvPr>
          <p:cNvSpPr txBox="1"/>
          <p:nvPr/>
        </p:nvSpPr>
        <p:spPr>
          <a:xfrm>
            <a:off x="973394" y="2947500"/>
            <a:ext cx="109383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0DD15-05CD-5957-73DE-26170F401ABB}"/>
              </a:ext>
            </a:extLst>
          </p:cNvPr>
          <p:cNvSpPr txBox="1"/>
          <p:nvPr/>
        </p:nvSpPr>
        <p:spPr>
          <a:xfrm>
            <a:off x="6334434" y="6088559"/>
            <a:ext cx="265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i="1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727CF-24C1-A5B1-3574-FB3DCB3219C0}"/>
              </a:ext>
            </a:extLst>
          </p:cNvPr>
          <p:cNvSpPr txBox="1"/>
          <p:nvPr/>
        </p:nvSpPr>
        <p:spPr>
          <a:xfrm>
            <a:off x="9923204" y="6030662"/>
            <a:ext cx="3217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BCCEA-E3AC-08E4-4D5D-72236CBFA69B}"/>
              </a:ext>
            </a:extLst>
          </p:cNvPr>
          <p:cNvSpPr txBox="1"/>
          <p:nvPr/>
        </p:nvSpPr>
        <p:spPr>
          <a:xfrm>
            <a:off x="736199" y="5947558"/>
            <a:ext cx="378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3" name="KinhVanHoa-LinhHoa-5949354">
            <a:hlinkClick r:id="" action="ppaction://media"/>
            <a:extLst>
              <a:ext uri="{FF2B5EF4-FFF2-40B4-BE49-F238E27FC236}">
                <a16:creationId xmlns:a16="http://schemas.microsoft.com/office/drawing/2014/main" id="{3F5191D6-4D6D-E357-4A97-EB57FB4E2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764" y="42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FB27668-5F14-4C72-AB1C-D6A2DF7BF1E8}"/>
              </a:ext>
            </a:extLst>
          </p:cNvPr>
          <p:cNvSpPr txBox="1"/>
          <p:nvPr/>
        </p:nvSpPr>
        <p:spPr>
          <a:xfrm>
            <a:off x="973394" y="2601296"/>
            <a:ext cx="1093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621EE-504B-42AB-B0BE-07409F5DDFFB}"/>
              </a:ext>
            </a:extLst>
          </p:cNvPr>
          <p:cNvSpPr txBox="1"/>
          <p:nvPr/>
        </p:nvSpPr>
        <p:spPr>
          <a:xfrm>
            <a:off x="626807" y="3188730"/>
            <a:ext cx="10938385" cy="107721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24E11F23-1DF4-CD74-F350-DBA46E39E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FABF61-66C0-4AEB-F994-2E150465DCE9}"/>
              </a:ext>
            </a:extLst>
          </p:cNvPr>
          <p:cNvSpPr txBox="1">
            <a:spLocks/>
          </p:cNvSpPr>
          <p:nvPr/>
        </p:nvSpPr>
        <p:spPr bwMode="auto">
          <a:xfrm>
            <a:off x="1995713" y="0"/>
            <a:ext cx="8090821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pic>
        <p:nvPicPr>
          <p:cNvPr id="2" name="TruongLangToiBeat-MongThi-3031052">
            <a:hlinkClick r:id="" action="ppaction://media"/>
            <a:extLst>
              <a:ext uri="{FF2B5EF4-FFF2-40B4-BE49-F238E27FC236}">
                <a16:creationId xmlns:a16="http://schemas.microsoft.com/office/drawing/2014/main" id="{D918AF8E-7122-1DA3-1B97-E256234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2179" y="36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7866D-CBA5-282C-4C92-7713C4B8F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EE4710D-E11E-B23C-8499-D1119B03CAA1}"/>
              </a:ext>
            </a:extLst>
          </p:cNvPr>
          <p:cNvSpPr txBox="1"/>
          <p:nvPr/>
        </p:nvSpPr>
        <p:spPr>
          <a:xfrm>
            <a:off x="973394" y="2601296"/>
            <a:ext cx="1093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8477C-B6A4-CE41-2DDD-1AB4D7D57CA4}"/>
              </a:ext>
            </a:extLst>
          </p:cNvPr>
          <p:cNvSpPr txBox="1"/>
          <p:nvPr/>
        </p:nvSpPr>
        <p:spPr>
          <a:xfrm>
            <a:off x="626807" y="3304842"/>
            <a:ext cx="10938385" cy="107721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7DF84896-75B2-38A4-1A26-B915A67E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BFB76-DD49-BB42-BD43-F2A7A8E584E2}"/>
              </a:ext>
            </a:extLst>
          </p:cNvPr>
          <p:cNvSpPr txBox="1">
            <a:spLocks/>
          </p:cNvSpPr>
          <p:nvPr/>
        </p:nvSpPr>
        <p:spPr bwMode="auto">
          <a:xfrm>
            <a:off x="1995714" y="0"/>
            <a:ext cx="8483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C5B83-F0F3-284B-80D5-FB175193646E}"/>
              </a:ext>
            </a:extLst>
          </p:cNvPr>
          <p:cNvSpPr txBox="1"/>
          <p:nvPr/>
        </p:nvSpPr>
        <p:spPr>
          <a:xfrm>
            <a:off x="626807" y="4737450"/>
            <a:ext cx="1128497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673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64762-4A75-F743-D4D8-F4ECAD15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1BCE58-534C-AB68-A64A-E6ED1CAA9705}"/>
              </a:ext>
            </a:extLst>
          </p:cNvPr>
          <p:cNvSpPr txBox="1"/>
          <p:nvPr/>
        </p:nvSpPr>
        <p:spPr>
          <a:xfrm>
            <a:off x="973394" y="2601296"/>
            <a:ext cx="10938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CF71A3-F13F-2A7F-1113-184283096013}"/>
              </a:ext>
            </a:extLst>
          </p:cNvPr>
          <p:cNvSpPr txBox="1"/>
          <p:nvPr/>
        </p:nvSpPr>
        <p:spPr>
          <a:xfrm>
            <a:off x="626807" y="3304842"/>
            <a:ext cx="10938385" cy="107721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2C70D7AC-D16F-4312-B402-0CA2FAF11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31BEFD-4560-3EAF-742F-54CC56E2934C}"/>
              </a:ext>
            </a:extLst>
          </p:cNvPr>
          <p:cNvSpPr txBox="1">
            <a:spLocks/>
          </p:cNvSpPr>
          <p:nvPr/>
        </p:nvSpPr>
        <p:spPr bwMode="auto">
          <a:xfrm>
            <a:off x="1995714" y="0"/>
            <a:ext cx="816116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D3EA8-4608-6BD5-7546-6D64D5731ADC}"/>
              </a:ext>
            </a:extLst>
          </p:cNvPr>
          <p:cNvSpPr txBox="1"/>
          <p:nvPr/>
        </p:nvSpPr>
        <p:spPr>
          <a:xfrm>
            <a:off x="626807" y="4810020"/>
            <a:ext cx="1128497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D22CD-64A3-4C2E-A3E5-778E4409FA7C}"/>
              </a:ext>
            </a:extLst>
          </p:cNvPr>
          <p:cNvSpPr txBox="1"/>
          <p:nvPr/>
        </p:nvSpPr>
        <p:spPr>
          <a:xfrm>
            <a:off x="626807" y="5933439"/>
            <a:ext cx="1093838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240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C5693-8D66-70E6-536F-7B86BE98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4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DA23AAB3-9CC6-178D-B983-C24994E67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880" y="2461507"/>
            <a:ext cx="7756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30" y="3672044"/>
            <a:ext cx="5928709" cy="3016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94ED471-066F-4BB5-ADAD-DF436B98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357"/>
            <a:ext cx="12192000" cy="6413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B405E-816C-431B-AF25-CA21B71F7F75}"/>
              </a:ext>
            </a:extLst>
          </p:cNvPr>
          <p:cNvSpPr txBox="1"/>
          <p:nvPr/>
        </p:nvSpPr>
        <p:spPr>
          <a:xfrm>
            <a:off x="2050778" y="2625826"/>
            <a:ext cx="871653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4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 lớp bình chọn những sản phẩm, hoạt động hay.</a:t>
            </a:r>
          </a:p>
        </p:txBody>
      </p:sp>
    </p:spTree>
    <p:extLst>
      <p:ext uri="{BB962C8B-B14F-4D97-AF65-F5344CB8AC3E}">
        <p14:creationId xmlns:p14="http://schemas.microsoft.com/office/powerpoint/2010/main" val="1354513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ng">
            <a:extLst>
              <a:ext uri="{FF2B5EF4-FFF2-40B4-BE49-F238E27FC236}">
                <a16:creationId xmlns:a16="http://schemas.microsoft.com/office/drawing/2014/main" id="{C15FDB70-E56F-4A16-853D-5F05E028B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6" y="770717"/>
            <a:ext cx="7924136" cy="397639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242F90B9-7779-4F84-A6E2-EE15B88EE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553099"/>
            <a:ext cx="12192000" cy="1814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88899-0B4A-4E1B-A52C-418B7A9E86DD}"/>
              </a:ext>
            </a:extLst>
          </p:cNvPr>
          <p:cNvSpPr txBox="1"/>
          <p:nvPr/>
        </p:nvSpPr>
        <p:spPr>
          <a:xfrm>
            <a:off x="3278307" y="2000189"/>
            <a:ext cx="6906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TỰ ĐÁNH GIÁ</a:t>
            </a:r>
            <a:endParaRPr lang="en-US" sz="8000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7E72897E-D08E-4B1A-95D9-100ABA1C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5" y="269823"/>
            <a:ext cx="12187767" cy="63295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D0C46-61D2-4FA0-B61F-28F11781A859}"/>
              </a:ext>
            </a:extLst>
          </p:cNvPr>
          <p:cNvSpPr txBox="1"/>
          <p:nvPr/>
        </p:nvSpPr>
        <p:spPr>
          <a:xfrm>
            <a:off x="2202826" y="2167897"/>
            <a:ext cx="8318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30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31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80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DA6DB-66AE-4285-B897-27AE715B2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4947" r="-1222" b="214"/>
          <a:stretch/>
        </p:blipFill>
        <p:spPr>
          <a:xfrm>
            <a:off x="149605" y="501446"/>
            <a:ext cx="11892789" cy="65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3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80DF398-2F66-4BE5-9044-5B4785AE2E63}"/>
              </a:ext>
            </a:extLst>
          </p:cNvPr>
          <p:cNvSpPr txBox="1">
            <a:spLocks/>
          </p:cNvSpPr>
          <p:nvPr/>
        </p:nvSpPr>
        <p:spPr>
          <a:xfrm>
            <a:off x="2172375" y="2833411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chúc các em học tốt!</a:t>
            </a:r>
            <a:endParaRPr lang="en-US" sz="4800" b="1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26A3F6-553F-9EE2-57BE-92F244814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62" y="897004"/>
            <a:ext cx="7580467" cy="522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1"/>
            <a:ext cx="12192000" cy="6858000"/>
          </a:xfrm>
          <a:prstGeom prst="rect">
            <a:avLst/>
          </a:prstGeom>
        </p:spPr>
      </p:pic>
      <p:pic>
        <p:nvPicPr>
          <p:cNvPr id="10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-98143" y="5534639"/>
            <a:ext cx="963915" cy="923430"/>
          </a:xfrm>
          <a:prstGeom prst="rect">
            <a:avLst/>
          </a:prstGeom>
        </p:spPr>
      </p:pic>
      <p:pic>
        <p:nvPicPr>
          <p:cNvPr id="15" name="Picture 7" descr="F:\TONGHOP\anh dong\hinh trang tri\easterspring04blnk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74612" y="-84565"/>
            <a:ext cx="291185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18" y="1110472"/>
            <a:ext cx="3492166" cy="2485132"/>
          </a:xfrm>
          <a:prstGeom prst="rect">
            <a:avLst/>
          </a:prstGeom>
        </p:spPr>
      </p:pic>
      <p:pic>
        <p:nvPicPr>
          <p:cNvPr id="6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95" y="1097280"/>
            <a:ext cx="3482765" cy="2485132"/>
          </a:xfrm>
          <a:prstGeom prst="rect">
            <a:avLst/>
          </a:prstGeom>
        </p:spPr>
      </p:pic>
      <p:pic>
        <p:nvPicPr>
          <p:cNvPr id="7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79" y="3606448"/>
            <a:ext cx="7126781" cy="2388480"/>
          </a:xfrm>
          <a:prstGeom prst="rect">
            <a:avLst/>
          </a:prstGeom>
        </p:spPr>
      </p:pic>
      <p:pic>
        <p:nvPicPr>
          <p:cNvPr id="2" name="QueHuongTuoiDep-BeYen_k3uv (mp3cut.net)">
            <a:hlinkClick r:id="" action="ppaction://media"/>
            <a:extLst>
              <a:ext uri="{FF2B5EF4-FFF2-40B4-BE49-F238E27FC236}">
                <a16:creationId xmlns:a16="http://schemas.microsoft.com/office/drawing/2014/main" id="{1DB73D3C-AFE4-8E41-BC9D-4CEB84D29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8356" y="59502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66BB3C-92AD-1D0E-4344-63359EAA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000" t="17778" r="6500" b="9333"/>
          <a:stretch>
            <a:fillRect/>
          </a:stretch>
        </p:blipFill>
        <p:spPr bwMode="auto">
          <a:xfrm>
            <a:off x="0" y="-38543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58939" y="6050280"/>
            <a:ext cx="2183893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Curved Up Arrow 7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 flipH="1">
            <a:off x="7058465" y="6057093"/>
            <a:ext cx="1748183" cy="430921"/>
          </a:xfrm>
          <a:prstGeom prst="curvedUpArrow">
            <a:avLst>
              <a:gd name="adj1" fmla="val 39198"/>
              <a:gd name="adj2" fmla="val 51680"/>
              <a:gd name="adj3" fmla="val 28333"/>
            </a:avLst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6" name="Picture 7" descr="F:\TONGHOP\anh dong\hinh trang tri\easterspring04blnk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5867" y="5353050"/>
            <a:ext cx="218389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61551" y="135424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9" descr="Parchment"/>
          <p:cNvSpPr>
            <a:spLocks noChangeArrowheads="1"/>
          </p:cNvSpPr>
          <p:nvPr/>
        </p:nvSpPr>
        <p:spPr bwMode="auto">
          <a:xfrm>
            <a:off x="1737190" y="717588"/>
            <a:ext cx="8231269" cy="645851"/>
          </a:xfrm>
          <a:prstGeom prst="roundRect">
            <a:avLst>
              <a:gd name="adj" fmla="val 16667"/>
            </a:avLst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857500" algn="l"/>
              </a:tabLs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722" y="4122962"/>
            <a:ext cx="9439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Quy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Bình Định.</a:t>
            </a:r>
            <a:endParaRPr lang="vi-VN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Káº¿t quáº£ hÃ¬nh áº£nh cho right icon">
            <a:hlinkClick r:id="rId5" action="ppaction://hlinksldjump"/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76" y="4307803"/>
            <a:ext cx="574815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5A0DA-695D-50A6-61EF-461A64EB5D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44" y="1542607"/>
            <a:ext cx="6252254" cy="25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1000" t="17778" r="6500" b="9333"/>
          <a:stretch>
            <a:fillRect/>
          </a:stretch>
        </p:blipFill>
        <p:spPr bwMode="auto">
          <a:xfrm>
            <a:off x="-79899" y="-17227"/>
            <a:ext cx="12271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rved Up Arrow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 flipH="1">
            <a:off x="7004481" y="6030678"/>
            <a:ext cx="1864310" cy="430921"/>
          </a:xfrm>
          <a:prstGeom prst="curvedUpArrow">
            <a:avLst>
              <a:gd name="adj1" fmla="val 39198"/>
              <a:gd name="adj2" fmla="val 51680"/>
              <a:gd name="adj3" fmla="val 28333"/>
            </a:avLst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61551" y="135424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9" descr="Parchment"/>
          <p:cNvSpPr>
            <a:spLocks noChangeArrowheads="1"/>
          </p:cNvSpPr>
          <p:nvPr/>
        </p:nvSpPr>
        <p:spPr bwMode="auto">
          <a:xfrm>
            <a:off x="653144" y="872827"/>
            <a:ext cx="10642386" cy="646986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5" name="Rectangle 21" descr="Water droplets"/>
          <p:cNvSpPr>
            <a:spLocks noChangeArrowheads="1"/>
          </p:cNvSpPr>
          <p:nvPr/>
        </p:nvSpPr>
        <p:spPr bwMode="auto">
          <a:xfrm>
            <a:off x="7997229" y="2999079"/>
            <a:ext cx="676692" cy="299217"/>
          </a:xfrm>
          <a:prstGeom prst="rect">
            <a:avLst/>
          </a:prstGeom>
          <a:noFill/>
          <a:ln w="9525" algn="ctr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9" name="Picture 7" descr="F:\TONGHOP\anh dong\hinh trang tri\easterspring04blnk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5867" y="5353050"/>
            <a:ext cx="218389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085921" y="4510238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Káº¿t quáº£ hÃ¬nh áº£nh cho right icon">
            <a:hlinkClick r:id="rId4" action="ppaction://hlinksldjump"/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098" y="4510238"/>
            <a:ext cx="67669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F19426-1180-7E92-0B04-5701445E9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82" y="1669143"/>
            <a:ext cx="6744461" cy="28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66BB3C-92AD-1D0E-4344-63359EAA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000" t="17778" r="6500" b="9333"/>
          <a:stretch>
            <a:fillRect/>
          </a:stretch>
        </p:blipFill>
        <p:spPr bwMode="auto">
          <a:xfrm>
            <a:off x="-2465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58939" y="6050280"/>
            <a:ext cx="2183893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Curved Up Arrow 7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 flipH="1">
            <a:off x="7058465" y="6057093"/>
            <a:ext cx="1748183" cy="430921"/>
          </a:xfrm>
          <a:prstGeom prst="curvedUpArrow">
            <a:avLst>
              <a:gd name="adj1" fmla="val 39198"/>
              <a:gd name="adj2" fmla="val 51680"/>
              <a:gd name="adj3" fmla="val 28333"/>
            </a:avLst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6" name="Picture 7" descr="F:\TONGHOP\anh dong\hinh trang tri\easterspring04blnk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5867" y="5353050"/>
            <a:ext cx="218389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61551" y="135424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9041" y="3317252"/>
            <a:ext cx="276390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vi-VN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Káº¿t quáº£ hÃ¬nh áº£nh cho right icon">
            <a:hlinkClick r:id="rId7" action="ppaction://hlinksldjump"/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832" y="3385672"/>
            <a:ext cx="574815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9" descr="Parchment">
            <a:extLst>
              <a:ext uri="{FF2B5EF4-FFF2-40B4-BE49-F238E27FC236}">
                <a16:creationId xmlns:a16="http://schemas.microsoft.com/office/drawing/2014/main" id="{E3155FBF-9351-4925-D8BC-264FD54E0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662" y="723400"/>
            <a:ext cx="8551371" cy="1736646"/>
          </a:xfrm>
          <a:prstGeom prst="roundRect">
            <a:avLst>
              <a:gd name="adj" fmla="val 16667"/>
            </a:avLst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Da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B9C7C-031E-39EF-7FFF-2DD69347B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5" y="2557462"/>
            <a:ext cx="3806598" cy="27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D3EFC-FB70-3104-B3E9-2B67C29E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648AA-EE0E-76B5-30F4-599D4947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4B9FE8D1-B990-A1ED-B93D-B6383D0CF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F13DEC-4789-9596-A011-A53C08FACABC}"/>
              </a:ext>
            </a:extLst>
          </p:cNvPr>
          <p:cNvSpPr txBox="1">
            <a:spLocks/>
          </p:cNvSpPr>
          <p:nvPr/>
        </p:nvSpPr>
        <p:spPr bwMode="auto">
          <a:xfrm>
            <a:off x="1995714" y="0"/>
            <a:ext cx="831590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B3BA0-4C9F-4EF7-81DA-E9A690D59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37013"/>
          <a:stretch/>
        </p:blipFill>
        <p:spPr>
          <a:xfrm>
            <a:off x="59960" y="3312827"/>
            <a:ext cx="12072079" cy="3402382"/>
          </a:xfrm>
          <a:prstGeom prst="rect">
            <a:avLst/>
          </a:prstGeom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8F2CEE69-1054-E9D6-8D1F-B9E728753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43" y="1300163"/>
            <a:ext cx="90133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E119E9-EBA2-4302-E02C-EE09107B9EEA}"/>
              </a:ext>
            </a:extLst>
          </p:cNvPr>
          <p:cNvSpPr txBox="1">
            <a:spLocks/>
          </p:cNvSpPr>
          <p:nvPr/>
        </p:nvSpPr>
        <p:spPr bwMode="auto">
          <a:xfrm>
            <a:off x="1995714" y="0"/>
            <a:ext cx="831590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	SÁCH – NGƯỜI BẠN TỐT CỦA EM</a:t>
            </a:r>
          </a:p>
          <a:p>
            <a:pPr algn="ctr" eaLnBrk="1" hangingPunct="1"/>
            <a:r>
              <a:rPr lang="en-US" altLang="vi-VN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</a:rPr>
              <a:t> 15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</a:rPr>
              <a:t> 2025</a:t>
            </a:r>
          </a:p>
          <a:p>
            <a:pPr algn="ctr" eaLnBrk="1" hangingPunct="1"/>
            <a:r>
              <a:rPr lang="en-US" altLang="vi-VN" sz="2800" b="1" u="sng" dirty="0" err="1">
                <a:latin typeface="Times New Roman" panose="02020603050405020304" pitchFamily="18" charset="0"/>
              </a:rPr>
              <a:t>Tiếng</a:t>
            </a:r>
            <a:r>
              <a:rPr lang="en-US" altLang="vi-VN" sz="2800" b="1" u="sng" dirty="0">
                <a:latin typeface="Times New Roman" panose="02020603050405020304" pitchFamily="18" charset="0"/>
              </a:rPr>
              <a:t> Việt</a:t>
            </a:r>
            <a:endParaRPr lang="en-US" altLang="vi-VN" sz="2800" b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95764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</TotalTime>
  <Words>853</Words>
  <Application>Microsoft Office PowerPoint</Application>
  <PresentationFormat>Widescreen</PresentationFormat>
  <Paragraphs>84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HP001 4H</vt:lpstr>
      <vt:lpstr>UTM Avo</vt:lpstr>
      <vt:lpstr>Public Sans Bold</vt:lpstr>
      <vt:lpstr>Arial</vt:lpstr>
      <vt:lpstr>Calibri</vt:lpstr>
      <vt:lpstr>Times New Roman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90</cp:revision>
  <dcterms:created xsi:type="dcterms:W3CDTF">2021-11-01T08:16:43Z</dcterms:created>
  <dcterms:modified xsi:type="dcterms:W3CDTF">2025-04-16T07:19:53Z</dcterms:modified>
</cp:coreProperties>
</file>