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22"/>
  </p:notesMasterIdLst>
  <p:sldIdLst>
    <p:sldId id="513" r:id="rId2"/>
    <p:sldId id="506" r:id="rId3"/>
    <p:sldId id="532" r:id="rId4"/>
    <p:sldId id="483" r:id="rId5"/>
    <p:sldId id="541" r:id="rId6"/>
    <p:sldId id="533" r:id="rId7"/>
    <p:sldId id="531" r:id="rId8"/>
    <p:sldId id="544" r:id="rId9"/>
    <p:sldId id="516" r:id="rId10"/>
    <p:sldId id="534" r:id="rId11"/>
    <p:sldId id="535" r:id="rId12"/>
    <p:sldId id="538" r:id="rId13"/>
    <p:sldId id="539" r:id="rId14"/>
    <p:sldId id="540" r:id="rId15"/>
    <p:sldId id="543" r:id="rId16"/>
    <p:sldId id="542" r:id="rId17"/>
    <p:sldId id="545" r:id="rId18"/>
    <p:sldId id="501" r:id="rId19"/>
    <p:sldId id="537" r:id="rId20"/>
    <p:sldId id="508" r:id="rId21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66FF66"/>
    <a:srgbClr val="1713CB"/>
    <a:srgbClr val="FF0000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79" d="100"/>
          <a:sy n="79" d="100"/>
        </p:scale>
        <p:origin x="917" y="72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17220" y="5349903"/>
            <a:ext cx="1035558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457200" y="4853412"/>
            <a:ext cx="1014984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86200"/>
            <a:ext cx="1014984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9875520" y="6473952"/>
            <a:ext cx="910742" cy="246888"/>
          </a:xfrm>
        </p:spPr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29600" y="549277"/>
            <a:ext cx="219456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549277"/>
            <a:ext cx="749808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297680" y="76201"/>
            <a:ext cx="3474720" cy="2889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9875520" y="6473952"/>
            <a:ext cx="910742" cy="246888"/>
          </a:xfrm>
        </p:spPr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17220" y="3444903"/>
            <a:ext cx="1035558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1014984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16570" y="2947086"/>
            <a:ext cx="1042416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62102" y="457200"/>
            <a:ext cx="1042416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65760" y="1600200"/>
            <a:ext cx="5029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5577840" y="1600200"/>
            <a:ext cx="521208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65760" y="5410200"/>
            <a:ext cx="1033272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37733" y="666750"/>
            <a:ext cx="5148667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5574031" y="666750"/>
            <a:ext cx="5150689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37733" y="1316038"/>
            <a:ext cx="5148667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5578476" y="1316038"/>
            <a:ext cx="5146243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75520" y="6477000"/>
            <a:ext cx="914400" cy="246888"/>
          </a:xfrm>
        </p:spPr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17220" y="6019801"/>
            <a:ext cx="1035558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62102" y="457200"/>
            <a:ext cx="1042416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17220" y="5849118"/>
            <a:ext cx="1035558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48640" y="5486400"/>
            <a:ext cx="1014984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548640" y="609600"/>
            <a:ext cx="3609976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290060" y="609600"/>
            <a:ext cx="640842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206240" y="616634"/>
            <a:ext cx="603504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57200" y="4993760"/>
            <a:ext cx="704088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457200" y="5533218"/>
            <a:ext cx="704088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17220" y="1050899"/>
            <a:ext cx="1035558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65760" y="1554163"/>
            <a:ext cx="1042416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7772400" y="76201"/>
            <a:ext cx="301752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749040" y="76201"/>
            <a:ext cx="402336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875520" y="6477001"/>
            <a:ext cx="9144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65760" y="457200"/>
            <a:ext cx="1042416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7220" y="1050899"/>
            <a:ext cx="1035558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17220" y="1057987"/>
            <a:ext cx="1035558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05CF258B-E0C5-2AFD-E309-0D44E468D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43422" y="-2071378"/>
            <a:ext cx="6853590" cy="11005165"/>
          </a:xfrm>
          <a:prstGeom prst="rect">
            <a:avLst/>
          </a:prstGeom>
        </p:spPr>
      </p:pic>
      <p:pic>
        <p:nvPicPr>
          <p:cNvPr id="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672" y="3849724"/>
            <a:ext cx="2810440" cy="28104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E6A84F-20FE-E1D6-27E1-3D2C3918FB26}"/>
              </a:ext>
            </a:extLst>
          </p:cNvPr>
          <p:cNvSpPr txBox="1"/>
          <p:nvPr/>
        </p:nvSpPr>
        <p:spPr>
          <a:xfrm>
            <a:off x="597135" y="1916833"/>
            <a:ext cx="978580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CHÀO MỪNG QUÝ THẦY CÔ VỀ DỰ GIỜ SINH HOẠT CHUYÊN MÔN</a:t>
            </a:r>
          </a:p>
          <a:p>
            <a:endParaRPr lang="en-US" sz="280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0203B9-2253-3B74-09DB-173FE3A2D17B}"/>
              </a:ext>
            </a:extLst>
          </p:cNvPr>
          <p:cNvSpPr/>
          <p:nvPr/>
        </p:nvSpPr>
        <p:spPr>
          <a:xfrm>
            <a:off x="597135" y="691118"/>
            <a:ext cx="978580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ỦY BAN NHÂN DÂN THÀNH PHỐ QUY NHƠN</a:t>
            </a:r>
          </a:p>
          <a:p>
            <a:pPr algn="ctr"/>
            <a:r>
              <a:rPr lang="en-US" sz="2400" b="1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TRƯỜNG TIỂU HỌC NGUYỄN VĂN CỪ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15EB06-3459-1196-5D38-39B6FE93DE51}"/>
              </a:ext>
            </a:extLst>
          </p:cNvPr>
          <p:cNvSpPr/>
          <p:nvPr/>
        </p:nvSpPr>
        <p:spPr>
          <a:xfrm rot="10800000" flipV="1">
            <a:off x="1886000" y="3849724"/>
            <a:ext cx="6336704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MÔN: ÂM NHẠC</a:t>
            </a:r>
          </a:p>
          <a:p>
            <a:pPr algn="ctr"/>
            <a:r>
              <a:rPr lang="en-US" sz="28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GIÁO VIÊN: </a:t>
            </a:r>
            <a:r>
              <a:rPr lang="en-US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ĐỖ QUỐC HUY</a:t>
            </a:r>
            <a:endParaRPr lang="en-US" sz="28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en-US" sz="28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LỚP : 2A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478AC3-9970-49A9-5A82-9D525E7A6C84}"/>
              </a:ext>
            </a:extLst>
          </p:cNvPr>
          <p:cNvSpPr/>
          <p:nvPr/>
        </p:nvSpPr>
        <p:spPr>
          <a:xfrm rot="10800000" flipV="1">
            <a:off x="2038398" y="5557662"/>
            <a:ext cx="596828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NĂM HỌC : 2024 - 2025</a:t>
            </a:r>
          </a:p>
        </p:txBody>
      </p:sp>
      <p:pic>
        <p:nvPicPr>
          <p:cNvPr id="11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32" y="2934775"/>
            <a:ext cx="2520280" cy="349914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0775077-09FF-BBD5-F107-22B2072115E7}"/>
              </a:ext>
            </a:extLst>
          </p:cNvPr>
          <p:cNvCxnSpPr/>
          <p:nvPr/>
        </p:nvCxnSpPr>
        <p:spPr>
          <a:xfrm>
            <a:off x="4190256" y="1484784"/>
            <a:ext cx="273630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2754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69F32-1734-2076-3AFD-30FC95D29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>
            <a:extLst>
              <a:ext uri="{FF2B5EF4-FFF2-40B4-BE49-F238E27FC236}">
                <a16:creationId xmlns:a16="http://schemas.microsoft.com/office/drawing/2014/main" id="{614E5547-A20B-096D-6127-AAA78F6D6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2BD57EE-4F05-18A3-C430-BE9AF51C7D6D}"/>
              </a:ext>
            </a:extLst>
          </p:cNvPr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0245" name="Rectangle 6">
            <a:extLst>
              <a:ext uri="{FF2B5EF4-FFF2-40B4-BE49-F238E27FC236}">
                <a16:creationId xmlns:a16="http://schemas.microsoft.com/office/drawing/2014/main" id="{A9232FD0-8346-0B76-4D02-0CDC2FDEC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9400"/>
            <a:ext cx="5883275" cy="46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CÂU 2</a:t>
            </a:r>
            <a:endParaRPr lang="en-US" b="1" i="1" dirty="0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E0DE186-5D16-1FF2-E470-F674F9E072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5B2808EF-B897-BD51-A469-7FFC57D21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5AB25B-7E3E-296E-557C-A67143B24CA6}"/>
              </a:ext>
            </a:extLst>
          </p:cNvPr>
          <p:cNvSpPr txBox="1"/>
          <p:nvPr/>
        </p:nvSpPr>
        <p:spPr>
          <a:xfrm>
            <a:off x="445840" y="1412776"/>
            <a:ext cx="1009300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Mẹ ơi con biết</a:t>
            </a:r>
            <a:r>
              <a:rPr lang="en-US" sz="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vi-VN" sz="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mẹ yêu con lắm!    </a:t>
            </a:r>
            <a:endParaRPr lang="vi-VN" sz="5000" dirty="0"/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Mỗi khi con buồn</a:t>
            </a:r>
            <a:r>
              <a:rPr lang="en-US" sz="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vi-VN" sz="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có mẹ kề bên.           </a:t>
            </a:r>
          </a:p>
        </p:txBody>
      </p:sp>
    </p:spTree>
    <p:extLst>
      <p:ext uri="{BB962C8B-B14F-4D97-AF65-F5344CB8AC3E}">
        <p14:creationId xmlns:p14="http://schemas.microsoft.com/office/powerpoint/2010/main" val="191820681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FD536-F32A-2787-06C3-B6DB5F9A3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>
            <a:extLst>
              <a:ext uri="{FF2B5EF4-FFF2-40B4-BE49-F238E27FC236}">
                <a16:creationId xmlns:a16="http://schemas.microsoft.com/office/drawing/2014/main" id="{ED8143DE-94BD-CA0E-EC3F-9ADE24F5E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DB22F63-D55C-C436-25A3-52E93DDC15D8}"/>
              </a:ext>
            </a:extLst>
          </p:cNvPr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0245" name="Rectangle 6">
            <a:extLst>
              <a:ext uri="{FF2B5EF4-FFF2-40B4-BE49-F238E27FC236}">
                <a16:creationId xmlns:a16="http://schemas.microsoft.com/office/drawing/2014/main" id="{A1E0A6C5-CDE9-AD71-6987-D1550B7397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9400"/>
            <a:ext cx="5883275" cy="46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CÂU 1 VÀ CÂU 2</a:t>
            </a:r>
            <a:endParaRPr lang="en-US" b="1" i="1" dirty="0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7C733D9-535C-79EC-D2C7-7983906AA1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6BC9CF8B-2664-2E0C-F125-98BBE2082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BD31D8-1FBB-6E6C-582E-874DCBB18016}"/>
              </a:ext>
            </a:extLst>
          </p:cNvPr>
          <p:cNvSpPr txBox="1"/>
          <p:nvPr/>
        </p:nvSpPr>
        <p:spPr>
          <a:xfrm>
            <a:off x="445840" y="1321732"/>
            <a:ext cx="1009301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vi-VN" sz="4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Mẹ ơi có biết</a:t>
            </a:r>
            <a:r>
              <a:rPr lang="en-US" sz="4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vi-VN" sz="4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 thương mẹ nhiều.</a:t>
            </a:r>
            <a:br>
              <a:rPr lang="vi-VN" sz="4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vi-VN" sz="4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Cứ muốn ôm mẹ</a:t>
            </a:r>
            <a:r>
              <a:rPr lang="en-US" sz="4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vi-VN" sz="4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và cười thật tươi</a:t>
            </a:r>
            <a:br>
              <a:rPr lang="vi-VN" sz="4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vi-VN" sz="4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Mẹ ơi con biết</a:t>
            </a:r>
            <a:r>
              <a:rPr lang="en-US" sz="4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vi-VN" sz="4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mẹ yêu con lắm!    </a:t>
            </a:r>
            <a:endParaRPr lang="vi-VN" sz="4800" dirty="0"/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Mỗi khi con buồn</a:t>
            </a:r>
            <a:r>
              <a:rPr lang="en-US" sz="4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vi-VN" sz="4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có mẹ kề bên.           </a:t>
            </a:r>
          </a:p>
        </p:txBody>
      </p:sp>
    </p:spTree>
    <p:extLst>
      <p:ext uri="{BB962C8B-B14F-4D97-AF65-F5344CB8AC3E}">
        <p14:creationId xmlns:p14="http://schemas.microsoft.com/office/powerpoint/2010/main" val="390476003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8D45C-A155-B454-6DF4-C528FB7F6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>
            <a:extLst>
              <a:ext uri="{FF2B5EF4-FFF2-40B4-BE49-F238E27FC236}">
                <a16:creationId xmlns:a16="http://schemas.microsoft.com/office/drawing/2014/main" id="{9DFDA0DC-0AFD-F565-0422-AC763FD8D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2B10BBA-6B8D-0C17-570B-2CD136FD8FDD}"/>
              </a:ext>
            </a:extLst>
          </p:cNvPr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0245" name="Rectangle 6">
            <a:extLst>
              <a:ext uri="{FF2B5EF4-FFF2-40B4-BE49-F238E27FC236}">
                <a16:creationId xmlns:a16="http://schemas.microsoft.com/office/drawing/2014/main" id="{E7C3A401-F701-D164-5B78-BA564EA2E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9400"/>
            <a:ext cx="5883275" cy="46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CÂU 3</a:t>
            </a:r>
            <a:endParaRPr lang="en-US" b="1" i="1" dirty="0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46618ED-3508-4E03-EC23-4796A830A0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74610617-44DC-8F2C-E730-B8C062808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51E353-5E16-4F26-FAE8-E4B388696FBB}"/>
              </a:ext>
            </a:extLst>
          </p:cNvPr>
          <p:cNvSpPr txBox="1"/>
          <p:nvPr/>
        </p:nvSpPr>
        <p:spPr>
          <a:xfrm>
            <a:off x="416742" y="1608591"/>
            <a:ext cx="10122107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Mái tóc mẹ thơm</a:t>
            </a:r>
            <a:r>
              <a:rPr lang="en-US" sz="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vi-VN" sz="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ánh mắt mẹ hiền</a:t>
            </a:r>
            <a:br>
              <a:rPr lang="vi-VN" sz="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vi-VN" sz="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Thích nhất mẹ hát</a:t>
            </a:r>
            <a:r>
              <a:rPr lang="en-US" sz="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vi-VN" sz="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 sẽ ngủ yên!</a:t>
            </a:r>
            <a:endParaRPr lang="en-US" sz="5000" dirty="0"/>
          </a:p>
          <a:p>
            <a:endParaRPr lang="en-US" sz="5000" u="sng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7583993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543E8-51E1-BB23-3DD8-6BB6BF35A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>
            <a:extLst>
              <a:ext uri="{FF2B5EF4-FFF2-40B4-BE49-F238E27FC236}">
                <a16:creationId xmlns:a16="http://schemas.microsoft.com/office/drawing/2014/main" id="{CD5F6655-5F48-5F17-73DE-1E70748DB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8C7513F-F04B-DAF0-976B-530FD746AF12}"/>
              </a:ext>
            </a:extLst>
          </p:cNvPr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0245" name="Rectangle 6">
            <a:extLst>
              <a:ext uri="{FF2B5EF4-FFF2-40B4-BE49-F238E27FC236}">
                <a16:creationId xmlns:a16="http://schemas.microsoft.com/office/drawing/2014/main" id="{B073C96F-4BBD-E2F0-5E30-640BD9043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9400"/>
            <a:ext cx="5883275" cy="46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CÂU 4</a:t>
            </a:r>
            <a:endParaRPr lang="en-US" b="1" i="1" dirty="0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E59E81C-E82E-A376-E1FC-3D80672EEC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15A7E97D-4E18-F256-2A79-36EFC03D4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4982DA-5ABF-3C15-92C8-26C0DAB07208}"/>
              </a:ext>
            </a:extLst>
          </p:cNvPr>
          <p:cNvSpPr txBox="1"/>
          <p:nvPr/>
        </p:nvSpPr>
        <p:spPr>
          <a:xfrm>
            <a:off x="445840" y="1556793"/>
            <a:ext cx="1009301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Đến lúc con lớn</a:t>
            </a:r>
            <a:r>
              <a:rPr lang="en-US" sz="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vi-VN" sz="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hứa sẽ chăm ngoan</a:t>
            </a:r>
            <a:br>
              <a:rPr lang="vi-VN" sz="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vi-VN" sz="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Cố gắng học hành</a:t>
            </a:r>
            <a:r>
              <a:rPr lang="en-US" sz="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vi-VN" sz="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để mẹ được vui!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173732474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65D4D-5F85-649F-7610-2E78D13CC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>
            <a:extLst>
              <a:ext uri="{FF2B5EF4-FFF2-40B4-BE49-F238E27FC236}">
                <a16:creationId xmlns:a16="http://schemas.microsoft.com/office/drawing/2014/main" id="{88F1EC5F-6B92-8C61-4CE4-BB901C53F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058BDD-21F8-3E1F-212E-8B1894BD7188}"/>
              </a:ext>
            </a:extLst>
          </p:cNvPr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0245" name="Rectangle 6">
            <a:extLst>
              <a:ext uri="{FF2B5EF4-FFF2-40B4-BE49-F238E27FC236}">
                <a16:creationId xmlns:a16="http://schemas.microsoft.com/office/drawing/2014/main" id="{F62BA552-E1B9-2212-C1DC-560D2FDAB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9400"/>
            <a:ext cx="5883275" cy="46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CÂU 3 VÀ CÂU 4</a:t>
            </a:r>
            <a:endParaRPr lang="en-US" b="1" i="1" dirty="0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F09BD14-D45D-FD94-9C17-51A6EF49D2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6E32BB7-E30D-F258-5002-8055D768D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EFD909-3A35-0419-7081-7EAFBC3BF69E}"/>
              </a:ext>
            </a:extLst>
          </p:cNvPr>
          <p:cNvSpPr txBox="1"/>
          <p:nvPr/>
        </p:nvSpPr>
        <p:spPr>
          <a:xfrm>
            <a:off x="445840" y="1259864"/>
            <a:ext cx="1009301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Mái tóc mẹ thơm</a:t>
            </a:r>
            <a:r>
              <a:rPr lang="en-US" sz="4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vi-VN" sz="4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ánh mắt mẹ hiền</a:t>
            </a:r>
            <a:br>
              <a:rPr lang="vi-VN" sz="4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vi-VN" sz="4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Thích nhất mẹ hát</a:t>
            </a:r>
            <a:r>
              <a:rPr lang="en-US" sz="4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vi-VN" sz="4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 sẽ ngủ yên!</a:t>
            </a:r>
            <a:br>
              <a:rPr lang="vi-VN" sz="4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vi-VN" sz="4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Đến lúc con lớn</a:t>
            </a:r>
            <a:r>
              <a:rPr lang="en-US" sz="4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vi-VN" sz="4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hứa sẽ chăm ngoan</a:t>
            </a:r>
            <a:br>
              <a:rPr lang="vi-VN" sz="4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vi-VN" sz="4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Cố gắng học hành</a:t>
            </a:r>
            <a:r>
              <a:rPr lang="en-US" sz="4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vi-VN" sz="4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để mẹ được vui!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08773870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24EBE-4959-1B04-F59A-DCF640BB3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>
            <a:extLst>
              <a:ext uri="{FF2B5EF4-FFF2-40B4-BE49-F238E27FC236}">
                <a16:creationId xmlns:a16="http://schemas.microsoft.com/office/drawing/2014/main" id="{9F76183B-B062-AF70-BA46-62C2E2125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65AD74-87BE-BA18-DFC7-265DE581158F}"/>
              </a:ext>
            </a:extLst>
          </p:cNvPr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0245" name="Rectangle 6">
            <a:extLst>
              <a:ext uri="{FF2B5EF4-FFF2-40B4-BE49-F238E27FC236}">
                <a16:creationId xmlns:a16="http://schemas.microsoft.com/office/drawing/2014/main" id="{ED7405C3-4020-D1DD-5094-704DF794F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9400"/>
            <a:ext cx="5883275" cy="46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HÁT CẢ BÀI</a:t>
            </a:r>
            <a:endParaRPr lang="en-US" b="1" i="1" dirty="0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EA01076-B960-3E81-F53C-BC26703B5F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0" y="4487457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41B4B6B3-6ADF-23FB-657E-05F778A2B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067" y="728774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B8B96F-4326-28FA-59C5-BAD61B3CDC80}"/>
              </a:ext>
            </a:extLst>
          </p:cNvPr>
          <p:cNvSpPr txBox="1"/>
          <p:nvPr/>
        </p:nvSpPr>
        <p:spPr>
          <a:xfrm>
            <a:off x="1309936" y="1041090"/>
            <a:ext cx="878497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1: Mẹ ơi có biết</a:t>
            </a:r>
            <a:r>
              <a:rPr lang="en-US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 thương mẹ nhiều.</a:t>
            </a:r>
            <a:br>
              <a: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Cứ muốn ôm mẹ</a:t>
            </a:r>
            <a:r>
              <a:rPr lang="en-US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và cười thật tươi</a:t>
            </a:r>
            <a:br>
              <a: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2: Mẹ ơi con biết</a:t>
            </a:r>
            <a:r>
              <a:rPr lang="en-US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mẹ yêu con lắm!    </a:t>
            </a:r>
            <a:endParaRPr lang="vi-VN" sz="3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Mỗi khi con buồn</a:t>
            </a:r>
            <a:r>
              <a:rPr lang="en-US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có mẹ kề bên.</a:t>
            </a:r>
            <a:endParaRPr lang="en-US" sz="3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3: Mái tóc mẹ thơm</a:t>
            </a:r>
            <a:r>
              <a:rPr lang="en-US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ánh mắt mẹ hiền</a:t>
            </a:r>
            <a:br>
              <a: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Thích nhất mẹ hát</a:t>
            </a:r>
            <a:r>
              <a:rPr lang="en-US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 sẽ ngủ yên!</a:t>
            </a:r>
            <a:br>
              <a: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4: Đến lúc con lớn</a:t>
            </a:r>
            <a:r>
              <a:rPr lang="en-US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hứa sẽ chăm ngoan</a:t>
            </a:r>
            <a:br>
              <a: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Cố gắng học hành</a:t>
            </a:r>
            <a:r>
              <a:rPr lang="en-US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để mẹ được vui!           </a:t>
            </a:r>
          </a:p>
        </p:txBody>
      </p:sp>
    </p:spTree>
    <p:extLst>
      <p:ext uri="{BB962C8B-B14F-4D97-AF65-F5344CB8AC3E}">
        <p14:creationId xmlns:p14="http://schemas.microsoft.com/office/powerpoint/2010/main" val="96164852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11A13-BC26-7132-5A69-2A9D69B72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1B2D5C-5F79-E702-A8EF-4880533AC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5" y="16023"/>
            <a:ext cx="10952495" cy="68479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E69338-3080-A697-7BFD-DC3BB6B2EB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75" t="31354" r="37533" b="61330"/>
          <a:stretch/>
        </p:blipFill>
        <p:spPr bwMode="auto">
          <a:xfrm>
            <a:off x="1381945" y="40342"/>
            <a:ext cx="8064896" cy="9403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7700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862DF-5F7C-BF39-E31E-3CCA3E133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>
            <a:extLst>
              <a:ext uri="{FF2B5EF4-FFF2-40B4-BE49-F238E27FC236}">
                <a16:creationId xmlns:a16="http://schemas.microsoft.com/office/drawing/2014/main" id="{6796931B-483A-2400-C8FD-DC980DED5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-99392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0E41CC-2A16-C9B8-B1A8-AB9C392F342D}"/>
              </a:ext>
            </a:extLst>
          </p:cNvPr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0245" name="Rectangle 6">
            <a:extLst>
              <a:ext uri="{FF2B5EF4-FFF2-40B4-BE49-F238E27FC236}">
                <a16:creationId xmlns:a16="http://schemas.microsoft.com/office/drawing/2014/main" id="{359F09D9-7CF8-8BF3-348E-6F45388AB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0"/>
            <a:ext cx="10959581" cy="46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 HÁT KẾT HỢP VỖ ĐỆM THEO NHỊP</a:t>
            </a:r>
            <a:endParaRPr lang="en-US" b="1" i="1" dirty="0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6" name="Google Shape;124;p6">
            <a:extLst>
              <a:ext uri="{FF2B5EF4-FFF2-40B4-BE49-F238E27FC236}">
                <a16:creationId xmlns:a16="http://schemas.microsoft.com/office/drawing/2014/main" id="{9EBE161E-D4B2-B8FB-C326-388D71043A2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8732" t="28712" r="7605" b="8459"/>
          <a:stretch/>
        </p:blipFill>
        <p:spPr>
          <a:xfrm>
            <a:off x="0" y="467298"/>
            <a:ext cx="10972800" cy="6390702"/>
          </a:xfrm>
          <a:prstGeom prst="rect">
            <a:avLst/>
          </a:prstGeom>
          <a:noFill/>
          <a:ln w="9525" cap="flat" cmpd="sng">
            <a:solidFill>
              <a:srgbClr val="7B715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0801D-E3CF-50B6-75CD-6D4201D0A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[KARAOKE] MẸ ƠI CÓ BIẾT">
            <a:hlinkClick r:id="" action="ppaction://media"/>
            <a:extLst>
              <a:ext uri="{FF2B5EF4-FFF2-40B4-BE49-F238E27FC236}">
                <a16:creationId xmlns:a16="http://schemas.microsoft.com/office/drawing/2014/main" id="{E387A110-B94A-676C-7D1D-56B1395DC6D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541" end="126479.0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3503" y="-76019"/>
            <a:ext cx="623683" cy="35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194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lIns="85579" tIns="42789" rIns="85579" bIns="42789"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85CB16-59BB-6F48-E58A-9BAAC4641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344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97968" y="23540"/>
            <a:ext cx="8784976" cy="640412"/>
          </a:xfrm>
          <a:prstGeom prst="rect">
            <a:avLst/>
          </a:prstGeom>
        </p:spPr>
        <p:txBody>
          <a:bodyPr wrap="square" lIns="85579" tIns="42789" rIns="85579" bIns="42789">
            <a:spAutoFit/>
          </a:bodyPr>
          <a:lstStyle/>
          <a:p>
            <a:pPr lvl="0" algn="ctr"/>
            <a:r>
              <a:rPr lang="en-US" sz="3600" b="1" dirty="0">
                <a:ln w="18000">
                  <a:solidFill>
                    <a:srgbClr val="F17475">
                      <a:satMod val="140000"/>
                    </a:srgb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VẬN DỤNG – TRẢI NGHIỆM</a:t>
            </a:r>
            <a:endParaRPr lang="vi-VN" sz="3600" b="1" dirty="0">
              <a:ln w="18000">
                <a:solidFill>
                  <a:srgbClr val="F17475">
                    <a:satMod val="140000"/>
                  </a:srgb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DE7FBA84-5B69-FA50-D1AF-154156531939}"/>
              </a:ext>
            </a:extLst>
          </p:cNvPr>
          <p:cNvSpPr/>
          <p:nvPr/>
        </p:nvSpPr>
        <p:spPr>
          <a:xfrm>
            <a:off x="157808" y="660404"/>
            <a:ext cx="4536504" cy="2304256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33592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8A8DA-4712-8100-58E4-C6EC2CC8F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5D577-E288-A413-4BD0-32720F3115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95;p1" descr="http://toplist.vn/images/800px/con-mai-yeu-gia-dinh-nho-be-than-thuong-nay-95214.jpg">
            <a:extLst>
              <a:ext uri="{FF2B5EF4-FFF2-40B4-BE49-F238E27FC236}">
                <a16:creationId xmlns:a16="http://schemas.microsoft.com/office/drawing/2014/main" id="{7347DF0D-D6A3-A785-0020-3893BB98896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09728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8E81D711-A38F-2431-FD80-58DB4331061F}"/>
              </a:ext>
            </a:extLst>
          </p:cNvPr>
          <p:cNvSpPr/>
          <p:nvPr/>
        </p:nvSpPr>
        <p:spPr>
          <a:xfrm>
            <a:off x="445840" y="0"/>
            <a:ext cx="6264696" cy="2204864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HỌC 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73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895350" y="192346"/>
            <a:ext cx="91090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4101" name="Picture 1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2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2" descr="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465262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3" descr="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E151F1-1134-8860-0B28-77E30DD49046}"/>
              </a:ext>
            </a:extLst>
          </p:cNvPr>
          <p:cNvSpPr txBox="1"/>
          <p:nvPr/>
        </p:nvSpPr>
        <p:spPr>
          <a:xfrm>
            <a:off x="1886000" y="2005496"/>
            <a:ext cx="727280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0" i="0" dirty="0">
                <a:solidFill>
                  <a:srgbClr val="333333"/>
                </a:solidFill>
                <a:effectLst/>
                <a:cs typeface="Times New Roman" panose="02020603050405020304" pitchFamily="18" charset="0"/>
              </a:rPr>
              <a:t>Bàn tay mẹ</a:t>
            </a:r>
            <a:r>
              <a:rPr lang="en-US" sz="4000" dirty="0">
                <a:solidFill>
                  <a:srgbClr val="333333"/>
                </a:solidFill>
                <a:cs typeface="Times New Roman" panose="02020603050405020304" pitchFamily="18" charset="0"/>
              </a:rPr>
              <a:t>,</a:t>
            </a:r>
            <a:r>
              <a:rPr lang="vi-VN" sz="4000" b="0" i="0" dirty="0">
                <a:solidFill>
                  <a:srgbClr val="333333"/>
                </a:solidFill>
                <a:effectLst/>
                <a:cs typeface="Times New Roman" panose="02020603050405020304" pitchFamily="18" charset="0"/>
              </a:rPr>
              <a:t> bế chúng con</a:t>
            </a:r>
            <a:br>
              <a:rPr lang="vi-VN" sz="4000" b="0" i="0" dirty="0">
                <a:solidFill>
                  <a:srgbClr val="333333"/>
                </a:solidFill>
                <a:effectLst/>
                <a:cs typeface="Times New Roman" panose="02020603050405020304" pitchFamily="18" charset="0"/>
              </a:rPr>
            </a:br>
            <a:r>
              <a:rPr lang="vi-VN" sz="4000" b="0" i="0" dirty="0">
                <a:solidFill>
                  <a:srgbClr val="333333"/>
                </a:solidFill>
                <a:effectLst/>
                <a:cs typeface="Times New Roman" panose="02020603050405020304" pitchFamily="18" charset="0"/>
              </a:rPr>
              <a:t>Bàn tay mẹ</a:t>
            </a:r>
            <a:r>
              <a:rPr lang="en-US" sz="4000" dirty="0">
                <a:solidFill>
                  <a:srgbClr val="333333"/>
                </a:solidFill>
                <a:cs typeface="Times New Roman" panose="02020603050405020304" pitchFamily="18" charset="0"/>
              </a:rPr>
              <a:t>,</a:t>
            </a:r>
            <a:r>
              <a:rPr lang="vi-VN" sz="4000" b="0" i="0" dirty="0">
                <a:solidFill>
                  <a:srgbClr val="333333"/>
                </a:solidFill>
                <a:effectLst/>
                <a:cs typeface="Times New Roman" panose="02020603050405020304" pitchFamily="18" charset="0"/>
              </a:rPr>
              <a:t> chăm chúng con</a:t>
            </a:r>
            <a:r>
              <a:rPr lang="en-US" sz="4000" b="0" i="0" dirty="0">
                <a:solidFill>
                  <a:srgbClr val="333333"/>
                </a:solidFill>
                <a:effectLst/>
                <a:cs typeface="Times New Roman" panose="02020603050405020304" pitchFamily="18" charset="0"/>
              </a:rPr>
              <a:t>.</a:t>
            </a:r>
            <a:br>
              <a:rPr lang="vi-VN" sz="4000" b="0" i="0" dirty="0">
                <a:solidFill>
                  <a:srgbClr val="333333"/>
                </a:solidFill>
                <a:effectLst/>
                <a:cs typeface="Times New Roman" panose="02020603050405020304" pitchFamily="18" charset="0"/>
              </a:rPr>
            </a:br>
            <a:r>
              <a:rPr lang="vi-VN" sz="4000" b="0" i="0" dirty="0">
                <a:solidFill>
                  <a:srgbClr val="333333"/>
                </a:solidFill>
                <a:effectLst/>
                <a:cs typeface="Times New Roman" panose="02020603050405020304" pitchFamily="18" charset="0"/>
              </a:rPr>
              <a:t>Cơm con ăn</a:t>
            </a:r>
            <a:r>
              <a:rPr lang="en-US" sz="4000" dirty="0">
                <a:solidFill>
                  <a:srgbClr val="333333"/>
                </a:solidFill>
                <a:cs typeface="Times New Roman" panose="02020603050405020304" pitchFamily="18" charset="0"/>
              </a:rPr>
              <a:t>,</a:t>
            </a:r>
            <a:r>
              <a:rPr lang="vi-VN" sz="4000" b="0" i="0" dirty="0">
                <a:solidFill>
                  <a:srgbClr val="333333"/>
                </a:solidFill>
                <a:effectLst/>
                <a:cs typeface="Times New Roman" panose="02020603050405020304" pitchFamily="18" charset="0"/>
              </a:rPr>
              <a:t> tay mẹ nấu</a:t>
            </a:r>
            <a:br>
              <a:rPr lang="vi-VN" sz="4000" b="0" i="0" dirty="0">
                <a:solidFill>
                  <a:srgbClr val="333333"/>
                </a:solidFill>
                <a:effectLst/>
                <a:cs typeface="Times New Roman" panose="02020603050405020304" pitchFamily="18" charset="0"/>
              </a:rPr>
            </a:br>
            <a:r>
              <a:rPr lang="vi-VN" sz="4000" b="0" i="0" dirty="0">
                <a:solidFill>
                  <a:srgbClr val="333333"/>
                </a:solidFill>
                <a:effectLst/>
                <a:cs typeface="Times New Roman" panose="02020603050405020304" pitchFamily="18" charset="0"/>
              </a:rPr>
              <a:t>Nước con uống</a:t>
            </a:r>
            <a:r>
              <a:rPr lang="en-US" sz="4000" dirty="0">
                <a:solidFill>
                  <a:srgbClr val="333333"/>
                </a:solidFill>
                <a:cs typeface="Times New Roman" panose="02020603050405020304" pitchFamily="18" charset="0"/>
              </a:rPr>
              <a:t>,</a:t>
            </a:r>
            <a:r>
              <a:rPr lang="vi-VN" sz="4000" b="0" i="0" dirty="0">
                <a:solidFill>
                  <a:srgbClr val="333333"/>
                </a:solidFill>
                <a:effectLst/>
                <a:cs typeface="Times New Roman" panose="02020603050405020304" pitchFamily="18" charset="0"/>
              </a:rPr>
              <a:t> tay mẹ đun</a:t>
            </a:r>
            <a:r>
              <a:rPr lang="en-US" sz="4000" dirty="0">
                <a:solidFill>
                  <a:srgbClr val="333333"/>
                </a:solidFill>
                <a:cs typeface="Times New Roman" panose="02020603050405020304" pitchFamily="18" charset="0"/>
              </a:rPr>
              <a:t>....</a:t>
            </a:r>
            <a:endParaRPr lang="en-US" sz="4000" dirty="0"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253B96-7ED3-63DB-E8BB-C02A73257D09}"/>
              </a:ext>
            </a:extLst>
          </p:cNvPr>
          <p:cNvSpPr txBox="1"/>
          <p:nvPr/>
        </p:nvSpPr>
        <p:spPr>
          <a:xfrm>
            <a:off x="1813992" y="1385041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ĐỌC VÀ CẢM NHẬN NỘI DUNG ĐOẠN THƠ SAU</a:t>
            </a:r>
          </a:p>
        </p:txBody>
      </p:sp>
    </p:spTree>
    <p:extLst>
      <p:ext uri="{BB962C8B-B14F-4D97-AF65-F5344CB8AC3E}">
        <p14:creationId xmlns:p14="http://schemas.microsoft.com/office/powerpoint/2010/main" val="2334319603"/>
      </p:ext>
    </p:extLst>
  </p:cSld>
  <p:clrMapOvr>
    <a:masterClrMapping/>
  </p:clrMapOvr>
  <p:transition spd="slow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9680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àn Tay Mẹ">
            <a:hlinkClick r:id="" action="ppaction://media"/>
            <a:extLst>
              <a:ext uri="{FF2B5EF4-FFF2-40B4-BE49-F238E27FC236}">
                <a16:creationId xmlns:a16="http://schemas.microsoft.com/office/drawing/2014/main" id="{903B12EB-8228-523E-50C5-C98029ACF21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78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3708" y="1872453"/>
            <a:ext cx="10996508" cy="49855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969251-35BA-FDC6-C784-70E3A1404E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16" t="32691" r="30903" b="56887"/>
          <a:stretch/>
        </p:blipFill>
        <p:spPr bwMode="auto">
          <a:xfrm>
            <a:off x="-31698" y="-4763"/>
            <a:ext cx="11012488" cy="18772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9647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3109446" y="1196752"/>
            <a:ext cx="7417514" cy="350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u="sng" dirty="0">
                <a:solidFill>
                  <a:srgbClr val="FF0000"/>
                </a:solidFill>
                <a:latin typeface="Cambria" pitchFamily="18" charset="0"/>
              </a:rPr>
              <a:t>CHỦ ĐỀ 6</a:t>
            </a:r>
          </a:p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Cambria" pitchFamily="18" charset="0"/>
              </a:rPr>
              <a:t>GIA ĐÌNH YÊU THƯƠNG</a:t>
            </a:r>
          </a:p>
          <a:p>
            <a:pPr eaLnBrk="1" hangingPunct="1">
              <a:spcBef>
                <a:spcPct val="50000"/>
              </a:spcBef>
            </a:pPr>
            <a:r>
              <a:rPr lang="en-US" sz="4000" b="1" u="sng" dirty="0" err="1">
                <a:solidFill>
                  <a:srgbClr val="FF0000"/>
                </a:solidFill>
                <a:latin typeface="Cambria" pitchFamily="18" charset="0"/>
              </a:rPr>
              <a:t>Tiết</a:t>
            </a:r>
            <a:r>
              <a:rPr lang="en-US" sz="4000" b="1" u="sng" dirty="0">
                <a:solidFill>
                  <a:srgbClr val="FF0000"/>
                </a:solidFill>
                <a:latin typeface="Cambria" pitchFamily="18" charset="0"/>
              </a:rPr>
              <a:t> 23</a:t>
            </a:r>
          </a:p>
          <a:p>
            <a:pPr eaLnBrk="1" hangingPunct="1">
              <a:spcBef>
                <a:spcPct val="50000"/>
              </a:spcBef>
            </a:pPr>
            <a:r>
              <a:rPr lang="en-US" sz="4000" b="1" dirty="0" err="1">
                <a:solidFill>
                  <a:srgbClr val="FF0000"/>
                </a:solidFill>
                <a:latin typeface="Cambria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itchFamily="18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latin typeface="Cambria" pitchFamily="18" charset="0"/>
              </a:rPr>
              <a:t> : </a:t>
            </a:r>
            <a:r>
              <a:rPr lang="en-US" sz="4000" b="1" dirty="0" err="1">
                <a:solidFill>
                  <a:srgbClr val="FF0000"/>
                </a:solidFill>
                <a:latin typeface="Cambria" pitchFamily="18" charset="0"/>
              </a:rPr>
              <a:t>Mẹ</a:t>
            </a:r>
            <a:r>
              <a:rPr lang="en-US" sz="4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itchFamily="18" charset="0"/>
              </a:rPr>
              <a:t>ơi</a:t>
            </a:r>
            <a:r>
              <a:rPr lang="en-US" sz="4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itchFamily="18" charset="0"/>
              </a:rPr>
              <a:t>biết</a:t>
            </a:r>
            <a:endParaRPr lang="en-US" sz="40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9BF11D-A2F0-86BF-3AFE-F0410CE81C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14" t="33392" r="46032" b="21458"/>
          <a:stretch/>
        </p:blipFill>
        <p:spPr bwMode="auto">
          <a:xfrm>
            <a:off x="445840" y="1628800"/>
            <a:ext cx="2663606" cy="33123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F2E674-6B3D-8C78-7B1D-A6AFB9295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80" y="0"/>
            <a:ext cx="10980980" cy="68552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3F0D40-B987-3213-BB04-6ED933F7DE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86" t="32138" r="32156" b="62508"/>
          <a:stretch/>
        </p:blipFill>
        <p:spPr bwMode="auto">
          <a:xfrm>
            <a:off x="1021904" y="17"/>
            <a:ext cx="8784975" cy="8366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81902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ẹ ơi có biết">
            <a:hlinkClick r:id="" action="ppaction://media"/>
            <a:extLst>
              <a:ext uri="{FF2B5EF4-FFF2-40B4-BE49-F238E27FC236}">
                <a16:creationId xmlns:a16="http://schemas.microsoft.com/office/drawing/2014/main" id="{505FD4EF-757F-ECD5-31DA-8D149E0CF2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9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F9667E-E86C-CC28-4B39-426582067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6" y="4579"/>
            <a:ext cx="10955954" cy="68554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1D2A860-F6BA-1913-B004-C32EC7F8D8BC}"/>
              </a:ext>
            </a:extLst>
          </p:cNvPr>
          <p:cNvSpPr/>
          <p:nvPr/>
        </p:nvSpPr>
        <p:spPr>
          <a:xfrm>
            <a:off x="3574356" y="-26153"/>
            <a:ext cx="738159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0" cap="none" spc="0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Tìm hiểu </a:t>
            </a:r>
            <a:r>
              <a:rPr lang="en-US" sz="3600" dirty="0" err="1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endParaRPr lang="en-US" sz="3600" b="0" cap="none" spc="0" dirty="0">
              <a:ln w="0"/>
              <a:solidFill>
                <a:srgbClr val="00B0F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FF4541-1347-87A4-4D88-B82B73AC865F}"/>
              </a:ext>
            </a:extLst>
          </p:cNvPr>
          <p:cNvSpPr txBox="1"/>
          <p:nvPr/>
        </p:nvSpPr>
        <p:spPr>
          <a:xfrm>
            <a:off x="3398168" y="908720"/>
            <a:ext cx="429803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Nhạc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sĩ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Nguyễn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Văn Chung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sinh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năm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1983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tại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TP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Hồ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Chí Minh,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anh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nhạc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sĩ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trẻ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nhiều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đóng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góp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âm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nhạc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Việt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Nam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sáng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tác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anh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thiếu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nhi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rất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yêu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thích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như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Gia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đình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nhỏ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Hạnh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Phúc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To,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Món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quà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tặng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cô,ông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già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nô-en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Nhật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ký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mẹ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...,</a:t>
            </a:r>
            <a:endParaRPr lang="en-US" sz="2400" dirty="0"/>
          </a:p>
        </p:txBody>
      </p:sp>
      <p:pic>
        <p:nvPicPr>
          <p:cNvPr id="10" name="Google Shape;111;p4">
            <a:extLst>
              <a:ext uri="{FF2B5EF4-FFF2-40B4-BE49-F238E27FC236}">
                <a16:creationId xmlns:a16="http://schemas.microsoft.com/office/drawing/2014/main" id="{02CC5DE6-027B-91CE-1577-20B55DFC59B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511" t="7952" r="6093"/>
          <a:stretch/>
        </p:blipFill>
        <p:spPr>
          <a:xfrm>
            <a:off x="7696783" y="836712"/>
            <a:ext cx="3276600" cy="380365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8B1318-0DA9-9B6B-A48C-41B2A2C3E2DA}"/>
              </a:ext>
            </a:extLst>
          </p:cNvPr>
          <p:cNvSpPr txBox="1"/>
          <p:nvPr/>
        </p:nvSpPr>
        <p:spPr>
          <a:xfrm>
            <a:off x="4046240" y="4928904"/>
            <a:ext cx="69268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hát </a:t>
            </a:r>
            <a:r>
              <a:rPr lang="vi-VN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Mẹ ơi có biết 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 giai điệu tình cảm sâu lắng nói về tình cảm của người con hiếu thảo chăm ngoan, luôn yêu thương mẹ và mong mẹ luôn vui tươi.</a:t>
            </a:r>
            <a:endParaRPr lang="vi-VN"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9406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8DEF5-C742-6351-E2DA-AE927D0E3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>
            <a:extLst>
              <a:ext uri="{FF2B5EF4-FFF2-40B4-BE49-F238E27FC236}">
                <a16:creationId xmlns:a16="http://schemas.microsoft.com/office/drawing/2014/main" id="{F7A0F5FF-C2FE-3491-44FB-D13182344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6D7800-64D1-708E-ED35-CAB675B39AEE}"/>
              </a:ext>
            </a:extLst>
          </p:cNvPr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0245" name="Rectangle 6">
            <a:extLst>
              <a:ext uri="{FF2B5EF4-FFF2-40B4-BE49-F238E27FC236}">
                <a16:creationId xmlns:a16="http://schemas.microsoft.com/office/drawing/2014/main" id="{4BD68342-54FC-B53C-F19A-E9012BA83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9400"/>
            <a:ext cx="5883275" cy="46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200" b="1" i="1" dirty="0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ĐỌC LỜI CA THEO TIẾT TẤU</a:t>
            </a:r>
            <a:endParaRPr lang="en-US" b="1" i="1" dirty="0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628CDCB-241D-DB00-2FDF-45EA60EE4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0" y="4487457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506318A8-968C-0F6B-AD8B-0A132E978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067" y="728774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260017-DDA1-6E85-8DDF-04665C03BF13}"/>
              </a:ext>
            </a:extLst>
          </p:cNvPr>
          <p:cNvSpPr txBox="1"/>
          <p:nvPr/>
        </p:nvSpPr>
        <p:spPr>
          <a:xfrm>
            <a:off x="1309936" y="1041090"/>
            <a:ext cx="878497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1: Mẹ ơi có biết</a:t>
            </a:r>
            <a:r>
              <a:rPr lang="en-US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 thương mẹ nhiều.</a:t>
            </a:r>
            <a:br>
              <a: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Cứ muốn ôm mẹ</a:t>
            </a:r>
            <a:r>
              <a:rPr lang="en-US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và cười thật tươi</a:t>
            </a:r>
            <a:br>
              <a: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2: Mẹ ơi con biết</a:t>
            </a:r>
            <a:r>
              <a:rPr lang="en-US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mẹ yêu con lắm!    </a:t>
            </a:r>
            <a:endParaRPr lang="vi-VN" sz="3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Mỗi khi con buồn</a:t>
            </a:r>
            <a:r>
              <a:rPr lang="en-US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có mẹ kề bên.</a:t>
            </a:r>
            <a:endParaRPr lang="en-US" sz="3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3: Mái tóc mẹ thơm</a:t>
            </a:r>
            <a:r>
              <a:rPr lang="en-US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ánh mắt mẹ hiền</a:t>
            </a:r>
            <a:br>
              <a: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Thích nhất mẹ hát</a:t>
            </a:r>
            <a:r>
              <a:rPr lang="en-US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 sẽ ngủ yên!</a:t>
            </a:r>
            <a:br>
              <a: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4: Đến lúc con lớn</a:t>
            </a:r>
            <a:r>
              <a:rPr lang="en-US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hứa sẽ chăm ngoan</a:t>
            </a:r>
            <a:br>
              <a: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Cố gắng học hành</a:t>
            </a:r>
            <a:r>
              <a:rPr lang="en-US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để mẹ được vui!           </a:t>
            </a:r>
          </a:p>
        </p:txBody>
      </p:sp>
    </p:spTree>
    <p:extLst>
      <p:ext uri="{BB962C8B-B14F-4D97-AF65-F5344CB8AC3E}">
        <p14:creationId xmlns:p14="http://schemas.microsoft.com/office/powerpoint/2010/main" val="408749550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0F570-9AD2-C138-2A79-FAD2651C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>
            <a:extLst>
              <a:ext uri="{FF2B5EF4-FFF2-40B4-BE49-F238E27FC236}">
                <a16:creationId xmlns:a16="http://schemas.microsoft.com/office/drawing/2014/main" id="{933F9C6F-9476-57BF-36B7-F1BE2A81E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9F0EC8-5C0F-3E5C-F69D-A9646776E58F}"/>
              </a:ext>
            </a:extLst>
          </p:cNvPr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0245" name="Rectangle 6">
            <a:extLst>
              <a:ext uri="{FF2B5EF4-FFF2-40B4-BE49-F238E27FC236}">
                <a16:creationId xmlns:a16="http://schemas.microsoft.com/office/drawing/2014/main" id="{3AA0910F-BFCD-2403-D531-B0E6F5BA8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9400"/>
            <a:ext cx="5883275" cy="46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CÂU 1</a:t>
            </a:r>
            <a:endParaRPr lang="en-US" b="1" i="1" dirty="0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BD5D4CE6-A01D-34D7-5707-464B4B9CF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7C83870E-3BBB-B619-567F-3F2694226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82D0E7-E9A1-2627-D74C-2C604A881010}"/>
              </a:ext>
            </a:extLst>
          </p:cNvPr>
          <p:cNvSpPr txBox="1"/>
          <p:nvPr/>
        </p:nvSpPr>
        <p:spPr>
          <a:xfrm>
            <a:off x="445840" y="1556793"/>
            <a:ext cx="1009301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Mẹ ơi có biết</a:t>
            </a:r>
            <a:r>
              <a:rPr lang="en-US" sz="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vi-VN" sz="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 thương mẹ nhiều.</a:t>
            </a:r>
            <a:endParaRPr lang="en-US" sz="5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r>
              <a:rPr lang="vi-VN" sz="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Cứ muốn ôm mẹ</a:t>
            </a:r>
            <a:r>
              <a:rPr lang="en-US" sz="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vi-VN" sz="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và cười thật tươi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2838683611"/>
      </p:ext>
    </p:extLst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8882</TotalTime>
  <Words>651</Words>
  <Application>Microsoft Office PowerPoint</Application>
  <PresentationFormat>Custom</PresentationFormat>
  <Paragraphs>46</Paragraphs>
  <Slides>20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Cambria</vt:lpstr>
      <vt:lpstr>Franklin Gothic Book</vt:lpstr>
      <vt:lpstr>Franklin Gothic Medium</vt:lpstr>
      <vt:lpstr>Times New Roman</vt:lpstr>
      <vt:lpstr>Wingdings 2</vt:lpstr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Administrator</cp:lastModifiedBy>
  <cp:revision>633</cp:revision>
  <dcterms:created xsi:type="dcterms:W3CDTF">2010-04-30T18:19:48Z</dcterms:created>
  <dcterms:modified xsi:type="dcterms:W3CDTF">2025-03-21T04:20:04Z</dcterms:modified>
</cp:coreProperties>
</file>