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94" r:id="rId2"/>
    <p:sldId id="373" r:id="rId3"/>
    <p:sldId id="366" r:id="rId4"/>
    <p:sldId id="378" r:id="rId5"/>
    <p:sldId id="393" r:id="rId6"/>
    <p:sldId id="395" r:id="rId7"/>
    <p:sldId id="340" r:id="rId8"/>
    <p:sldId id="343" r:id="rId9"/>
    <p:sldId id="382" r:id="rId10"/>
    <p:sldId id="384" r:id="rId11"/>
    <p:sldId id="385" r:id="rId12"/>
    <p:sldId id="386" r:id="rId13"/>
    <p:sldId id="387" r:id="rId14"/>
    <p:sldId id="352" r:id="rId15"/>
    <p:sldId id="388" r:id="rId16"/>
    <p:sldId id="389" r:id="rId17"/>
    <p:sldId id="392" r:id="rId18"/>
    <p:sldId id="370" r:id="rId19"/>
    <p:sldId id="372" r:id="rId20"/>
    <p:sldId id="371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6B9B8"/>
    <a:srgbClr val="FFFF99"/>
    <a:srgbClr val="C4BD97"/>
    <a:srgbClr val="9E9D96"/>
    <a:srgbClr val="B9CDE5"/>
    <a:srgbClr val="FCD5B5"/>
    <a:srgbClr val="B7DEE8"/>
    <a:srgbClr val="9DD04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D1334-4340-4B6B-A280-A13BD08092B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08B92-19F3-4886-ABC7-B15EC176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9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1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5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7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7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680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13C8D-F2D7-5E29-6004-D4C01F5E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B2686-DE41-4F01-A7D6-24723920F398}" type="datetime1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B3842-44B0-B15D-BE7F-5DA99B63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GVTK: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7745-23A2-5976-4D29-A8C5C28A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12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8208-91C4-4FFE-9ADC-6D7DAF1D625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B95E-39A1-41B8-8BE0-1D54DA6D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82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937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16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" y="-271394"/>
            <a:ext cx="12190413" cy="71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5" y="336954"/>
            <a:ext cx="965074" cy="6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28" y="457587"/>
            <a:ext cx="1777768" cy="11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51" y="459176"/>
            <a:ext cx="1219041" cy="80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" y="5913116"/>
            <a:ext cx="1422215" cy="94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33" y="1981390"/>
            <a:ext cx="1422215" cy="9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3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39" y="5913116"/>
            <a:ext cx="1422215" cy="94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4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92" y="1219490"/>
            <a:ext cx="1422215" cy="9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45" y="509968"/>
            <a:ext cx="1777768" cy="11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32" y="2133770"/>
            <a:ext cx="965074" cy="6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132" y="3581382"/>
            <a:ext cx="965074" cy="6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9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09" y="1828048"/>
            <a:ext cx="965074" cy="6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20"/>
          <p:cNvSpPr>
            <a:spLocks noChangeArrowheads="1"/>
          </p:cNvSpPr>
          <p:nvPr/>
        </p:nvSpPr>
        <p:spPr bwMode="auto">
          <a:xfrm>
            <a:off x="1511107" y="-60810"/>
            <a:ext cx="8643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TRƯỜNG TIỂU HỌC NGUYỄN VĂN CỪ</a:t>
            </a:r>
          </a:p>
        </p:txBody>
      </p:sp>
      <p:pic>
        <p:nvPicPr>
          <p:cNvPr id="2064" name="Picture 22" descr="ABARBLYL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93" y="6934190"/>
            <a:ext cx="12190413" cy="18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3" descr="1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8" y="629183"/>
            <a:ext cx="1064133" cy="78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 descr="1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3416" flipH="1">
            <a:off x="10159454" y="3732042"/>
            <a:ext cx="583389" cy="63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Rectangle 20"/>
          <p:cNvSpPr>
            <a:spLocks noChangeArrowheads="1"/>
          </p:cNvSpPr>
          <p:nvPr/>
        </p:nvSpPr>
        <p:spPr bwMode="auto">
          <a:xfrm>
            <a:off x="856962" y="5738761"/>
            <a:ext cx="10034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THỰC HIỆN: 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THỊ THANH THỦY </a:t>
            </a:r>
            <a:endParaRPr lang="en-US" altLang="en-US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8" name="WordArt 3"/>
          <p:cNvSpPr>
            <a:spLocks noChangeArrowheads="1" noChangeShapeType="1" noTextEdit="1"/>
          </p:cNvSpPr>
          <p:nvPr/>
        </p:nvSpPr>
        <p:spPr bwMode="auto">
          <a:xfrm>
            <a:off x="492627" y="1042237"/>
            <a:ext cx="11699373" cy="23341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QUÝ THẦY, CÔ GIÁO </a:t>
            </a:r>
          </a:p>
          <a:p>
            <a:pPr algn="ctr"/>
            <a:r>
              <a:rPr lang="en-US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 VIÊN ĐẾN </a:t>
            </a:r>
            <a:r>
              <a:rPr lang="en-US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 </a:t>
            </a:r>
            <a:r>
              <a:rPr lang="en-US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36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2M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69" name="TextBox 13"/>
          <p:cNvSpPr txBox="1">
            <a:spLocks noChangeArrowheads="1"/>
          </p:cNvSpPr>
          <p:nvPr/>
        </p:nvSpPr>
        <p:spPr bwMode="auto">
          <a:xfrm>
            <a:off x="-262440" y="6243577"/>
            <a:ext cx="12190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NĂM HỌC</a:t>
            </a:r>
            <a:r>
              <a:rPr lang="en-US" altLang="en-US" sz="3600" b="1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altLang="en-US" sz="3600" b="1" smtClean="0">
                <a:solidFill>
                  <a:srgbClr val="0070C0"/>
                </a:solidFill>
                <a:latin typeface="Times New Roman" pitchFamily="18" charset="0"/>
              </a:rPr>
              <a:t>2024 </a:t>
            </a:r>
            <a:r>
              <a:rPr lang="en-US" altLang="en-US" sz="3600" b="1">
                <a:solidFill>
                  <a:srgbClr val="0070C0"/>
                </a:solidFill>
                <a:latin typeface="Times New Roman" pitchFamily="18" charset="0"/>
              </a:rPr>
              <a:t>- </a:t>
            </a:r>
            <a:r>
              <a:rPr lang="en-US" altLang="en-US" sz="3600" b="1" smtClean="0">
                <a:solidFill>
                  <a:srgbClr val="0070C0"/>
                </a:solidFill>
                <a:latin typeface="Times New Roman" pitchFamily="18" charset="0"/>
              </a:rPr>
              <a:t>2025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074563" y="3658026"/>
            <a:ext cx="5636526" cy="97419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 TOÁN</a:t>
            </a:r>
            <a:endParaRPr lang="en-US" sz="5400" b="1" kern="1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" name="Picture 24" descr="1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3416" flipH="1">
            <a:off x="10915540" y="1812507"/>
            <a:ext cx="1222216" cy="80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3416" flipH="1">
            <a:off x="2517520" y="1995713"/>
            <a:ext cx="753613" cy="81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1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3416" flipH="1">
            <a:off x="5306428" y="442108"/>
            <a:ext cx="1105616" cy="79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4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90" y="772417"/>
            <a:ext cx="11477768" cy="780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điểm: </a:t>
            </a:r>
            <a:r>
              <a:rPr lang="en-US" sz="3000" b="1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Mừng Đảng – Mừng Xuân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Thứ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tư ngày 12 tháng 02 năm 2025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</a:t>
            </a:r>
            <a:r>
              <a:rPr lang="en-US" sz="30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3000" b="1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</a:t>
            </a:r>
            <a:r>
              <a:rPr lang="en-US" sz="3000" b="1" smtClean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tập </a:t>
            </a:r>
            <a:endParaRPr lang="en-US" sz="3000" b="1" smtClean="0">
              <a:solidFill>
                <a:srgbClr val="FFC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1/28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Tính nhẩm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2/28.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Tìm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chuồng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cho chim bồ câu</a:t>
            </a:r>
          </a:p>
          <a:p>
            <a:pPr>
              <a:lnSpc>
                <a:spcPct val="150000"/>
              </a:lnSpc>
            </a:pPr>
            <a:endParaRPr lang="en-US" sz="3000" b="1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000" b="1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000" b="1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 b="1">
              <a:solidFill>
                <a:prstClr val="white"/>
              </a:solidFill>
              <a:latin typeface="HP001 4 hàng" panose="020B0603050302020204" pitchFamily="34" charset="0"/>
              <a:cs typeface="HP001 4 hàng" panose="020B06030503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>
              <a:solidFill>
                <a:prstClr val="white"/>
              </a:solidFill>
              <a:latin typeface="HP001 4 hàng" panose="020B0603050302020204" pitchFamily="34" charset="0"/>
              <a:cs typeface="HP001 4 hàng" panose="020B060305030202020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 flipV="1">
            <a:off x="3780958" y="2882332"/>
            <a:ext cx="975130" cy="52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044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373063-2FC2-4294-946F-0634C01D9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4" r="2518" b="2281"/>
          <a:stretch/>
        </p:blipFill>
        <p:spPr>
          <a:xfrm>
            <a:off x="1256312" y="964034"/>
            <a:ext cx="9567080" cy="5341232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4C4D4DE2-0421-4FF6-A76D-EC5F576DC633}"/>
              </a:ext>
            </a:extLst>
          </p:cNvPr>
          <p:cNvCxnSpPr>
            <a:cxnSpLocks/>
          </p:cNvCxnSpPr>
          <p:nvPr/>
        </p:nvCxnSpPr>
        <p:spPr>
          <a:xfrm>
            <a:off x="4192637" y="2174343"/>
            <a:ext cx="1412240" cy="9956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ADA9F93-DADD-48C5-B805-122F73743B18}"/>
              </a:ext>
            </a:extLst>
          </p:cNvPr>
          <p:cNvCxnSpPr>
            <a:cxnSpLocks/>
          </p:cNvCxnSpPr>
          <p:nvPr/>
        </p:nvCxnSpPr>
        <p:spPr>
          <a:xfrm>
            <a:off x="2390240" y="2672183"/>
            <a:ext cx="1413977" cy="56582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B4E321E7-EF44-43B6-ABD6-0A78B5CF6C7A}"/>
              </a:ext>
            </a:extLst>
          </p:cNvPr>
          <p:cNvCxnSpPr>
            <a:cxnSpLocks/>
          </p:cNvCxnSpPr>
          <p:nvPr/>
        </p:nvCxnSpPr>
        <p:spPr>
          <a:xfrm flipV="1">
            <a:off x="3077378" y="4233913"/>
            <a:ext cx="1453679" cy="84933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054CAB60-94CF-48DC-85E7-966E6D52E6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27810" y="2529595"/>
            <a:ext cx="3575748" cy="818579"/>
          </a:xfrm>
          <a:prstGeom prst="curvedConnector3">
            <a:avLst>
              <a:gd name="adj1" fmla="val 80534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DC0066A7-9317-4EF9-A669-087CE95E6A8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72980" y="4115293"/>
            <a:ext cx="2005404" cy="82494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8194B335-49DE-45A6-8A45-0C5E9DF46BDF}"/>
              </a:ext>
            </a:extLst>
          </p:cNvPr>
          <p:cNvCxnSpPr>
            <a:cxnSpLocks/>
          </p:cNvCxnSpPr>
          <p:nvPr/>
        </p:nvCxnSpPr>
        <p:spPr>
          <a:xfrm rot="10800000">
            <a:off x="6955749" y="4233913"/>
            <a:ext cx="1812757" cy="58770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9C5F76A-3BCD-421C-B7C4-775503CBFCF5}"/>
              </a:ext>
            </a:extLst>
          </p:cNvPr>
          <p:cNvCxnSpPr>
            <a:cxnSpLocks/>
          </p:cNvCxnSpPr>
          <p:nvPr/>
        </p:nvCxnSpPr>
        <p:spPr>
          <a:xfrm rot="5400000">
            <a:off x="7294586" y="2467913"/>
            <a:ext cx="995680" cy="40854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347114" y="4038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588" y="167199"/>
            <a:ext cx="2237784" cy="86349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E5E17E-74CE-4008-B63E-EBF1AC61C644}"/>
              </a:ext>
            </a:extLst>
          </p:cNvPr>
          <p:cNvSpPr txBox="1"/>
          <p:nvPr/>
        </p:nvSpPr>
        <p:spPr>
          <a:xfrm>
            <a:off x="2893766" y="330155"/>
            <a:ext cx="498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Connector: Curved 12">
            <a:extLst>
              <a:ext uri="{FF2B5EF4-FFF2-40B4-BE49-F238E27FC236}">
                <a16:creationId xmlns:a16="http://schemas.microsoft.com/office/drawing/2014/main" id="{054CAB60-94CF-48DC-85E7-966E6D52E6F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38349" y="4632553"/>
            <a:ext cx="1318563" cy="110899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44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90" y="772417"/>
            <a:ext cx="114777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điểm: </a:t>
            </a:r>
            <a:r>
              <a:rPr lang="en-US" sz="3000" b="1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Mừng Đảng – Mừng Xuân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Thứ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tư ngày 12 tháng 02 năm 2025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</a:t>
            </a:r>
            <a:r>
              <a:rPr lang="en-US" sz="30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3000" b="1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</a:t>
            </a:r>
            <a:r>
              <a:rPr lang="en-US" sz="3000" b="1" smtClean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tập </a:t>
            </a:r>
            <a:endParaRPr lang="en-US" sz="3000" b="1" smtClean="0">
              <a:solidFill>
                <a:srgbClr val="FFC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1/28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Tính nhẩm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2/28.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Tìm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chuồng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cho chim bồ câu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3/29. </a:t>
            </a:r>
            <a:endParaRPr lang="en-US" sz="3000" b="1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000" b="1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 flipV="1">
            <a:off x="3780958" y="2882332"/>
            <a:ext cx="975130" cy="52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57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953825" y="103052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42" y="194832"/>
            <a:ext cx="2237784" cy="86349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B7A0CE-DE71-4EA5-A55A-1DE3C889DE14}"/>
              </a:ext>
            </a:extLst>
          </p:cNvPr>
          <p:cNvSpPr txBox="1"/>
          <p:nvPr/>
        </p:nvSpPr>
        <p:spPr>
          <a:xfrm>
            <a:off x="1551512" y="896402"/>
            <a:ext cx="9575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200" u="sng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lvl="0"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5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35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</a:p>
          <a:p>
            <a:pPr lvl="0"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1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… bạn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757B68-23B2-46C3-8648-91F295C90C25}"/>
              </a:ext>
            </a:extLst>
          </p:cNvPr>
          <p:cNvCxnSpPr/>
          <p:nvPr/>
        </p:nvCxnSpPr>
        <p:spPr>
          <a:xfrm>
            <a:off x="1594734" y="1421363"/>
            <a:ext cx="505968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594734" y="1421363"/>
            <a:ext cx="9286240" cy="524962"/>
            <a:chOff x="1594734" y="1421363"/>
            <a:chExt cx="9286240" cy="52496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79A48-AA62-48C4-865E-02E5C3DD2CB1}"/>
                </a:ext>
              </a:extLst>
            </p:cNvPr>
            <p:cNvCxnSpPr/>
            <p:nvPr/>
          </p:nvCxnSpPr>
          <p:spPr>
            <a:xfrm flipV="1">
              <a:off x="8330814" y="1421363"/>
              <a:ext cx="2550160" cy="13648"/>
            </a:xfrm>
            <a:prstGeom prst="line">
              <a:avLst/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38D186F-865E-4B7C-B680-66C6BAA9E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734" y="1918854"/>
              <a:ext cx="2308526" cy="27471"/>
            </a:xfrm>
            <a:prstGeom prst="line">
              <a:avLst/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2946DD-5F5D-413C-A553-2C0CC172D3BB}"/>
              </a:ext>
            </a:extLst>
          </p:cNvPr>
          <p:cNvCxnSpPr>
            <a:cxnSpLocks/>
          </p:cNvCxnSpPr>
          <p:nvPr/>
        </p:nvCxnSpPr>
        <p:spPr>
          <a:xfrm flipV="1">
            <a:off x="4763069" y="1918853"/>
            <a:ext cx="4589661" cy="12167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74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44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434" y="827009"/>
            <a:ext cx="1147776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3/29.              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Tóm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tắt: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5 nhóm :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35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1 nhóm  :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… bạn?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                   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Bài giải: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Số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bạn mỗi nhóm là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35 : 5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=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7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(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bạn)</a:t>
            </a:r>
            <a:endParaRPr lang="en-US" sz="30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Đáp số :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7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bạn</a:t>
            </a:r>
            <a:endParaRPr lang="en-US" sz="30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>
            <a:off x="3739488" y="1542197"/>
            <a:ext cx="1364775" cy="136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>
            <a:off x="3739488" y="3550404"/>
            <a:ext cx="1364775" cy="136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793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90" y="772417"/>
            <a:ext cx="1147776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điểm: </a:t>
            </a:r>
            <a:r>
              <a:rPr lang="en-US" sz="3000" b="1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Mừng Đảng – Mừng Xuân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Thứ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tư ngày 12 tháng 02 năm 2025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</a:t>
            </a:r>
            <a:r>
              <a:rPr lang="en-US" sz="30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3000" b="1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</a:t>
            </a:r>
            <a:r>
              <a:rPr lang="en-US" sz="3000" b="1" smtClean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tập </a:t>
            </a:r>
            <a:endParaRPr lang="en-US" sz="3000" b="1" smtClean="0">
              <a:solidFill>
                <a:srgbClr val="FFC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1/28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Tính nhẩm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2/28.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Tìm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chuồng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cho chim bồ câu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3/29.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4/29. Số ? </a:t>
            </a:r>
            <a:endParaRPr lang="en-US" sz="3000" b="1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000" b="1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 flipV="1">
            <a:off x="3780958" y="2882332"/>
            <a:ext cx="975130" cy="52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857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876551" y="103052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42" y="98580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2" descr="https://img.loigiaihay.com/picture/question_lgh/2021_51/1623984585-1v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51" y="1712890"/>
            <a:ext cx="10173523" cy="43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5E17E-74CE-4008-B63E-EBF1AC61C644}"/>
              </a:ext>
            </a:extLst>
          </p:cNvPr>
          <p:cNvSpPr txBox="1"/>
          <p:nvPr/>
        </p:nvSpPr>
        <p:spPr>
          <a:xfrm>
            <a:off x="1468192" y="956797"/>
            <a:ext cx="94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2540" y="2400740"/>
            <a:ext cx="407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2129" y="2400740"/>
            <a:ext cx="407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2539" y="4710423"/>
            <a:ext cx="5087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30366" y="4881093"/>
            <a:ext cx="899594" cy="646331"/>
          </a:xfrm>
          <a:custGeom>
            <a:avLst/>
            <a:gdLst>
              <a:gd name="connsiteX0" fmla="*/ 0 w 927278"/>
              <a:gd name="connsiteY0" fmla="*/ 0 h 646331"/>
              <a:gd name="connsiteX1" fmla="*/ 927278 w 927278"/>
              <a:gd name="connsiteY1" fmla="*/ 0 h 646331"/>
              <a:gd name="connsiteX2" fmla="*/ 927278 w 927278"/>
              <a:gd name="connsiteY2" fmla="*/ 646331 h 646331"/>
              <a:gd name="connsiteX3" fmla="*/ 0 w 927278"/>
              <a:gd name="connsiteY3" fmla="*/ 646331 h 646331"/>
              <a:gd name="connsiteX4" fmla="*/ 0 w 927278"/>
              <a:gd name="connsiteY4" fmla="*/ 0 h 646331"/>
              <a:gd name="connsiteX0" fmla="*/ 218940 w 927278"/>
              <a:gd name="connsiteY0" fmla="*/ 128788 h 646331"/>
              <a:gd name="connsiteX1" fmla="*/ 927278 w 927278"/>
              <a:gd name="connsiteY1" fmla="*/ 0 h 646331"/>
              <a:gd name="connsiteX2" fmla="*/ 927278 w 927278"/>
              <a:gd name="connsiteY2" fmla="*/ 646331 h 646331"/>
              <a:gd name="connsiteX3" fmla="*/ 0 w 927278"/>
              <a:gd name="connsiteY3" fmla="*/ 646331 h 646331"/>
              <a:gd name="connsiteX4" fmla="*/ 218940 w 927278"/>
              <a:gd name="connsiteY4" fmla="*/ 128788 h 646331"/>
              <a:gd name="connsiteX0" fmla="*/ 218940 w 927278"/>
              <a:gd name="connsiteY0" fmla="*/ 25757 h 543300"/>
              <a:gd name="connsiteX1" fmla="*/ 746974 w 927278"/>
              <a:gd name="connsiteY1" fmla="*/ 0 h 543300"/>
              <a:gd name="connsiteX2" fmla="*/ 927278 w 927278"/>
              <a:gd name="connsiteY2" fmla="*/ 543300 h 543300"/>
              <a:gd name="connsiteX3" fmla="*/ 0 w 927278"/>
              <a:gd name="connsiteY3" fmla="*/ 543300 h 543300"/>
              <a:gd name="connsiteX4" fmla="*/ 218940 w 927278"/>
              <a:gd name="connsiteY4" fmla="*/ 25757 h 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278" h="543300">
                <a:moveTo>
                  <a:pt x="218940" y="25757"/>
                </a:moveTo>
                <a:lnTo>
                  <a:pt x="746974" y="0"/>
                </a:lnTo>
                <a:lnTo>
                  <a:pt x="927278" y="543300"/>
                </a:lnTo>
                <a:lnTo>
                  <a:pt x="0" y="543300"/>
                </a:lnTo>
                <a:lnTo>
                  <a:pt x="218940" y="2575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 40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01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90" y="772417"/>
            <a:ext cx="1147776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điểm: </a:t>
            </a:r>
            <a:r>
              <a:rPr lang="en-US" sz="3000" b="1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Mừng Đảng – Mừng Xuân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Thứ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tư ngày 12 tháng 02 năm 2025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</a:t>
            </a:r>
            <a:r>
              <a:rPr lang="en-US" sz="30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3000" b="1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</a:t>
            </a:r>
            <a:r>
              <a:rPr lang="en-US" sz="3000" b="1" smtClean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tập </a:t>
            </a:r>
            <a:endParaRPr lang="en-US" sz="3000" b="1" smtClean="0">
              <a:solidFill>
                <a:srgbClr val="FFC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1/28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Tính nhẩm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2/28.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Tìm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chuồng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cho chim bồ câu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3/29.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4/29. Số ? </a:t>
            </a:r>
            <a:endParaRPr lang="en-US" sz="3000" b="1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000" b="1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 flipV="1">
            <a:off x="3780958" y="2882332"/>
            <a:ext cx="975130" cy="52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79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2479">
            <a:off x="2935330" y="459074"/>
            <a:ext cx="6635665" cy="14701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30600" y="838200"/>
            <a:ext cx="5767917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DỤNG, DẶN DÒ</a:t>
            </a:r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800514">
            <a:off x="8833121" y="-1320741"/>
            <a:ext cx="3497840" cy="351100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55600" y="4902267"/>
            <a:ext cx="2957384" cy="2584015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04681" y="5932258"/>
            <a:ext cx="2129837" cy="68154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5434" y="1944995"/>
            <a:ext cx="801463" cy="861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B7A0CE-DE71-4EA5-A55A-1DE3C889DE14}"/>
              </a:ext>
            </a:extLst>
          </p:cNvPr>
          <p:cNvSpPr txBox="1"/>
          <p:nvPr/>
        </p:nvSpPr>
        <p:spPr>
          <a:xfrm>
            <a:off x="261644" y="2806783"/>
            <a:ext cx="11572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 Một có 12 bạn, mỗi bàn có 2 bạn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89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8"/>
          <p:cNvSpPr>
            <a:spLocks noTextEdit="1"/>
          </p:cNvSpPr>
          <p:nvPr/>
        </p:nvSpPr>
        <p:spPr bwMode="auto">
          <a:xfrm>
            <a:off x="711960" y="2809876"/>
            <a:ext cx="10849970" cy="313840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4452"/>
              </a:avLst>
            </a:prstTxWarp>
          </a:bodyPr>
          <a:lstStyle/>
          <a:p>
            <a:pPr algn="ctr"/>
            <a:r>
              <a:rPr lang="en-US" sz="6000" b="1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sức khỏe</a:t>
            </a:r>
          </a:p>
          <a:p>
            <a:pPr algn="ctr"/>
            <a:r>
              <a:rPr lang="en-US" sz="6000" b="1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  <p:pic>
        <p:nvPicPr>
          <p:cNvPr id="18435" name="Picture 9" descr="657798w8kz7t9wa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26" y="2"/>
            <a:ext cx="701675" cy="186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657798w8kz7t9wa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9" y="1"/>
            <a:ext cx="591426" cy="190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4724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4754563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6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807" flipV="1">
            <a:off x="2379664" y="98426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6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807" flipV="1">
            <a:off x="10185399" y="2518679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6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807" flipV="1">
            <a:off x="3124201" y="4859339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6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807" flipV="1">
            <a:off x="7669214" y="3668714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6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807" flipV="1">
            <a:off x="7288214" y="241301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6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807" flipV="1">
            <a:off x="1504951" y="2474914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6" descr="j028357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9807" flipV="1">
            <a:off x="4925162" y="647783"/>
            <a:ext cx="10318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115770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convert.com - Hoa lá mùa xuân Tập hát theo bài hát mẫu SGK lớp 2 NXBG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013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5600" y="2159000"/>
            <a:ext cx="9296400" cy="3209710"/>
            <a:chOff x="-896927" y="421080"/>
            <a:chExt cx="18592799" cy="6419420"/>
          </a:xfrm>
        </p:grpSpPr>
        <p:sp>
          <p:nvSpPr>
            <p:cNvPr id="3" name="TextBox 3"/>
            <p:cNvSpPr txBox="1"/>
            <p:nvPr/>
          </p:nvSpPr>
          <p:spPr>
            <a:xfrm>
              <a:off x="-896927" y="421080"/>
              <a:ext cx="18592799" cy="44310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HẸN GẶP LẠI CÁC EM 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BÀI HỌC SAU!</a:t>
              </a: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113473" y="5501080"/>
              <a:ext cx="4960814" cy="13394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784786">
            <a:off x="-553573" y="-893137"/>
            <a:ext cx="3727869" cy="3741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795325" y="4301249"/>
            <a:ext cx="3727869" cy="37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000" y1="11917" x2="7200" y2="24093"/>
                        <a14:foregroundMark x1="10600" y1="41192" x2="11000" y2="75648"/>
                        <a14:foregroundMark x1="10800" y1="79016" x2="14800" y2="84456"/>
                        <a14:foregroundMark x1="19200" y1="86010" x2="74800" y2="85233"/>
                        <a14:foregroundMark x1="69000" y1="80052" x2="71600" y2="76684"/>
                        <a14:foregroundMark x1="88600" y1="27720" x2="88600" y2="86269"/>
                        <a14:foregroundMark x1="69000" y1="76684" x2="84400" y2="82383"/>
                        <a14:foregroundMark x1="82000" y1="87565" x2="47000" y2="86788"/>
                        <a14:foregroundMark x1="16800" y1="13472" x2="10600" y2="18394"/>
                        <a14:foregroundMark x1="35800" y1="14249" x2="84800" y2="13731"/>
                        <a14:foregroundMark x1="34800" y1="12694" x2="83400" y2="12435"/>
                        <a14:foregroundMark x1="27400" y1="14249" x2="34200" y2="13212"/>
                        <a14:foregroundMark x1="87600" y1="18912" x2="89400" y2="24870"/>
                        <a14:foregroundMark x1="89800" y1="40933" x2="89800" y2="56477"/>
                        <a14:foregroundMark x1="92000" y1="54145" x2="94400" y2="56218"/>
                        <a14:foregroundMark x1="92200" y1="68912" x2="93200" y2="75907"/>
                        <a14:foregroundMark x1="94200" y1="69430" x2="94800" y2="73057"/>
                        <a14:foregroundMark x1="86000" y1="88083" x2="86000" y2="85492"/>
                        <a14:backgroundMark x1="5800" y1="51036" x2="5800" y2="51036"/>
                        <a14:backgroundMark x1="5000" y1="39119" x2="3800" y2="83679"/>
                        <a14:backgroundMark x1="6000" y1="84456" x2="22600" y2="97409"/>
                        <a14:backgroundMark x1="22400" y1="94041" x2="94000" y2="95337"/>
                        <a14:backgroundMark x1="99000" y1="67876" x2="96200" y2="98446"/>
                        <a14:backgroundMark x1="94400" y1="11140" x2="98200" y2="68135"/>
                        <a14:backgroundMark x1="3800" y1="10881" x2="17000" y2="1554"/>
                        <a14:backgroundMark x1="18800" y1="2850" x2="99800" y2="6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18490"/>
            <a:ext cx="9425506" cy="7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413455"/>
            <a:ext cx="1162050" cy="12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9">
            <a:extLst>
              <a:ext uri="{FF2B5EF4-FFF2-40B4-BE49-F238E27FC236}">
                <a16:creationId xmlns:a16="http://schemas.microsoft.com/office/drawing/2014/main" id="{58318041-D3AA-A342-EB62-9AD4E4767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253" y="1861689"/>
            <a:ext cx="6555347" cy="27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92370" y="5611931"/>
            <a:ext cx="4534220" cy="1223092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4" name="Rectangle 33"/>
          <p:cNvSpPr/>
          <p:nvPr/>
        </p:nvSpPr>
        <p:spPr>
          <a:xfrm>
            <a:off x="6671689" y="78834"/>
            <a:ext cx="52743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2444262" y="738556"/>
            <a:ext cx="30866" cy="17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 rot="18267242">
            <a:off x="-13197" y="301041"/>
            <a:ext cx="5725948" cy="5319386"/>
            <a:chOff x="654978" y="268147"/>
            <a:chExt cx="5716015" cy="5319386"/>
          </a:xfrm>
        </p:grpSpPr>
        <p:sp>
          <p:nvSpPr>
            <p:cNvPr id="2" name="Oval 1"/>
            <p:cNvSpPr/>
            <p:nvPr/>
          </p:nvSpPr>
          <p:spPr>
            <a:xfrm>
              <a:off x="1019908" y="539700"/>
              <a:ext cx="4961379" cy="476588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654978" y="268147"/>
              <a:ext cx="5716015" cy="5319386"/>
              <a:chOff x="654978" y="268147"/>
              <a:chExt cx="5716015" cy="5319386"/>
            </a:xfrm>
          </p:grpSpPr>
          <p:cxnSp>
            <p:nvCxnSpPr>
              <p:cNvPr id="4" name="Straight Connector 3"/>
              <p:cNvCxnSpPr>
                <a:stCxn id="2" idx="0"/>
                <a:endCxn id="2" idx="4"/>
              </p:cNvCxnSpPr>
              <p:nvPr/>
            </p:nvCxnSpPr>
            <p:spPr>
              <a:xfrm rot="21196081" flipH="1">
                <a:off x="3221742" y="556130"/>
                <a:ext cx="557713" cy="473302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>
                <a:stCxn id="2" idx="1"/>
                <a:endCxn id="2" idx="5"/>
              </p:cNvCxnSpPr>
              <p:nvPr/>
            </p:nvCxnSpPr>
            <p:spPr>
              <a:xfrm rot="21196081">
                <a:off x="1955761" y="1043281"/>
                <a:ext cx="3089674" cy="37587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2" idx="7"/>
                <a:endCxn id="2" idx="3"/>
              </p:cNvCxnSpPr>
              <p:nvPr/>
            </p:nvCxnSpPr>
            <p:spPr>
              <a:xfrm rot="21196081" flipH="1">
                <a:off x="1561398" y="1455248"/>
                <a:ext cx="3878399" cy="293478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" idx="2"/>
                <a:endCxn id="2" idx="6"/>
              </p:cNvCxnSpPr>
              <p:nvPr/>
            </p:nvCxnSpPr>
            <p:spPr>
              <a:xfrm rot="21196081">
                <a:off x="1037011" y="2631337"/>
                <a:ext cx="4927173" cy="58260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2492713" y="773726"/>
                <a:ext cx="1850688" cy="438865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494865" y="756141"/>
                <a:ext cx="1866121" cy="438865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213339" y="1934310"/>
                <a:ext cx="4388156" cy="198706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1233847" y="1985247"/>
                <a:ext cx="4388156" cy="19159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 rot="17023771">
                <a:off x="3208431" y="1038358"/>
                <a:ext cx="11781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LAM</a:t>
                </a:r>
                <a:endParaRPr lang="en-US" sz="2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4992678">
                <a:off x="3223621" y="4325178"/>
                <a:ext cx="11781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LINH</a:t>
                </a:r>
                <a:endParaRPr lang="en-US" sz="2800" b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3210353">
                <a:off x="1849484" y="1397809"/>
                <a:ext cx="1430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TUẤN</a:t>
                </a:r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9615262">
                <a:off x="1278138" y="3592634"/>
                <a:ext cx="15844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endPara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3518754">
                <a:off x="3548377" y="4218438"/>
                <a:ext cx="17822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M.QUÂN</a:t>
                </a:r>
                <a:endParaRPr lang="en-US" sz="24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720635">
                <a:off x="4250680" y="1634377"/>
                <a:ext cx="16894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BÁCH</a:t>
                </a:r>
                <a:endPara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857953">
                <a:off x="4183102" y="3731952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</a:t>
                </a: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21392088">
                <a:off x="4681546" y="3038475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NHÃ</a:t>
                </a:r>
                <a:endParaRPr lang="en-US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1392088">
                <a:off x="4525587" y="2389700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DŨNG</a:t>
                </a:r>
                <a:endPara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18327243">
                <a:off x="3586979" y="1274634"/>
                <a:ext cx="16894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A.KHÔI</a:t>
                </a:r>
                <a:endPara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17921463">
                <a:off x="1729132" y="3992942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TH. HÀ</a:t>
                </a:r>
                <a:endParaRPr lang="en-US" sz="2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4990612">
                <a:off x="2376485" y="1382680"/>
                <a:ext cx="16894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endPara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21392088">
                <a:off x="1190950" y="3022654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</a:t>
                </a:r>
                <a:endParaRPr lang="en-US" sz="2800" b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rot="17028823">
                <a:off x="2348680" y="3992043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HÂN</a:t>
                </a:r>
                <a:endParaRPr lang="en-US" sz="2800" b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723056">
                <a:off x="1212508" y="2380171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</a:t>
                </a:r>
                <a:r>
                  <a:rPr lang="en-US" sz="28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endParaRPr lang="en-US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1739551">
                <a:off x="1451278" y="1989144"/>
                <a:ext cx="17822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b="1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.QUÂN</a:t>
                </a:r>
                <a:endParaRPr lang="en-US" sz="24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Circle: Hollow 200">
                <a:extLst>
                  <a:ext uri="{FF2B5EF4-FFF2-40B4-BE49-F238E27FC236}">
                    <a16:creationId xmlns:a16="http://schemas.microsoft.com/office/drawing/2014/main" id="{DB9F5274-672D-4331-ACA3-C923D634DBE4}"/>
                  </a:ext>
                </a:extLst>
              </p:cNvPr>
              <p:cNvSpPr/>
              <p:nvPr/>
            </p:nvSpPr>
            <p:spPr>
              <a:xfrm>
                <a:off x="654978" y="268147"/>
                <a:ext cx="5574324" cy="5319386"/>
              </a:xfrm>
              <a:prstGeom prst="donut">
                <a:avLst>
                  <a:gd name="adj" fmla="val 7068"/>
                </a:avLst>
              </a:prstGeom>
              <a:gradFill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30" y="4920573"/>
            <a:ext cx="1969179" cy="17436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805" y="4408464"/>
            <a:ext cx="2060627" cy="138391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46" y="3786320"/>
            <a:ext cx="591638" cy="52337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91" y="3896798"/>
            <a:ext cx="714375" cy="119062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60" y="4916551"/>
            <a:ext cx="1969179" cy="174360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35" y="4439612"/>
            <a:ext cx="2060627" cy="138391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36" y="3876236"/>
            <a:ext cx="646418" cy="57183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51" y="3912914"/>
            <a:ext cx="921636" cy="128635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098" y="4917868"/>
            <a:ext cx="1969179" cy="174360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373" y="4405759"/>
            <a:ext cx="2060627" cy="138391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592" y="3976064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63" y="3879061"/>
            <a:ext cx="714375" cy="1190625"/>
          </a:xfrm>
          <a:prstGeom prst="rect">
            <a:avLst/>
          </a:prstGeom>
        </p:spPr>
      </p:pic>
      <p:sp>
        <p:nvSpPr>
          <p:cNvPr id="101" name="Oval 100">
            <a:extLst>
              <a:ext uri="{FF2B5EF4-FFF2-40B4-BE49-F238E27FC236}">
                <a16:creationId xmlns:a16="http://schemas.microsoft.com/office/drawing/2014/main" id="{0D80562B-AFBC-4CBC-B197-17E054EEAFF3}"/>
              </a:ext>
            </a:extLst>
          </p:cNvPr>
          <p:cNvSpPr/>
          <p:nvPr/>
        </p:nvSpPr>
        <p:spPr>
          <a:xfrm>
            <a:off x="2533411" y="2727204"/>
            <a:ext cx="586686" cy="53377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2222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Cloud Callout 68"/>
          <p:cNvSpPr/>
          <p:nvPr/>
        </p:nvSpPr>
        <p:spPr>
          <a:xfrm>
            <a:off x="5777685" y="110267"/>
            <a:ext cx="6207303" cy="2389406"/>
          </a:xfrm>
          <a:prstGeom prst="cloudCallou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4800" b="1" i="0" u="none" strike="noStrike" kern="1200" normalizeH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hãy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</a:t>
            </a:r>
            <a:r>
              <a:rPr lang="en-US" sz="4800" b="1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sz="4800" b="1" i="0" u="none" strike="noStrike" kern="1200" normalizeH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63790" y="121639"/>
            <a:ext cx="5725949" cy="5601766"/>
            <a:chOff x="26524" y="156282"/>
            <a:chExt cx="5725949" cy="5601766"/>
          </a:xfrm>
        </p:grpSpPr>
        <p:grpSp>
          <p:nvGrpSpPr>
            <p:cNvPr id="73" name="Group 72"/>
            <p:cNvGrpSpPr/>
            <p:nvPr/>
          </p:nvGrpSpPr>
          <p:grpSpPr>
            <a:xfrm rot="403919">
              <a:off x="26524" y="156282"/>
              <a:ext cx="5725949" cy="5601766"/>
              <a:chOff x="654977" y="268147"/>
              <a:chExt cx="5716016" cy="5319386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1019908" y="539700"/>
                <a:ext cx="4961379" cy="4765882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654977" y="268147"/>
                <a:ext cx="5716016" cy="5319386"/>
                <a:chOff x="654977" y="268147"/>
                <a:chExt cx="5716016" cy="5319386"/>
              </a:xfrm>
            </p:grpSpPr>
            <p:cxnSp>
              <p:nvCxnSpPr>
                <p:cNvPr id="76" name="Straight Connector 75"/>
                <p:cNvCxnSpPr>
                  <a:stCxn id="74" idx="0"/>
                  <a:endCxn id="74" idx="4"/>
                </p:cNvCxnSpPr>
                <p:nvPr/>
              </p:nvCxnSpPr>
              <p:spPr>
                <a:xfrm rot="21196081" flipH="1">
                  <a:off x="3221742" y="556130"/>
                  <a:ext cx="557713" cy="473302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74" idx="1"/>
                  <a:endCxn id="74" idx="5"/>
                </p:cNvCxnSpPr>
                <p:nvPr/>
              </p:nvCxnSpPr>
              <p:spPr>
                <a:xfrm rot="21196081">
                  <a:off x="1955761" y="1043281"/>
                  <a:ext cx="3089674" cy="375872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>
                  <a:stCxn id="74" idx="7"/>
                  <a:endCxn id="74" idx="3"/>
                </p:cNvCxnSpPr>
                <p:nvPr/>
              </p:nvCxnSpPr>
              <p:spPr>
                <a:xfrm rot="21196081" flipH="1">
                  <a:off x="1561398" y="1455248"/>
                  <a:ext cx="3878399" cy="293478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>
                  <a:stCxn id="74" idx="2"/>
                  <a:endCxn id="74" idx="6"/>
                </p:cNvCxnSpPr>
                <p:nvPr/>
              </p:nvCxnSpPr>
              <p:spPr>
                <a:xfrm rot="21196081">
                  <a:off x="1037011" y="2631337"/>
                  <a:ext cx="4927173" cy="5826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>
                  <a:off x="2492713" y="773726"/>
                  <a:ext cx="1850688" cy="43886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2494865" y="756141"/>
                  <a:ext cx="1866121" cy="43886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1213339" y="1934310"/>
                  <a:ext cx="4388156" cy="198706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1233847" y="1985247"/>
                  <a:ext cx="4388156" cy="191598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TextBox 103"/>
                <p:cNvSpPr txBox="1"/>
                <p:nvPr/>
              </p:nvSpPr>
              <p:spPr>
                <a:xfrm rot="17023771">
                  <a:off x="3208431" y="1038358"/>
                  <a:ext cx="11781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LAM</a:t>
                  </a:r>
                  <a:endParaRPr 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 rot="4992678">
                  <a:off x="3223621" y="4325178"/>
                  <a:ext cx="11781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LINH</a:t>
                  </a:r>
                  <a:endParaRPr lang="en-US" sz="2800" b="1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 rot="3210353">
                  <a:off x="1849484" y="1397809"/>
                  <a:ext cx="14302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TUẤN</a:t>
                  </a:r>
                  <a:endPara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 rot="19615262">
                  <a:off x="1278138" y="3592634"/>
                  <a:ext cx="15844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endParaRPr lang="en-US" sz="24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 rot="3518754">
                  <a:off x="3548377" y="4218438"/>
                  <a:ext cx="17822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M.QUÂN</a:t>
                  </a:r>
                  <a:endParaRPr lang="en-US" sz="2400" b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 rot="19720635">
                  <a:off x="4250680" y="1634377"/>
                  <a:ext cx="16894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BÁCH</a:t>
                  </a:r>
                  <a:endPara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 rot="1857953">
                  <a:off x="4183102" y="3731952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LONG</a:t>
                  </a:r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 rot="21392088">
                  <a:off x="4681546" y="3038475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accent5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NHÃ</a:t>
                  </a:r>
                  <a:endParaRPr lang="en-US" sz="2800" b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 rot="21392088">
                  <a:off x="4525587" y="2389700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DŨNG</a:t>
                  </a:r>
                  <a:endParaRPr lang="en-US" sz="28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 rot="18327243">
                  <a:off x="3586979" y="1274634"/>
                  <a:ext cx="16894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A.KHÔI</a:t>
                  </a:r>
                  <a:endPara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 rot="17921463">
                  <a:off x="1729132" y="3992942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TH. HÀ</a:t>
                  </a:r>
                  <a:endParaRPr lang="en-US" sz="2800" b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 rot="4990612">
                  <a:off x="2376485" y="1382680"/>
                  <a:ext cx="16894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HƯƠNG</a:t>
                  </a: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 rot="21392088">
                  <a:off x="1190950" y="3022654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</a:t>
                  </a:r>
                  <a:endParaRPr lang="en-US" sz="2800" b="1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 rot="17028823">
                  <a:off x="2348680" y="3992043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tx2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HÂN</a:t>
                  </a:r>
                  <a:endParaRPr lang="en-US" sz="2800" b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723056">
                  <a:off x="1212508" y="2380171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</a:t>
                  </a:r>
                  <a:r>
                    <a:rPr lang="en-US" sz="2800" b="1" smtClean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</a:t>
                  </a:r>
                  <a:endParaRPr lang="en-US" sz="28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 rot="1739551">
                  <a:off x="1451278" y="1989144"/>
                  <a:ext cx="17822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400" b="1" smtClean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.QUÂN</a:t>
                  </a:r>
                  <a:endParaRPr lang="en-US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" name="Circle: Hollow 200">
                  <a:extLst>
                    <a:ext uri="{FF2B5EF4-FFF2-40B4-BE49-F238E27FC236}">
                      <a16:creationId xmlns:a16="http://schemas.microsoft.com/office/drawing/2014/main" id="{DB9F5274-672D-4331-ACA3-C923D634DBE4}"/>
                    </a:ext>
                  </a:extLst>
                </p:cNvPr>
                <p:cNvSpPr/>
                <p:nvPr/>
              </p:nvSpPr>
              <p:spPr>
                <a:xfrm>
                  <a:off x="654977" y="268147"/>
                  <a:ext cx="5574324" cy="5319386"/>
                </a:xfrm>
                <a:prstGeom prst="donut">
                  <a:avLst>
                    <a:gd name="adj" fmla="val 7068"/>
                  </a:avLst>
                </a:prstGeom>
                <a:gradFill>
                  <a:gsLst>
                    <a:gs pos="0">
                      <a:srgbClr val="FFFF00"/>
                    </a:gs>
                    <a:gs pos="42000">
                      <a:schemeClr val="accent4">
                        <a:lumMod val="75000"/>
                      </a:schemeClr>
                    </a:gs>
                    <a:gs pos="69000">
                      <a:srgbClr val="FFC000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US" sz="24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D80562B-AFBC-4CBC-B197-17E054EEAFF3}"/>
                </a:ext>
              </a:extLst>
            </p:cNvPr>
            <p:cNvSpPr/>
            <p:nvPr/>
          </p:nvSpPr>
          <p:spPr>
            <a:xfrm>
              <a:off x="2517669" y="2616604"/>
              <a:ext cx="658847" cy="655201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2000">
                  <a:schemeClr val="accent4">
                    <a:lumMod val="75000"/>
                  </a:schemeClr>
                </a:gs>
                <a:gs pos="69000">
                  <a:srgbClr val="FFC000"/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2222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2754137" y="5154068"/>
            <a:ext cx="142838" cy="1029472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25" y="3600980"/>
            <a:ext cx="1753822" cy="1714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52" y="3313867"/>
            <a:ext cx="2100755" cy="2100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06" y="3260974"/>
            <a:ext cx="2143125" cy="21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6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6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-0.00144 -0.1916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00117 -0.1828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2848 L -0.00351 -0.1919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34" grpId="1"/>
      <p:bldP spid="34" grpId="2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92370" y="5611931"/>
            <a:ext cx="4534220" cy="1223092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71689" y="78834"/>
            <a:ext cx="52743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2444262" y="738556"/>
            <a:ext cx="30866" cy="17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 rot="403919">
            <a:off x="-13197" y="301041"/>
            <a:ext cx="5725948" cy="5319386"/>
            <a:chOff x="654978" y="268147"/>
            <a:chExt cx="5716015" cy="5319386"/>
          </a:xfrm>
        </p:grpSpPr>
        <p:sp>
          <p:nvSpPr>
            <p:cNvPr id="2" name="Oval 1"/>
            <p:cNvSpPr/>
            <p:nvPr/>
          </p:nvSpPr>
          <p:spPr>
            <a:xfrm>
              <a:off x="1019908" y="539700"/>
              <a:ext cx="4961379" cy="476588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654978" y="268147"/>
              <a:ext cx="5716015" cy="5319386"/>
              <a:chOff x="654978" y="268147"/>
              <a:chExt cx="5716015" cy="5319386"/>
            </a:xfrm>
          </p:grpSpPr>
          <p:cxnSp>
            <p:nvCxnSpPr>
              <p:cNvPr id="4" name="Straight Connector 3"/>
              <p:cNvCxnSpPr>
                <a:stCxn id="2" idx="0"/>
                <a:endCxn id="2" idx="4"/>
              </p:cNvCxnSpPr>
              <p:nvPr/>
            </p:nvCxnSpPr>
            <p:spPr>
              <a:xfrm rot="21196081" flipH="1">
                <a:off x="3221742" y="556130"/>
                <a:ext cx="557713" cy="473302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>
                <a:stCxn id="2" idx="1"/>
                <a:endCxn id="2" idx="5"/>
              </p:cNvCxnSpPr>
              <p:nvPr/>
            </p:nvCxnSpPr>
            <p:spPr>
              <a:xfrm rot="21196081">
                <a:off x="1955761" y="1043281"/>
                <a:ext cx="3089674" cy="37587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2" idx="7"/>
                <a:endCxn id="2" idx="3"/>
              </p:cNvCxnSpPr>
              <p:nvPr/>
            </p:nvCxnSpPr>
            <p:spPr>
              <a:xfrm rot="21196081" flipH="1">
                <a:off x="1561398" y="1455248"/>
                <a:ext cx="3878399" cy="293478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" idx="2"/>
                <a:endCxn id="2" idx="6"/>
              </p:cNvCxnSpPr>
              <p:nvPr/>
            </p:nvCxnSpPr>
            <p:spPr>
              <a:xfrm rot="21196081">
                <a:off x="1037011" y="2631337"/>
                <a:ext cx="4927173" cy="58260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2492713" y="773726"/>
                <a:ext cx="1850688" cy="438865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494865" y="756141"/>
                <a:ext cx="1866121" cy="438865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213339" y="1934310"/>
                <a:ext cx="4388156" cy="198706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1233847" y="1985247"/>
                <a:ext cx="4388156" cy="19159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 rot="17023771">
                <a:off x="3208431" y="1038358"/>
                <a:ext cx="11781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LAM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4992678">
                <a:off x="3223621" y="4325178"/>
                <a:ext cx="11781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BBB59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LINH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3210353">
                <a:off x="1849484" y="1397809"/>
                <a:ext cx="1430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TUẤN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9615262">
                <a:off x="1278138" y="3592634"/>
                <a:ext cx="15844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3518754">
                <a:off x="3548377" y="4218438"/>
                <a:ext cx="17822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M.QUÂN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720635">
                <a:off x="4250680" y="1634377"/>
                <a:ext cx="16894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BÁCH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857953">
                <a:off x="4183102" y="3731952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LONG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21392088">
                <a:off x="4681546" y="3038475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4BACC6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NHÃ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1392088">
                <a:off x="4525587" y="2389700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DŨNG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18327243">
                <a:off x="3586979" y="1274634"/>
                <a:ext cx="16894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A.KHÔI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17921463">
                <a:off x="1729132" y="3992942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TH. HÀ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4990612">
                <a:off x="2376485" y="1382680"/>
                <a:ext cx="16894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HƯƠNG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21392088">
                <a:off x="1190950" y="3022654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BBB59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NHI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rot="17028823">
                <a:off x="2348680" y="3992043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F497D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HÂN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723056">
                <a:off x="1212508" y="2380171"/>
                <a:ext cx="16894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Á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1739551">
                <a:off x="1451278" y="1989144"/>
                <a:ext cx="17822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.QUÂN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Circle: Hollow 200">
                <a:extLst>
                  <a:ext uri="{FF2B5EF4-FFF2-40B4-BE49-F238E27FC236}">
                    <a16:creationId xmlns:a16="http://schemas.microsoft.com/office/drawing/2014/main" id="{DB9F5274-672D-4331-ACA3-C923D634DBE4}"/>
                  </a:ext>
                </a:extLst>
              </p:cNvPr>
              <p:cNvSpPr/>
              <p:nvPr/>
            </p:nvSpPr>
            <p:spPr>
              <a:xfrm>
                <a:off x="654978" y="268147"/>
                <a:ext cx="5574324" cy="5319386"/>
              </a:xfrm>
              <a:prstGeom prst="donut">
                <a:avLst>
                  <a:gd name="adj" fmla="val 7068"/>
                </a:avLst>
              </a:prstGeom>
              <a:gradFill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0D80562B-AFBC-4CBC-B197-17E054EEAFF3}"/>
              </a:ext>
            </a:extLst>
          </p:cNvPr>
          <p:cNvSpPr/>
          <p:nvPr/>
        </p:nvSpPr>
        <p:spPr>
          <a:xfrm>
            <a:off x="2486098" y="2759190"/>
            <a:ext cx="522312" cy="49209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2222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Cloud Callout 68"/>
          <p:cNvSpPr/>
          <p:nvPr/>
        </p:nvSpPr>
        <p:spPr>
          <a:xfrm>
            <a:off x="5811180" y="206673"/>
            <a:ext cx="6183537" cy="2389406"/>
          </a:xfrm>
          <a:prstGeom prst="cloudCallou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</a:t>
            </a:r>
            <a:r>
              <a:rPr lang="en-US" sz="4800" b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5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 rot="8113093">
            <a:off x="-24284" y="62240"/>
            <a:ext cx="5543535" cy="5574678"/>
            <a:chOff x="-24284" y="116875"/>
            <a:chExt cx="5543535" cy="5574678"/>
          </a:xfrm>
        </p:grpSpPr>
        <p:grpSp>
          <p:nvGrpSpPr>
            <p:cNvPr id="51" name="Group 50"/>
            <p:cNvGrpSpPr/>
            <p:nvPr/>
          </p:nvGrpSpPr>
          <p:grpSpPr>
            <a:xfrm rot="4837616">
              <a:off x="-39855" y="132446"/>
              <a:ext cx="5574678" cy="5543535"/>
              <a:chOff x="654978" y="268147"/>
              <a:chExt cx="5611913" cy="5319386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019908" y="539699"/>
                <a:ext cx="4800600" cy="4794521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654978" y="268147"/>
                <a:ext cx="5611913" cy="5319386"/>
                <a:chOff x="654978" y="268147"/>
                <a:chExt cx="5611913" cy="5319386"/>
              </a:xfrm>
            </p:grpSpPr>
            <p:cxnSp>
              <p:nvCxnSpPr>
                <p:cNvPr id="71" name="Straight Connector 70"/>
                <p:cNvCxnSpPr>
                  <a:stCxn id="52" idx="0"/>
                  <a:endCxn id="52" idx="4"/>
                </p:cNvCxnSpPr>
                <p:nvPr/>
              </p:nvCxnSpPr>
              <p:spPr>
                <a:xfrm>
                  <a:off x="3420208" y="539699"/>
                  <a:ext cx="0" cy="47945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stCxn id="52" idx="1"/>
                  <a:endCxn id="52" idx="5"/>
                </p:cNvCxnSpPr>
                <p:nvPr/>
              </p:nvCxnSpPr>
              <p:spPr>
                <a:xfrm>
                  <a:off x="1722940" y="1241840"/>
                  <a:ext cx="3394536" cy="339023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>
                  <a:stCxn id="52" idx="7"/>
                  <a:endCxn id="52" idx="3"/>
                </p:cNvCxnSpPr>
                <p:nvPr/>
              </p:nvCxnSpPr>
              <p:spPr>
                <a:xfrm flipH="1">
                  <a:off x="1722940" y="1241840"/>
                  <a:ext cx="3394536" cy="339023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>
                  <a:stCxn id="52" idx="2"/>
                  <a:endCxn id="52" idx="6"/>
                </p:cNvCxnSpPr>
                <p:nvPr/>
              </p:nvCxnSpPr>
              <p:spPr>
                <a:xfrm>
                  <a:off x="1019908" y="2936960"/>
                  <a:ext cx="480060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2492713" y="773726"/>
                  <a:ext cx="1850688" cy="43886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2494865" y="756141"/>
                  <a:ext cx="1866121" cy="43886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213339" y="1934310"/>
                  <a:ext cx="4388156" cy="198706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1233847" y="1985247"/>
                  <a:ext cx="4388156" cy="191598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/>
                <p:cNvSpPr txBox="1"/>
                <p:nvPr/>
              </p:nvSpPr>
              <p:spPr>
                <a:xfrm rot="17023771">
                  <a:off x="3208431" y="1038358"/>
                  <a:ext cx="11781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LAM</a:t>
                  </a:r>
                  <a:endParaRPr 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 rot="4992678">
                  <a:off x="3223621" y="4325178"/>
                  <a:ext cx="11781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LINH</a:t>
                  </a:r>
                  <a:endParaRPr lang="en-US" sz="2800" b="1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 rot="3210353">
                  <a:off x="1849484" y="1397809"/>
                  <a:ext cx="14302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TUẤN</a:t>
                  </a:r>
                  <a:endPara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 rot="19615262">
                  <a:off x="1278138" y="3592634"/>
                  <a:ext cx="15844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endParaRPr lang="en-US" sz="24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 rot="3518754">
                  <a:off x="3548377" y="4218438"/>
                  <a:ext cx="17822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M.QUÂN</a:t>
                  </a:r>
                  <a:endParaRPr lang="en-US" sz="2400" b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 rot="19720635">
                  <a:off x="4250680" y="1634377"/>
                  <a:ext cx="16894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BÁCH</a:t>
                  </a:r>
                  <a:endPara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 rot="1857953">
                  <a:off x="4183102" y="3731952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LONG</a:t>
                  </a:r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 rot="562384">
                  <a:off x="4577444" y="3021291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accent5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NHÃ</a:t>
                  </a:r>
                  <a:endParaRPr lang="en-US" sz="2800" b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 rot="21392088">
                  <a:off x="4525587" y="2389700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DŨNG</a:t>
                  </a:r>
                  <a:endParaRPr lang="en-US" sz="28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 rot="18327243">
                  <a:off x="3586979" y="1274634"/>
                  <a:ext cx="16894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A.KHÔI</a:t>
                  </a:r>
                  <a:endPara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 rot="17921463">
                  <a:off x="1729132" y="3992942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TH. HÀ</a:t>
                  </a:r>
                  <a:endParaRPr lang="en-US" sz="2800" b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 rot="4990612">
                  <a:off x="2376485" y="1382680"/>
                  <a:ext cx="16894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HƯƠNG</a:t>
                  </a: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 rot="21392088">
                  <a:off x="1190950" y="3022654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</a:t>
                  </a:r>
                  <a:endParaRPr lang="en-US" sz="2800" b="1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 rot="17028823">
                  <a:off x="2348680" y="3992043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chemeClr val="tx2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HÂN</a:t>
                  </a:r>
                  <a:endParaRPr lang="en-US" sz="2800" b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 rot="723056">
                  <a:off x="1212508" y="2380171"/>
                  <a:ext cx="16894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Á</a:t>
                  </a:r>
                  <a:r>
                    <a:rPr lang="en-US" sz="2800" b="1" smtClean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</a:t>
                  </a:r>
                  <a:endParaRPr lang="en-US" sz="28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 rot="1739551">
                  <a:off x="1451278" y="1989144"/>
                  <a:ext cx="17822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400" b="1" smtClean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.QUÂN</a:t>
                  </a:r>
                  <a:endParaRPr lang="en-US" sz="2400" b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Circle: Hollow 200">
                  <a:extLst>
                    <a:ext uri="{FF2B5EF4-FFF2-40B4-BE49-F238E27FC236}">
                      <a16:creationId xmlns:a16="http://schemas.microsoft.com/office/drawing/2014/main" id="{DB9F5274-672D-4331-ACA3-C923D634DBE4}"/>
                    </a:ext>
                  </a:extLst>
                </p:cNvPr>
                <p:cNvSpPr/>
                <p:nvPr/>
              </p:nvSpPr>
              <p:spPr>
                <a:xfrm>
                  <a:off x="654978" y="268147"/>
                  <a:ext cx="5574324" cy="5319386"/>
                </a:xfrm>
                <a:prstGeom prst="donut">
                  <a:avLst>
                    <a:gd name="adj" fmla="val 7068"/>
                  </a:avLst>
                </a:prstGeom>
                <a:gradFill>
                  <a:gsLst>
                    <a:gs pos="0">
                      <a:srgbClr val="FFFF00"/>
                    </a:gs>
                    <a:gs pos="42000">
                      <a:schemeClr val="accent4">
                        <a:lumMod val="75000"/>
                      </a:schemeClr>
                    </a:gs>
                    <a:gs pos="69000">
                      <a:srgbClr val="FFC000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US" sz="24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D80562B-AFBC-4CBC-B197-17E054EEAFF3}"/>
                </a:ext>
              </a:extLst>
            </p:cNvPr>
            <p:cNvSpPr/>
            <p:nvPr/>
          </p:nvSpPr>
          <p:spPr>
            <a:xfrm>
              <a:off x="2453458" y="2601868"/>
              <a:ext cx="558921" cy="52534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42000">
                  <a:schemeClr val="accent4">
                    <a:lumMod val="75000"/>
                  </a:schemeClr>
                </a:gs>
                <a:gs pos="69000">
                  <a:srgbClr val="FFC000"/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2222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15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2594016" y="5016168"/>
            <a:ext cx="176746" cy="1279691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64" y="4920573"/>
            <a:ext cx="1969179" cy="174360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39" y="4408464"/>
            <a:ext cx="2060627" cy="138391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80" y="3786320"/>
            <a:ext cx="591638" cy="52337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25" y="3896798"/>
            <a:ext cx="714375" cy="119062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94" y="4916551"/>
            <a:ext cx="1969179" cy="174360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69" y="4439612"/>
            <a:ext cx="2060627" cy="1383912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70" y="3876236"/>
            <a:ext cx="646418" cy="571831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85" y="3912914"/>
            <a:ext cx="921636" cy="128635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32" y="4917868"/>
            <a:ext cx="1969179" cy="174360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07" y="4405759"/>
            <a:ext cx="2060627" cy="1383912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26" y="3976064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97" y="3879061"/>
            <a:ext cx="714375" cy="119062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59" y="3600980"/>
            <a:ext cx="1753822" cy="171463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86" y="3313867"/>
            <a:ext cx="2100755" cy="2100755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40" y="3327761"/>
            <a:ext cx="2143125" cy="20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00143 -0.1916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0118 -0.1828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2848 L -0.00351 -0.1919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34" grpId="0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2614" y="2215974"/>
            <a:ext cx="105360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480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45. </a:t>
            </a:r>
            <a:r>
              <a:rPr lang="en-US" sz="48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480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+mj-lt"/>
              </a:rPr>
              <a:t>Luyện tập (Tiết 2)</a:t>
            </a:r>
          </a:p>
          <a:p>
            <a:pPr algn="ctr">
              <a:lnSpc>
                <a:spcPct val="150000"/>
              </a:lnSpc>
            </a:pPr>
            <a:r>
              <a:rPr lang="en-US" sz="480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Trang </a:t>
            </a:r>
            <a:r>
              <a:rPr lang="en-US" sz="480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+mj-lt"/>
              </a:rPr>
              <a:t>28,29</a:t>
            </a:r>
            <a:endParaRPr lang="en-US" sz="4800">
              <a:ln>
                <a:solidFill>
                  <a:schemeClr val="accent3">
                    <a:lumMod val="50000"/>
                  </a:schemeClr>
                </a:solidFill>
              </a:ln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455215" y="290068"/>
            <a:ext cx="2326622" cy="856758"/>
            <a:chOff x="1523998" y="0"/>
            <a:chExt cx="2190751" cy="1065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8"/>
                <a:ext cx="1117786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29948" y="210427"/>
              <a:ext cx="1972089" cy="85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</a:t>
              </a:r>
              <a:r>
                <a:rPr lang="vi-VN" sz="300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ĐỀ </a:t>
              </a:r>
              <a:r>
                <a:rPr lang="en-US" sz="30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8</a:t>
              </a:r>
              <a:endParaRPr lang="vi-VN" sz="30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092912" y="361282"/>
            <a:ext cx="707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NHÂN, </a:t>
            </a:r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</a:t>
            </a:r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CHIA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3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28232" y="745121"/>
            <a:ext cx="1218813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Chủ điểm: </a:t>
            </a:r>
            <a:r>
              <a:rPr lang="en-US" sz="3000" b="1" smtClean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Mừng Đảng – Mừng Xuân</a:t>
            </a:r>
            <a:endParaRPr lang="en-US" sz="3000" b="1">
              <a:solidFill>
                <a:srgbClr val="FFC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Thứ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tư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ngày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12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tháng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02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năm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2025</a:t>
            </a:r>
            <a:r>
              <a:rPr lang="en-US" sz="3000" b="1" smtClean="0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</a:t>
            </a:r>
            <a:endParaRPr lang="en-US" sz="3000" b="1">
              <a:solidFill>
                <a:srgbClr val="FFC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     </a:t>
            </a:r>
            <a:r>
              <a:rPr lang="en-US" sz="3000" b="1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30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 </a:t>
            </a:r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Luyện tập (tiết 2)</a:t>
            </a:r>
          </a:p>
          <a:p>
            <a:pPr>
              <a:lnSpc>
                <a:spcPct val="150000"/>
              </a:lnSpc>
            </a:pPr>
            <a:endParaRPr lang="en-US" sz="3200" b="1">
              <a:solidFill>
                <a:prstClr val="white"/>
              </a:solidFill>
              <a:latin typeface="HP001 4 hàng" panose="020B0603050302020204" pitchFamily="34" charset="0"/>
              <a:cs typeface="HP001 4 hàng" panose="020B060305030202020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 flipV="1">
            <a:off x="3753134" y="2833515"/>
            <a:ext cx="975130" cy="52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10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90" y="772417"/>
            <a:ext cx="11477768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</a:t>
            </a: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điểm: 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Mừng Đảng – Mừng Xuân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       Thứ 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tư ngày 12 tháng 02 năm 2025</a:t>
            </a: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   </a:t>
            </a:r>
            <a:r>
              <a:rPr lang="en-US" sz="30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Toán</a:t>
            </a:r>
            <a:r>
              <a:rPr lang="en-US" sz="3000" b="1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                 Luyện </a:t>
            </a:r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tập </a:t>
            </a: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(tiết 2)</a:t>
            </a:r>
          </a:p>
          <a:p>
            <a:pPr>
              <a:lnSpc>
                <a:spcPct val="150000"/>
              </a:lnSpc>
            </a:pPr>
            <a:r>
              <a:rPr lang="en-US" sz="30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1/28</a:t>
            </a: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Tính nhẩm.</a:t>
            </a:r>
          </a:p>
          <a:p>
            <a:pPr>
              <a:lnSpc>
                <a:spcPct val="150000"/>
              </a:lnSpc>
            </a:pPr>
            <a:endParaRPr lang="en-US" sz="3000" b="1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3000" b="1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 b="1">
              <a:solidFill>
                <a:prstClr val="white"/>
              </a:solidFill>
              <a:latin typeface="HP001 4 hàng" panose="020B0603050302020204" pitchFamily="34" charset="0"/>
              <a:cs typeface="HP001 4 hàng" panose="020B060305030202020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F3961-03DC-466D-B164-FD6B0553D371}"/>
              </a:ext>
            </a:extLst>
          </p:cNvPr>
          <p:cNvCxnSpPr>
            <a:cxnSpLocks/>
          </p:cNvCxnSpPr>
          <p:nvPr/>
        </p:nvCxnSpPr>
        <p:spPr>
          <a:xfrm flipV="1">
            <a:off x="3780958" y="2882332"/>
            <a:ext cx="975130" cy="522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581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767981" y="4690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3292306" y="451435"/>
            <a:ext cx="174118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4BAC3C-38B9-4D41-A372-2605300705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25" y="1006580"/>
            <a:ext cx="10452983" cy="50569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AEB2BA8-B977-437B-B478-B7DEC1BA0F6D}"/>
              </a:ext>
            </a:extLst>
          </p:cNvPr>
          <p:cNvGrpSpPr/>
          <p:nvPr/>
        </p:nvGrpSpPr>
        <p:grpSpPr>
          <a:xfrm>
            <a:off x="4073448" y="1732230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2173C0-E950-496B-8C20-842F0027B72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F5A9B-D18B-43EA-BE68-BD41CFCD00D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40F690-D73C-4AFE-9B32-A05F0C391E0F}"/>
              </a:ext>
            </a:extLst>
          </p:cNvPr>
          <p:cNvGrpSpPr/>
          <p:nvPr/>
        </p:nvGrpSpPr>
        <p:grpSpPr>
          <a:xfrm>
            <a:off x="5433172" y="1547006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73B5B9B-A96F-47FA-AA9F-6474374613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04CFC96-66FE-479F-98D3-1C1DE8FACE42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E62FAE-316E-4991-837C-88B839D873F2}"/>
              </a:ext>
            </a:extLst>
          </p:cNvPr>
          <p:cNvGrpSpPr/>
          <p:nvPr/>
        </p:nvGrpSpPr>
        <p:grpSpPr>
          <a:xfrm>
            <a:off x="6792896" y="1400816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783FE1A-4F0B-4648-9B2F-BBBAE1770F9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8CB7B-916C-4D60-BBBD-74C811EF46A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14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2D9647-AED2-4635-91D9-BE31EB14ED5E}"/>
              </a:ext>
            </a:extLst>
          </p:cNvPr>
          <p:cNvGrpSpPr/>
          <p:nvPr/>
        </p:nvGrpSpPr>
        <p:grpSpPr>
          <a:xfrm>
            <a:off x="8464607" y="1501916"/>
            <a:ext cx="662828" cy="662828"/>
            <a:chOff x="1750173" y="2926500"/>
            <a:chExt cx="662828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21CE982-E664-4186-AAE6-6D788115170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E9C6B5-9626-41CA-9278-E0BD31A6535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85D2F5-ACEF-4ECC-B504-C5E353EF7B88}"/>
              </a:ext>
            </a:extLst>
          </p:cNvPr>
          <p:cNvGrpSpPr/>
          <p:nvPr/>
        </p:nvGrpSpPr>
        <p:grpSpPr>
          <a:xfrm>
            <a:off x="9766848" y="2038028"/>
            <a:ext cx="662828" cy="662828"/>
            <a:chOff x="1750173" y="2926500"/>
            <a:chExt cx="662828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A2A4A4E-8EFC-4033-B516-F0BBA3C35E2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DFF409-DA4B-4C8D-B9ED-E222C0AF2B19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5236B0-29D5-4D23-BE52-D4DCCE36980C}"/>
              </a:ext>
            </a:extLst>
          </p:cNvPr>
          <p:cNvGrpSpPr/>
          <p:nvPr/>
        </p:nvGrpSpPr>
        <p:grpSpPr>
          <a:xfrm>
            <a:off x="8286390" y="2998270"/>
            <a:ext cx="662828" cy="662828"/>
            <a:chOff x="1750173" y="2926500"/>
            <a:chExt cx="662828" cy="66282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A633082-8DD1-42DC-876B-0BB7B8023FA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ED8ABD-698D-4E5A-81EE-44379432630E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A082FF-FC03-4CF4-8ADC-5E457A2A5563}"/>
              </a:ext>
            </a:extLst>
          </p:cNvPr>
          <p:cNvGrpSpPr/>
          <p:nvPr/>
        </p:nvGrpSpPr>
        <p:grpSpPr>
          <a:xfrm>
            <a:off x="7001478" y="3199903"/>
            <a:ext cx="662828" cy="662828"/>
            <a:chOff x="1750173" y="2926500"/>
            <a:chExt cx="662828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5DB6378-680E-455B-ABB8-F2EB69CD1BF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F5AF2-F524-438A-B7F2-CA98176DFF1E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797ACE-A15F-44C7-BADD-4086568935DF}"/>
              </a:ext>
            </a:extLst>
          </p:cNvPr>
          <p:cNvGrpSpPr/>
          <p:nvPr/>
        </p:nvGrpSpPr>
        <p:grpSpPr>
          <a:xfrm>
            <a:off x="5433172" y="3302388"/>
            <a:ext cx="662828" cy="662828"/>
            <a:chOff x="1750173" y="2926500"/>
            <a:chExt cx="662828" cy="66282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E5DC6D-91E6-4470-8F8E-BE5030F03BB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29BEA9-63C3-418E-B58D-94B905051CF2}"/>
                </a:ext>
              </a:extLst>
            </p:cNvPr>
            <p:cNvSpPr txBox="1"/>
            <p:nvPr/>
          </p:nvSpPr>
          <p:spPr>
            <a:xfrm>
              <a:off x="1776676" y="2980984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9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AD4CDA-2BA1-40A9-A29D-3CB5A2558423}"/>
              </a:ext>
            </a:extLst>
          </p:cNvPr>
          <p:cNvGrpSpPr/>
          <p:nvPr/>
        </p:nvGrpSpPr>
        <p:grpSpPr>
          <a:xfrm>
            <a:off x="3437123" y="3546891"/>
            <a:ext cx="662828" cy="662828"/>
            <a:chOff x="1750173" y="2926500"/>
            <a:chExt cx="662828" cy="66282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30C2E5A-3E96-4789-8BA4-2B60E494F3D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32959A-ACFD-4E69-8800-9C7429DFDD34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000701-B9C0-4ECB-A672-2CF1A151B099}"/>
              </a:ext>
            </a:extLst>
          </p:cNvPr>
          <p:cNvGrpSpPr/>
          <p:nvPr/>
        </p:nvGrpSpPr>
        <p:grpSpPr>
          <a:xfrm>
            <a:off x="3799162" y="5437949"/>
            <a:ext cx="662828" cy="662828"/>
            <a:chOff x="1750173" y="2926500"/>
            <a:chExt cx="662828" cy="66282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EA266D-5409-43E4-BF99-60109B39AC2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CC61063-A632-413C-91A3-156E0E70F8E8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3398B4-7387-40D0-A180-936427DCD023}"/>
              </a:ext>
            </a:extLst>
          </p:cNvPr>
          <p:cNvGrpSpPr/>
          <p:nvPr/>
        </p:nvGrpSpPr>
        <p:grpSpPr>
          <a:xfrm>
            <a:off x="6208305" y="5450017"/>
            <a:ext cx="662828" cy="662828"/>
            <a:chOff x="1750173" y="2926500"/>
            <a:chExt cx="662828" cy="66282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5ED02B5-0A19-4206-B2D1-B68179F190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6F4974-5E11-41BC-8CB8-64F3FEE2B29C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84D56E-3C4A-43CA-AE73-A03706C607E6}"/>
              </a:ext>
            </a:extLst>
          </p:cNvPr>
          <p:cNvGrpSpPr/>
          <p:nvPr/>
        </p:nvGrpSpPr>
        <p:grpSpPr>
          <a:xfrm>
            <a:off x="7954620" y="5330392"/>
            <a:ext cx="662828" cy="662828"/>
            <a:chOff x="1750173" y="2926500"/>
            <a:chExt cx="662828" cy="66282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B7F3560-8300-4F10-8491-BAB709B2A1E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9C55D43-EDC9-4B86-934E-67B9E739A569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7" name="Picture 56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86" y="15285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86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4.Luyentapchung[2021060616161347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5516</TotalTime>
  <Words>568</Words>
  <Application>Microsoft Office PowerPoint</Application>
  <PresentationFormat>Widescreen</PresentationFormat>
  <Paragraphs>179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HP001 4 hàng</vt:lpstr>
      <vt:lpstr>Tahoma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439</cp:revision>
  <dcterms:created xsi:type="dcterms:W3CDTF">2021-06-02T01:34:28Z</dcterms:created>
  <dcterms:modified xsi:type="dcterms:W3CDTF">2025-02-11T15:49:01Z</dcterms:modified>
</cp:coreProperties>
</file>