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92" r:id="rId2"/>
  </p:sldMasterIdLst>
  <p:notesMasterIdLst>
    <p:notesMasterId r:id="rId20"/>
  </p:notesMasterIdLst>
  <p:sldIdLst>
    <p:sldId id="432" r:id="rId3"/>
    <p:sldId id="392" r:id="rId4"/>
    <p:sldId id="258" r:id="rId5"/>
    <p:sldId id="261" r:id="rId6"/>
    <p:sldId id="266" r:id="rId7"/>
    <p:sldId id="272" r:id="rId8"/>
    <p:sldId id="437" r:id="rId9"/>
    <p:sldId id="465" r:id="rId10"/>
    <p:sldId id="455" r:id="rId11"/>
    <p:sldId id="439" r:id="rId12"/>
    <p:sldId id="329" r:id="rId13"/>
    <p:sldId id="463" r:id="rId14"/>
    <p:sldId id="444" r:id="rId15"/>
    <p:sldId id="457" r:id="rId16"/>
    <p:sldId id="459" r:id="rId17"/>
    <p:sldId id="467" r:id="rId18"/>
    <p:sldId id="468" r:id="rId19"/>
  </p:sldIdLst>
  <p:sldSz cx="12192000" cy="6858000"/>
  <p:notesSz cx="6858000" cy="9144000"/>
  <p:embeddedFontLst>
    <p:embeddedFont>
      <p:font typeface="Algerian" panose="04020705040A02060702" pitchFamily="82" charset="0"/>
      <p:regular r:id="rId21"/>
    </p:embeddedFont>
    <p:embeddedFont>
      <p:font typeface="HP001 4 hàng" panose="020B0603050302020204" pitchFamily="34" charset="0"/>
      <p:regular r:id="rId22"/>
      <p:bold r:id="rId23"/>
    </p:embeddedFont>
    <p:embeddedFont>
      <p:font typeface="HP001 4H" panose="020B0603050302020204" pitchFamily="34" charset="0"/>
      <p:bold r:id="rId24"/>
    </p:embeddedFont>
    <p:embeddedFont>
      <p:font typeface="VNI-Avo" pitchFamily="2" charset="0"/>
      <p:regular r:id="rId25"/>
      <p:bold r:id="rId26"/>
      <p:italic r:id="rId27"/>
      <p:boldItalic r:id="rId28"/>
    </p:embeddedFont>
    <p:embeddedFont>
      <p:font typeface="VNI-Avo" pitchFamily="2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778328F-D956-4458-89B5-5E00AD4340EA}">
          <p14:sldIdLst>
            <p14:sldId id="432"/>
            <p14:sldId id="392"/>
            <p14:sldId id="258"/>
            <p14:sldId id="261"/>
            <p14:sldId id="266"/>
            <p14:sldId id="272"/>
            <p14:sldId id="437"/>
          </p14:sldIdLst>
        </p14:section>
        <p14:section name="Untitled Section" id="{F398B030-9E44-4361-8FEB-B27D3C40EB42}">
          <p14:sldIdLst>
            <p14:sldId id="465"/>
            <p14:sldId id="455"/>
            <p14:sldId id="439"/>
            <p14:sldId id="329"/>
            <p14:sldId id="463"/>
            <p14:sldId id="444"/>
            <p14:sldId id="457"/>
            <p14:sldId id="459"/>
            <p14:sldId id="467"/>
            <p14:sldId id="4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05C2"/>
    <a:srgbClr val="CAD632"/>
    <a:srgbClr val="404040"/>
    <a:srgbClr val="F7DFF4"/>
    <a:srgbClr val="FFAF6C"/>
    <a:srgbClr val="FF7707"/>
    <a:srgbClr val="FFFF99"/>
    <a:srgbClr val="DFF2F7"/>
    <a:srgbClr val="E5FFFF"/>
    <a:srgbClr val="FC7C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2760F6-455A-4B4E-B9E7-38832B402D74}" type="datetimeFigureOut">
              <a:rPr lang="en-US" smtClean="0"/>
              <a:t>28-12-2024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65FB9-0C34-47CD-9C62-205470FDF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121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EFB0-38E9-4D6E-BDCC-91CA0645215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291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Sau</a:t>
            </a:r>
            <a:r>
              <a:rPr lang="en-US" b="1" baseline="0"/>
              <a:t> khi lật được tất cả các mảnh ghép, GV n</a:t>
            </a:r>
            <a:r>
              <a:rPr lang="en-US" b="1"/>
              <a:t>hấn</a:t>
            </a:r>
            <a:r>
              <a:rPr lang="en-US" b="1" baseline="0"/>
              <a:t> vào hình TIVI để đến slide bài mới (slide 10)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BEFB0-38E9-4D6E-BDCC-91CA0645215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366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/>
              <a:t>Nhấn</a:t>
            </a:r>
            <a:r>
              <a:rPr lang="en-US" sz="1400" b="1" baseline="0"/>
              <a:t> vào hình DOREMI để quay lại slide 3</a:t>
            </a:r>
            <a:endParaRPr lang="en-US" sz="1400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BEFB0-38E9-4D6E-BDCC-91CA0645215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44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Nhấn</a:t>
            </a:r>
            <a:r>
              <a:rPr lang="en-US" b="1" baseline="0"/>
              <a:t> vào hình XÊKO để quay về slide 3</a:t>
            </a:r>
            <a:endParaRPr lang="en-US" b="1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BEFB0-38E9-4D6E-BDCC-91CA0645215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399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28-12-2024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199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28-12-2024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78C00B-EE55-472F-A953-AD6C12EA3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28-12-2024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BE7C23-5879-45D2-A05D-5E6365AE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51C53-9557-40A1-880C-EFB8E6E22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356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2B317-7AEE-488C-A676-4610EB1D7E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D7144-D8B8-4487-A710-277FA13A6E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84E55-6EF5-4049-88FF-387A5BB6F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28-12-2024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582E2-FF9C-4559-B5B4-F1BA7508A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68D83-2AD7-47E7-966C-40045A96C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96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51EF8-5AF5-43BD-A010-60D0A0FDC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E5DFE-FD4F-44E5-86D3-04A10E0448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6F83C7-AAFF-43F8-B0D0-E35136459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28-12-2024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C68D6-E5BF-4D9F-9ED9-6D9AF7FF9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AB96B2-3491-4FB7-AB33-24A5AEF98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81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3CA22-7BDB-49E7-8F27-D281BBAC4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CD040-09F4-4F43-BE38-A218EFFB1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C03A7-1DF2-4949-8672-A2B3D0E4F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28-12-2024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92C08-D684-4688-A5CA-976AF7926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FE17D-1A26-4ED6-A6F6-ECB724E08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45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BE268-D257-41F4-A559-7199172E6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A5210-FA3C-4CF6-87CC-C7FE1D545C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9D577E-DF2C-4ADD-B4FF-A62C60F8BB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27C59-4709-4051-BF5C-F3AB3FBB9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28-12-2024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A6C64F-662A-43F7-9282-A1B5E55FB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460C6F-DA5C-4F44-8500-3303AFADA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614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BEB28-7038-4A34-A809-74DD164B5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9D4AAF-14FC-4FEB-947B-AB39CB2084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815E3A-2849-41FF-8B94-2869FE69FC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5472-683E-4BAF-8A4C-A9625FBA9B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7E11DE-8E1B-4E90-AEE8-216CAFDCE7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66C051-BEF2-4B14-98EF-4B40B8DF6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28-12-2024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488B08-1A5C-4804-8132-8E323CEB2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C1BA33-A339-4E10-8115-91B2DEF5B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49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B201A-7E04-4DDF-864F-8E095C261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A73AF0-54DD-448B-AA72-2D9036775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28-12-2024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1E470B-DDB4-4CE6-AC40-F2E577043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40ED66-E44A-4084-9E8B-20676E920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2283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78C00B-EE55-472F-A953-AD6C12EA3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28-12-2024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BE7C23-5879-45D2-A05D-5E6365AE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51C53-9557-40A1-880C-EFB8E6E22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6935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529CF-AB21-4431-9B24-7E680D844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548CA-0A7E-4E72-9B27-F244E691D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2DC731-39E2-4F30-A1AF-06C02F7F1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09251C-E884-4DF5-AC48-D0F9442DD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28-12-2024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96068F-D770-435E-8031-C86518D95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4EE12-814E-438B-A0CC-B2F70756F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92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28-12-2024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6262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A69B6-9AA5-460A-97F3-87543D644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DF9E52-2B9F-402D-B0BA-B3CA0B775C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A6C41F-519A-42AC-A84A-02A2EA86F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45423C-D9C2-457B-A588-8187ABB7E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28-12-2024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2EBC53-C1ED-4A50-B027-6E634567D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2C080-5D41-4D20-B1DA-4B0AC73EA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2871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E644A-3241-453E-B1AC-D4FDE2713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966E3F-664E-4D1C-94BC-F543C6BFAC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83939-3413-4A79-A815-A1B20A524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28-12-2024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EE9E-C539-41B1-8D85-B59DA3ABC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B7B06-3F7F-4C50-990F-A6E7629D8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1386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EDDE72-6AD5-43CC-B7AF-D21D23570D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934DFC-FA39-42CF-BADB-807996B64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F5D89-39EA-4717-89F4-03C888636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28-12-2024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2F8B5-2257-4D4A-82BE-06A64D040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C95893-34D5-40C1-B7B8-1D29945CD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6222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28-12-2024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33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28-12-2024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900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28-12-2024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56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28-12-2024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352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28-12-2024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28-12-2024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28-12-2024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28-12-2024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104481-C200-4D4D-8098-DCB1BC283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40FD41-2AD2-420C-8BF0-139C65536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7C763-4272-4600-9131-55FE16F7F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61B3B-9BA6-4C4D-8B30-45AEED0A188D}" type="datetimeFigureOut">
              <a:rPr lang="en-US" smtClean="0"/>
              <a:t>28-12-2024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2FE18C-734B-43D7-B2DD-347F087727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D03D2-496C-4DB1-900F-C5D7F2C2FF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82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slide" Target="slide7.xml"/><Relationship Id="rId11" Type="http://schemas.openxmlformats.org/officeDocument/2006/relationships/slide" Target="slide6.xml"/><Relationship Id="rId5" Type="http://schemas.openxmlformats.org/officeDocument/2006/relationships/audio" Target="../media/audio1.wav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2.xml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24503" y="556290"/>
            <a:ext cx="8531462" cy="597475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   </a:t>
            </a:r>
            <a:r>
              <a:rPr kumimoji="0" lang="en-US" sz="15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CHÀO MỪNG QUÝ THẦY CÔ VỀ DỰ GIỜ LỚP 1</a:t>
            </a:r>
            <a:r>
              <a:rPr kumimoji="0" lang="vi-VN" sz="15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H</a:t>
            </a:r>
            <a:r>
              <a:rPr kumimoji="0" lang="en-US" sz="15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711975-36EA-432F-AA33-A0F2CFF63EE2}"/>
              </a:ext>
            </a:extLst>
          </p:cNvPr>
          <p:cNvSpPr txBox="1"/>
          <p:nvPr/>
        </p:nvSpPr>
        <p:spPr>
          <a:xfrm>
            <a:off x="4235316" y="2655953"/>
            <a:ext cx="3721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el-GR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Ğng V</a:t>
            </a:r>
            <a:r>
              <a:rPr kumimoji="0" lang="el-GR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İ</a:t>
            </a:r>
            <a:r>
              <a:rPr lang="vi-VN" sz="6000" b="1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026" name="Picture 2" descr="50+ Hình động dễ thương 1">
            <a:extLst>
              <a:ext uri="{FF2B5EF4-FFF2-40B4-BE49-F238E27FC236}">
                <a16:creationId xmlns:a16="http://schemas.microsoft.com/office/drawing/2014/main" id="{63741296-5D47-4BE3-B79C-755CD2C43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0931" y="3163785"/>
            <a:ext cx="3524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5">
            <a:extLst>
              <a:ext uri="{FF2B5EF4-FFF2-40B4-BE49-F238E27FC236}">
                <a16:creationId xmlns:a16="http://schemas.microsoft.com/office/drawing/2014/main" id="{C7358E1B-BD3E-4293-A50E-259321C91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21285"/>
            <a:ext cx="12192000" cy="885825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19050">
            <a:solidFill>
              <a:srgbClr val="CC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F7D579E3-EAF4-4E62-9058-1AE688243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7273" y="6186487"/>
            <a:ext cx="6163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 VIÊN: ĐẶNG ANH ĐÀO</a:t>
            </a:r>
          </a:p>
        </p:txBody>
      </p:sp>
    </p:spTree>
    <p:extLst>
      <p:ext uri="{BB962C8B-B14F-4D97-AF65-F5344CB8AC3E}">
        <p14:creationId xmlns:p14="http://schemas.microsoft.com/office/powerpoint/2010/main" val="2725821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6862 0.00879 L -0.73932 0.00879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4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45D9CE-225A-496C-BB19-BC9450885E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3065" cy="1720461"/>
          </a:xfrm>
          <a:prstGeom prst="rect">
            <a:avLst/>
          </a:prstGeom>
        </p:spPr>
      </p:pic>
      <p:sp>
        <p:nvSpPr>
          <p:cNvPr id="6" name="Text Box 22">
            <a:extLst>
              <a:ext uri="{FF2B5EF4-FFF2-40B4-BE49-F238E27FC236}">
                <a16:creationId xmlns:a16="http://schemas.microsoft.com/office/drawing/2014/main" id="{337489AD-60B8-4566-B155-5DEB21D73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065" y="1068893"/>
            <a:ext cx="890017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el-GR" sz="4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</a:t>
            </a:r>
            <a:r>
              <a:rPr kumimoji="0" lang="en-US" sz="4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Ğng V</a:t>
            </a:r>
            <a:r>
              <a:rPr kumimoji="0" lang="el-GR" sz="4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</a:t>
            </a:r>
            <a:r>
              <a:rPr kumimoji="0" lang="en-US" sz="4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İ</a:t>
            </a:r>
            <a:r>
              <a:rPr lang="vi-VN" sz="4000" b="1" u="sng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endParaRPr kumimoji="0" lang="en-US" sz="40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22">
            <a:extLst>
              <a:ext uri="{FF2B5EF4-FFF2-40B4-BE49-F238E27FC236}">
                <a16:creationId xmlns:a16="http://schemas.microsoft.com/office/drawing/2014/main" id="{45AA694F-BC71-3B86-FC86-2DDFA9C26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5913" y="1734285"/>
            <a:ext cx="890017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67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Calibri" panose="020F0502020204030204" pitchFamily="34" charset="0"/>
                <a:cs typeface="Arial" panose="020B0604020202020204" pitchFamily="34" charset="0"/>
              </a:rPr>
              <a:t>on  o</a:t>
            </a: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0B5034-23F0-39FC-0022-6D4F740627DA}"/>
              </a:ext>
            </a:extLst>
          </p:cNvPr>
          <p:cNvSpPr txBox="1"/>
          <p:nvPr/>
        </p:nvSpPr>
        <p:spPr>
          <a:xfrm>
            <a:off x="1578675" y="4392058"/>
            <a:ext cx="37089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>
                <a:solidFill>
                  <a:prstClr val="black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</a:rPr>
              <a:t>meï c</a:t>
            </a:r>
            <a:r>
              <a:rPr lang="vi-VN" sz="6600">
                <a:solidFill>
                  <a:srgbClr val="FF0000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</a:rPr>
              <a:t>on</a:t>
            </a:r>
            <a:r>
              <a:rPr lang="en-US" sz="6600">
                <a:solidFill>
                  <a:prstClr val="black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lang="en-US" sz="6600" dirty="0">
              <a:solidFill>
                <a:prstClr val="black"/>
              </a:solidFill>
              <a:latin typeface="Vni-avo" pitchFamily="2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937EE6-F71C-173D-CA06-9B2B07200097}"/>
              </a:ext>
            </a:extLst>
          </p:cNvPr>
          <p:cNvSpPr txBox="1"/>
          <p:nvPr/>
        </p:nvSpPr>
        <p:spPr>
          <a:xfrm>
            <a:off x="5841563" y="4444832"/>
            <a:ext cx="47045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>
                <a:solidFill>
                  <a:prstClr val="black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</a:rPr>
              <a:t>chim h</a:t>
            </a:r>
            <a:r>
              <a:rPr lang="en-US" sz="6600">
                <a:solidFill>
                  <a:srgbClr val="FF0000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</a:rPr>
              <a:t>ot</a:t>
            </a:r>
            <a:endParaRPr lang="en-US" sz="6600" dirty="0">
              <a:solidFill>
                <a:srgbClr val="FF0000"/>
              </a:solidFill>
              <a:latin typeface="Vni-avo" pitchFamily="2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B2643F9-1C3A-048D-7570-518FBAB57A57}"/>
              </a:ext>
            </a:extLst>
          </p:cNvPr>
          <p:cNvCxnSpPr/>
          <p:nvPr/>
        </p:nvCxnSpPr>
        <p:spPr>
          <a:xfrm flipV="1">
            <a:off x="8987991" y="4616642"/>
            <a:ext cx="130778" cy="1478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5D6E310-7142-713D-AC99-4AF87A637B72}"/>
              </a:ext>
            </a:extLst>
          </p:cNvPr>
          <p:cNvSpPr txBox="1"/>
          <p:nvPr/>
        </p:nvSpPr>
        <p:spPr>
          <a:xfrm>
            <a:off x="3740036" y="3020468"/>
            <a:ext cx="16148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>
                <a:solidFill>
                  <a:srgbClr val="FF0000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</a:rPr>
              <a:t>on</a:t>
            </a:r>
            <a:r>
              <a:rPr lang="en-US" sz="6600">
                <a:solidFill>
                  <a:prstClr val="black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lang="en-US" sz="6600" dirty="0">
              <a:solidFill>
                <a:prstClr val="black"/>
              </a:solidFill>
              <a:latin typeface="Vni-avo" pitchFamily="2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04F464-1474-0F0B-7B29-200ABF3A8815}"/>
              </a:ext>
            </a:extLst>
          </p:cNvPr>
          <p:cNvSpPr txBox="1"/>
          <p:nvPr/>
        </p:nvSpPr>
        <p:spPr>
          <a:xfrm>
            <a:off x="8636503" y="3034091"/>
            <a:ext cx="13971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FF0000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</a:rPr>
              <a:t>ot</a:t>
            </a:r>
            <a:endParaRPr lang="en-US" sz="6600" dirty="0">
              <a:solidFill>
                <a:srgbClr val="FF0000"/>
              </a:solidFill>
              <a:latin typeface="Vni-avo" pitchFamily="2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 Box 22">
            <a:extLst>
              <a:ext uri="{FF2B5EF4-FFF2-40B4-BE49-F238E27FC236}">
                <a16:creationId xmlns:a16="http://schemas.microsoft.com/office/drawing/2014/main" id="{8E4A221B-CA74-2AFC-2D76-790869B01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7495" y="219944"/>
            <a:ext cx="956625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Ǉháng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75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31FE2D7-F3B8-45A4-846B-DD744ECEF4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" t="14225" r="2342" b="18523"/>
          <a:stretch/>
        </p:blipFill>
        <p:spPr>
          <a:xfrm>
            <a:off x="3040789" y="-19433"/>
            <a:ext cx="8597013" cy="1803988"/>
          </a:xfrm>
          <a:prstGeom prst="cloud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392D76-2A8B-4802-8329-1CA315578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" y="1500524"/>
            <a:ext cx="3522945" cy="387902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E8D6204-0A32-41F3-A0A1-D8B692318528}"/>
              </a:ext>
            </a:extLst>
          </p:cNvPr>
          <p:cNvSpPr txBox="1">
            <a:spLocks/>
          </p:cNvSpPr>
          <p:nvPr/>
        </p:nvSpPr>
        <p:spPr>
          <a:xfrm>
            <a:off x="4751672" y="343818"/>
            <a:ext cx="4399539" cy="98899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i="1" dirty="0" err="1">
                <a:solidFill>
                  <a:srgbClr val="0070C0"/>
                </a:solidFill>
                <a:latin typeface="UTM Avo" panose="02040603050506020204" pitchFamily="18" charset="0"/>
              </a:rPr>
              <a:t>Bảng</a:t>
            </a:r>
            <a:r>
              <a:rPr lang="en-US" sz="6600" i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i="1" dirty="0" err="1">
                <a:solidFill>
                  <a:srgbClr val="0070C0"/>
                </a:solidFill>
                <a:latin typeface="UTM Avo" panose="02040603050506020204" pitchFamily="18" charset="0"/>
              </a:rPr>
              <a:t>gài</a:t>
            </a:r>
            <a:endParaRPr lang="en-US" sz="6600" i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843D71-B191-4F3D-B08A-24FD79A2C266}"/>
              </a:ext>
            </a:extLst>
          </p:cNvPr>
          <p:cNvSpPr txBox="1"/>
          <p:nvPr/>
        </p:nvSpPr>
        <p:spPr>
          <a:xfrm>
            <a:off x="6275552" y="2033622"/>
            <a:ext cx="26558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>
                <a:solidFill>
                  <a:srgbClr val="0070C0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</a:rPr>
              <a:t>c</a:t>
            </a:r>
            <a:r>
              <a:rPr lang="en-US" sz="8000">
                <a:solidFill>
                  <a:srgbClr val="FF0000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</a:rPr>
              <a:t>on</a:t>
            </a:r>
            <a:endParaRPr lang="en-US" sz="8000" dirty="0">
              <a:solidFill>
                <a:srgbClr val="FF0000"/>
              </a:solidFill>
              <a:latin typeface="Vni-avo" pitchFamily="2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E5653B-D24B-4E88-B65D-359FE7BDCCC6}"/>
              </a:ext>
            </a:extLst>
          </p:cNvPr>
          <p:cNvSpPr txBox="1"/>
          <p:nvPr/>
        </p:nvSpPr>
        <p:spPr>
          <a:xfrm>
            <a:off x="6366943" y="2970003"/>
            <a:ext cx="23324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solidFill>
                  <a:srgbClr val="0070C0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</a:rPr>
              <a:t>h</a:t>
            </a:r>
            <a:r>
              <a:rPr lang="en-US" sz="8000">
                <a:solidFill>
                  <a:srgbClr val="FF0000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</a:rPr>
              <a:t>o</a:t>
            </a:r>
            <a:r>
              <a:rPr lang="vi-VN" sz="8000">
                <a:solidFill>
                  <a:srgbClr val="FF0000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</a:rPr>
              <a:t>t</a:t>
            </a:r>
            <a:endParaRPr lang="en-US" sz="8000" dirty="0">
              <a:solidFill>
                <a:srgbClr val="FF0000"/>
              </a:solidFill>
              <a:latin typeface="Vni-avo" pitchFamily="2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75B6D1A-0629-5A06-D848-36BF14FBEF24}"/>
              </a:ext>
            </a:extLst>
          </p:cNvPr>
          <p:cNvCxnSpPr/>
          <p:nvPr/>
        </p:nvCxnSpPr>
        <p:spPr>
          <a:xfrm flipV="1">
            <a:off x="7421396" y="3236361"/>
            <a:ext cx="130778" cy="1478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89039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5469AE-F12B-9A3D-158C-BAEED15E59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250" t="26195" r="59500" b="66212"/>
          <a:stretch/>
        </p:blipFill>
        <p:spPr>
          <a:xfrm>
            <a:off x="0" y="-66687"/>
            <a:ext cx="5973097" cy="9401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698FB8-325E-95A4-634D-E91F741A4C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678" t="36654" r="30967" b="14056"/>
          <a:stretch/>
        </p:blipFill>
        <p:spPr>
          <a:xfrm>
            <a:off x="543234" y="613534"/>
            <a:ext cx="11003675" cy="624446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83667A-133F-B8E4-8561-CBFFEC8929E4}"/>
              </a:ext>
            </a:extLst>
          </p:cNvPr>
          <p:cNvCxnSpPr>
            <a:cxnSpLocks/>
          </p:cNvCxnSpPr>
          <p:nvPr/>
        </p:nvCxnSpPr>
        <p:spPr>
          <a:xfrm flipH="1" flipV="1">
            <a:off x="3111910" y="2333985"/>
            <a:ext cx="2757948" cy="94015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5E3210-13A6-06F9-4B2E-A04F2962F88C}"/>
              </a:ext>
            </a:extLst>
          </p:cNvPr>
          <p:cNvCxnSpPr>
            <a:cxnSpLocks/>
          </p:cNvCxnSpPr>
          <p:nvPr/>
        </p:nvCxnSpPr>
        <p:spPr>
          <a:xfrm flipV="1">
            <a:off x="1976285" y="2772698"/>
            <a:ext cx="2757948" cy="501444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98E1905-5D62-751D-D444-8FABFAC1DFF5}"/>
              </a:ext>
            </a:extLst>
          </p:cNvPr>
          <p:cNvCxnSpPr>
            <a:cxnSpLocks/>
          </p:cNvCxnSpPr>
          <p:nvPr/>
        </p:nvCxnSpPr>
        <p:spPr>
          <a:xfrm flipH="1">
            <a:off x="8018209" y="2035277"/>
            <a:ext cx="1332268" cy="1194621"/>
          </a:xfrm>
          <a:prstGeom prst="line">
            <a:avLst/>
          </a:prstGeom>
          <a:ln w="38100">
            <a:solidFill>
              <a:srgbClr val="EF05C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8B77F46-4EFD-16A9-55BB-C20D753B084B}"/>
              </a:ext>
            </a:extLst>
          </p:cNvPr>
          <p:cNvCxnSpPr>
            <a:cxnSpLocks/>
          </p:cNvCxnSpPr>
          <p:nvPr/>
        </p:nvCxnSpPr>
        <p:spPr>
          <a:xfrm flipH="1">
            <a:off x="3057976" y="3805082"/>
            <a:ext cx="806103" cy="929575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AD72317-0E99-F480-94DE-95678B982C46}"/>
              </a:ext>
            </a:extLst>
          </p:cNvPr>
          <p:cNvCxnSpPr>
            <a:cxnSpLocks/>
          </p:cNvCxnSpPr>
          <p:nvPr/>
        </p:nvCxnSpPr>
        <p:spPr>
          <a:xfrm flipH="1">
            <a:off x="8495071" y="3803131"/>
            <a:ext cx="1602587" cy="84851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488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45D9CE-225A-496C-BB19-BC9450885E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3065" cy="1720461"/>
          </a:xfrm>
          <a:prstGeom prst="rect">
            <a:avLst/>
          </a:prstGeom>
        </p:spPr>
      </p:pic>
      <p:sp>
        <p:nvSpPr>
          <p:cNvPr id="6" name="Text Box 22">
            <a:extLst>
              <a:ext uri="{FF2B5EF4-FFF2-40B4-BE49-F238E27FC236}">
                <a16:creationId xmlns:a16="http://schemas.microsoft.com/office/drawing/2014/main" id="{337489AD-60B8-4566-B155-5DEB21D73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8319" y="908870"/>
            <a:ext cx="890017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el-GR" sz="4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</a:t>
            </a:r>
            <a:r>
              <a:rPr kumimoji="0" lang="en-US" sz="4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Ğng V</a:t>
            </a:r>
            <a:r>
              <a:rPr kumimoji="0" lang="el-GR" sz="4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</a:t>
            </a:r>
            <a:r>
              <a:rPr kumimoji="0" lang="en-US" sz="4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İ</a:t>
            </a:r>
            <a:r>
              <a:rPr lang="vi-VN" sz="4000" b="1" u="sng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endParaRPr kumimoji="0" lang="en-US" sz="40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22">
            <a:extLst>
              <a:ext uri="{FF2B5EF4-FFF2-40B4-BE49-F238E27FC236}">
                <a16:creationId xmlns:a16="http://schemas.microsoft.com/office/drawing/2014/main" id="{45AA694F-BC71-3B86-FC86-2DDFA9C26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5913" y="1573865"/>
            <a:ext cx="890017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67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Calibri" panose="020F0502020204030204" pitchFamily="34" charset="0"/>
                <a:cs typeface="Arial" panose="020B0604020202020204" pitchFamily="34" charset="0"/>
              </a:rPr>
              <a:t>on  o</a:t>
            </a: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F3FF70-4FDF-0354-5535-6261630E45EC}"/>
              </a:ext>
            </a:extLst>
          </p:cNvPr>
          <p:cNvGrpSpPr/>
          <p:nvPr/>
        </p:nvGrpSpPr>
        <p:grpSpPr>
          <a:xfrm>
            <a:off x="1794331" y="2743692"/>
            <a:ext cx="8895216" cy="2268255"/>
            <a:chOff x="1638532" y="3805576"/>
            <a:chExt cx="8895216" cy="226825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98E99F0-5D80-3FCA-CDC2-8555239ED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6815" t="39134" r="70967" b="42404"/>
            <a:stretch/>
          </p:blipFill>
          <p:spPr>
            <a:xfrm>
              <a:off x="1638532" y="3977032"/>
              <a:ext cx="2344993" cy="202167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FA54197-0842-9EE2-C7DA-25011825D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7984" t="37559" r="48575" b="42403"/>
            <a:stretch/>
          </p:blipFill>
          <p:spPr>
            <a:xfrm>
              <a:off x="3959307" y="3805576"/>
              <a:ext cx="2605894" cy="219313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DFF76F1-94B6-C6F4-C2CD-76CE12875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0000" t="38274" r="40363" b="41790"/>
            <a:stretch/>
          </p:blipFill>
          <p:spPr>
            <a:xfrm>
              <a:off x="6270238" y="3880698"/>
              <a:ext cx="1885624" cy="219313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94DD77A-A3C4-F90C-94B6-153F160BD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3306" t="38274" r="14597" b="41790"/>
            <a:stretch/>
          </p:blipFill>
          <p:spPr>
            <a:xfrm>
              <a:off x="8114488" y="3873796"/>
              <a:ext cx="2419260" cy="2200035"/>
            </a:xfrm>
            <a:prstGeom prst="rect">
              <a:avLst/>
            </a:prstGeom>
          </p:spPr>
        </p:pic>
      </p:grpSp>
      <p:sp>
        <p:nvSpPr>
          <p:cNvPr id="3" name="Text Box 22">
            <a:extLst>
              <a:ext uri="{FF2B5EF4-FFF2-40B4-BE49-F238E27FC236}">
                <a16:creationId xmlns:a16="http://schemas.microsoft.com/office/drawing/2014/main" id="{5F80435D-ED66-C089-12AB-2C4A8752D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7495" y="219944"/>
            <a:ext cx="956625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năm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Ǉháng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75E0C-4803-07F7-3D46-40FC1CF9B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0D6CD81-8B18-CE4D-A411-A9017B3DC7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3065" cy="1720461"/>
          </a:xfrm>
          <a:prstGeom prst="rect">
            <a:avLst/>
          </a:prstGeom>
        </p:spPr>
      </p:pic>
      <p:sp>
        <p:nvSpPr>
          <p:cNvPr id="6" name="Text Box 22">
            <a:extLst>
              <a:ext uri="{FF2B5EF4-FFF2-40B4-BE49-F238E27FC236}">
                <a16:creationId xmlns:a16="http://schemas.microsoft.com/office/drawing/2014/main" id="{5076A29D-7549-327E-F8C5-53311A1B0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4549" y="992025"/>
            <a:ext cx="890017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el-GR" sz="4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</a:t>
            </a:r>
            <a:r>
              <a:rPr kumimoji="0" lang="en-US" sz="4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Ğng V</a:t>
            </a:r>
            <a:r>
              <a:rPr kumimoji="0" lang="el-GR" sz="4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</a:t>
            </a:r>
            <a:r>
              <a:rPr kumimoji="0" lang="en-US" sz="4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İ</a:t>
            </a:r>
            <a:r>
              <a:rPr lang="vi-VN" sz="4000" b="1" u="sng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endParaRPr kumimoji="0" lang="en-US" sz="40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22">
            <a:extLst>
              <a:ext uri="{FF2B5EF4-FFF2-40B4-BE49-F238E27FC236}">
                <a16:creationId xmlns:a16="http://schemas.microsoft.com/office/drawing/2014/main" id="{A5BB7E61-D0DE-9933-67E6-E70487F01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5913" y="1573865"/>
            <a:ext cx="890017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67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Calibri" panose="020F0502020204030204" pitchFamily="34" charset="0"/>
                <a:cs typeface="Arial" panose="020B0604020202020204" pitchFamily="34" charset="0"/>
              </a:rPr>
              <a:t>on  o</a:t>
            </a: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A294BA2-84BD-72E1-70A0-BA7B6AE78C6B}"/>
              </a:ext>
            </a:extLst>
          </p:cNvPr>
          <p:cNvGrpSpPr/>
          <p:nvPr/>
        </p:nvGrpSpPr>
        <p:grpSpPr>
          <a:xfrm>
            <a:off x="4938251" y="2420796"/>
            <a:ext cx="3011341" cy="4437204"/>
            <a:chOff x="4938251" y="2420796"/>
            <a:chExt cx="3011341" cy="443720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351D84F-B3F2-5308-AEBE-A14CF9D5A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6815" t="39134" r="70967" b="42404"/>
            <a:stretch/>
          </p:blipFill>
          <p:spPr>
            <a:xfrm>
              <a:off x="4938251" y="2420796"/>
              <a:ext cx="2530110" cy="218126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B4FC61E-8337-62EA-20C4-BFAED8974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7984" t="39125" r="48966" b="42403"/>
            <a:stretch/>
          </p:blipFill>
          <p:spPr>
            <a:xfrm>
              <a:off x="5015565" y="4513577"/>
              <a:ext cx="2934027" cy="2344423"/>
            </a:xfrm>
            <a:prstGeom prst="rect">
              <a:avLst/>
            </a:prstGeom>
          </p:spPr>
        </p:pic>
      </p:grpSp>
      <p:sp>
        <p:nvSpPr>
          <p:cNvPr id="3" name="Text Box 22">
            <a:extLst>
              <a:ext uri="{FF2B5EF4-FFF2-40B4-BE49-F238E27FC236}">
                <a16:creationId xmlns:a16="http://schemas.microsoft.com/office/drawing/2014/main" id="{B4846582-5F44-E39F-30B9-5DA80A6A6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7495" y="219944"/>
            <a:ext cx="956625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Ǉháng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25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1ACE1-BBE0-E661-081D-E0F268973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96B02FE-E72F-5733-C143-098EAD2447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3065" cy="1720461"/>
          </a:xfrm>
          <a:prstGeom prst="rect">
            <a:avLst/>
          </a:prstGeom>
        </p:spPr>
      </p:pic>
      <p:sp>
        <p:nvSpPr>
          <p:cNvPr id="6" name="Text Box 22">
            <a:extLst>
              <a:ext uri="{FF2B5EF4-FFF2-40B4-BE49-F238E27FC236}">
                <a16:creationId xmlns:a16="http://schemas.microsoft.com/office/drawing/2014/main" id="{1E4551D8-3DCF-20D7-6ACB-829F05E65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7355" y="1065769"/>
            <a:ext cx="890017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el-GR" sz="4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</a:t>
            </a:r>
            <a:r>
              <a:rPr kumimoji="0" lang="en-US" sz="4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Ğng V</a:t>
            </a:r>
            <a:r>
              <a:rPr kumimoji="0" lang="el-GR" sz="4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</a:t>
            </a:r>
            <a:r>
              <a:rPr kumimoji="0" lang="en-US" sz="4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İ</a:t>
            </a:r>
            <a:r>
              <a:rPr lang="vi-VN" sz="4000" b="1" u="sng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endParaRPr kumimoji="0" lang="en-US" sz="40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22">
            <a:extLst>
              <a:ext uri="{FF2B5EF4-FFF2-40B4-BE49-F238E27FC236}">
                <a16:creationId xmlns:a16="http://schemas.microsoft.com/office/drawing/2014/main" id="{234F11AE-D5F7-A0E9-C67E-5E05947DC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5913" y="1573865"/>
            <a:ext cx="890017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67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Calibri" panose="020F0502020204030204" pitchFamily="34" charset="0"/>
                <a:cs typeface="Arial" panose="020B0604020202020204" pitchFamily="34" charset="0"/>
              </a:rPr>
              <a:t>on  o</a:t>
            </a: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E63EA9E-4881-2730-09C4-6497E9038877}"/>
              </a:ext>
            </a:extLst>
          </p:cNvPr>
          <p:cNvGrpSpPr/>
          <p:nvPr/>
        </p:nvGrpSpPr>
        <p:grpSpPr>
          <a:xfrm>
            <a:off x="5261092" y="2370761"/>
            <a:ext cx="2766518" cy="4516735"/>
            <a:chOff x="5261092" y="2341265"/>
            <a:chExt cx="2766518" cy="451673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C2A200C-6BC3-961D-DCF8-7BB59C622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7299" t="38919" r="40725" b="42777"/>
            <a:stretch/>
          </p:blipFill>
          <p:spPr>
            <a:xfrm>
              <a:off x="5261092" y="2341265"/>
              <a:ext cx="2644043" cy="227198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6007F5A-1A4D-9333-5B1E-8A89D3E41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2822" t="39496" r="14960" b="42741"/>
            <a:stretch/>
          </p:blipFill>
          <p:spPr>
            <a:xfrm>
              <a:off x="5261094" y="4596629"/>
              <a:ext cx="2766516" cy="2261371"/>
            </a:xfrm>
            <a:prstGeom prst="rect">
              <a:avLst/>
            </a:prstGeom>
          </p:spPr>
        </p:pic>
      </p:grpSp>
      <p:sp>
        <p:nvSpPr>
          <p:cNvPr id="3" name="Text Box 22">
            <a:extLst>
              <a:ext uri="{FF2B5EF4-FFF2-40B4-BE49-F238E27FC236}">
                <a16:creationId xmlns:a16="http://schemas.microsoft.com/office/drawing/2014/main" id="{314FB55E-0A11-23B5-28EE-C1F81A9AA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7495" y="219944"/>
            <a:ext cx="956625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Ǉư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Ǉháng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84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46C4F-11D8-4402-D0F2-000BFC921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337C27B-CADC-0CAB-832B-556AE4703C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3065" cy="1720461"/>
          </a:xfrm>
          <a:prstGeom prst="rect">
            <a:avLst/>
          </a:prstGeom>
        </p:spPr>
      </p:pic>
      <p:sp>
        <p:nvSpPr>
          <p:cNvPr id="6" name="Text Box 22">
            <a:extLst>
              <a:ext uri="{FF2B5EF4-FFF2-40B4-BE49-F238E27FC236}">
                <a16:creationId xmlns:a16="http://schemas.microsoft.com/office/drawing/2014/main" id="{C2D49124-6BA2-282D-CEE2-E707F6DE5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065" y="1068893"/>
            <a:ext cx="890017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el-GR" sz="4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</a:t>
            </a:r>
            <a:r>
              <a:rPr kumimoji="0" lang="vi-VN" sz="4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Ğng V</a:t>
            </a:r>
            <a:r>
              <a:rPr kumimoji="0" lang="el-GR" sz="4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</a:t>
            </a:r>
            <a:r>
              <a:rPr kumimoji="0" lang="vi-VN" sz="4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İ</a:t>
            </a:r>
            <a:r>
              <a:rPr lang="vi-VN" sz="4000" b="1" u="sng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endParaRPr kumimoji="0" lang="en-US" sz="40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22">
            <a:extLst>
              <a:ext uri="{FF2B5EF4-FFF2-40B4-BE49-F238E27FC236}">
                <a16:creationId xmlns:a16="http://schemas.microsoft.com/office/drawing/2014/main" id="{8C294C0B-4AFE-7D70-71DA-48850D427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5913" y="1734285"/>
            <a:ext cx="890017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67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Calibri" panose="020F0502020204030204" pitchFamily="34" charset="0"/>
                <a:cs typeface="Arial" panose="020B0604020202020204" pitchFamily="34" charset="0"/>
              </a:rPr>
              <a:t>on  o</a:t>
            </a: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8B86DE-0CB6-B0AD-D825-62DCED62469F}"/>
              </a:ext>
            </a:extLst>
          </p:cNvPr>
          <p:cNvSpPr txBox="1"/>
          <p:nvPr/>
        </p:nvSpPr>
        <p:spPr>
          <a:xfrm>
            <a:off x="1276269" y="4049754"/>
            <a:ext cx="4180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>
                <a:solidFill>
                  <a:prstClr val="black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</a:rPr>
              <a:t>meï c</a:t>
            </a:r>
            <a:r>
              <a:rPr lang="vi-VN" sz="7200">
                <a:solidFill>
                  <a:srgbClr val="FF0000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</a:rPr>
              <a:t>on</a:t>
            </a:r>
            <a:r>
              <a:rPr lang="en-US" sz="7200">
                <a:solidFill>
                  <a:prstClr val="black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lang="en-US" sz="7200" dirty="0">
              <a:solidFill>
                <a:prstClr val="black"/>
              </a:solidFill>
              <a:latin typeface="Vni-avo" pitchFamily="2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CFC43C-AD35-6687-5882-7E279D35E104}"/>
              </a:ext>
            </a:extLst>
          </p:cNvPr>
          <p:cNvSpPr txBox="1"/>
          <p:nvPr/>
        </p:nvSpPr>
        <p:spPr>
          <a:xfrm>
            <a:off x="5586019" y="4142087"/>
            <a:ext cx="4704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>
                <a:solidFill>
                  <a:prstClr val="black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</a:rPr>
              <a:t>chim h</a:t>
            </a:r>
            <a:r>
              <a:rPr lang="en-US" sz="7200">
                <a:solidFill>
                  <a:srgbClr val="FF0000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</a:rPr>
              <a:t>ot</a:t>
            </a:r>
            <a:endParaRPr lang="en-US" sz="7200" dirty="0">
              <a:solidFill>
                <a:srgbClr val="FF0000"/>
              </a:solidFill>
              <a:latin typeface="Vni-avo" pitchFamily="2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177E9C-40F7-0C98-F28C-B15744927D69}"/>
              </a:ext>
            </a:extLst>
          </p:cNvPr>
          <p:cNvCxnSpPr/>
          <p:nvPr/>
        </p:nvCxnSpPr>
        <p:spPr>
          <a:xfrm flipV="1">
            <a:off x="9017116" y="4391046"/>
            <a:ext cx="130778" cy="1478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BFF383C-FD92-7C07-75D6-265360A80EE5}"/>
              </a:ext>
            </a:extLst>
          </p:cNvPr>
          <p:cNvSpPr txBox="1"/>
          <p:nvPr/>
        </p:nvSpPr>
        <p:spPr>
          <a:xfrm>
            <a:off x="3672798" y="2850427"/>
            <a:ext cx="16148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>
                <a:solidFill>
                  <a:srgbClr val="FF0000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</a:rPr>
              <a:t>on</a:t>
            </a:r>
            <a:r>
              <a:rPr lang="en-US" sz="6600">
                <a:solidFill>
                  <a:prstClr val="black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lang="en-US" sz="6600" dirty="0">
              <a:solidFill>
                <a:prstClr val="black"/>
              </a:solidFill>
              <a:latin typeface="Vni-avo" pitchFamily="2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36C190-2CD2-FCBF-BAFA-92C6D67511A6}"/>
              </a:ext>
            </a:extLst>
          </p:cNvPr>
          <p:cNvSpPr txBox="1"/>
          <p:nvPr/>
        </p:nvSpPr>
        <p:spPr>
          <a:xfrm>
            <a:off x="8628258" y="2850426"/>
            <a:ext cx="1397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rgbClr val="FF0000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</a:rPr>
              <a:t>ot</a:t>
            </a:r>
            <a:endParaRPr lang="en-US" sz="7200" dirty="0">
              <a:solidFill>
                <a:srgbClr val="FF0000"/>
              </a:solidFill>
              <a:latin typeface="Vni-avo" pitchFamily="2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1" name="Text Box 22">
            <a:extLst>
              <a:ext uri="{FF2B5EF4-FFF2-40B4-BE49-F238E27FC236}">
                <a16:creationId xmlns:a16="http://schemas.microsoft.com/office/drawing/2014/main" id="{88C1A144-F240-1673-26CE-22A2394ED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7495" y="219944"/>
            <a:ext cx="956625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4000" b="1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ăm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Ǉháng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44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454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2">
            <a:extLst>
              <a:ext uri="{FF2B5EF4-FFF2-40B4-BE49-F238E27FC236}">
                <a16:creationId xmlns:a16="http://schemas.microsoft.com/office/drawing/2014/main" id="{787CCCF3-537D-4F34-89EF-73E268221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7495" y="219944"/>
            <a:ext cx="956625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</a:t>
            </a:r>
            <a:r>
              <a:rPr lang="en-US" sz="4000" b="1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ăm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Ǉháng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45D9CE-225A-496C-BB19-BC9450885E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3065" cy="17204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5BA4BE-100D-4337-B2BB-B6CACA8A57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3650"/>
            <a:ext cx="12192000" cy="3714350"/>
          </a:xfrm>
          <a:prstGeom prst="rect">
            <a:avLst/>
          </a:prstGeom>
        </p:spPr>
      </p:pic>
      <p:sp>
        <p:nvSpPr>
          <p:cNvPr id="6" name="Text Box 22">
            <a:extLst>
              <a:ext uri="{FF2B5EF4-FFF2-40B4-BE49-F238E27FC236}">
                <a16:creationId xmlns:a16="http://schemas.microsoft.com/office/drawing/2014/main" id="{337489AD-60B8-4566-B155-5DEB21D73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8037" y="1181147"/>
            <a:ext cx="890017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el-GR" sz="4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</a:t>
            </a:r>
            <a:r>
              <a:rPr kumimoji="0" lang="en-US" sz="4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Ğng V</a:t>
            </a:r>
            <a:r>
              <a:rPr kumimoji="0" lang="el-GR" sz="4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</a:t>
            </a:r>
            <a:r>
              <a:rPr kumimoji="0" lang="en-US" sz="4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İ</a:t>
            </a:r>
            <a:r>
              <a:rPr lang="vi-VN" sz="4000" b="1" u="sng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endParaRPr kumimoji="0" lang="en-US" sz="40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854163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37896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323" y="2565017"/>
            <a:ext cx="4776494" cy="3133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37894" descr="1-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756" y="445777"/>
            <a:ext cx="6047038" cy="5252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37893" descr="1-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7072" y="3547029"/>
            <a:ext cx="2669254" cy="24130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Picture 2" descr="Download Nobi Child Nobita Cartoon Doraemon PNG Download Free HQ PNG Image  | FreePNGImg">
            <a:extLst>
              <a:ext uri="{FF2B5EF4-FFF2-40B4-BE49-F238E27FC236}">
                <a16:creationId xmlns:a16="http://schemas.microsoft.com/office/drawing/2014/main" id="{3D0F50FD-8CD3-4F6F-A18D-771F3B96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5966">
            <a:off x="2388519" y="1571249"/>
            <a:ext cx="3200412" cy="191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91FA7AC-4284-413E-9473-45D7D8556B25}"/>
              </a:ext>
            </a:extLst>
          </p:cNvPr>
          <p:cNvSpPr txBox="1"/>
          <p:nvPr/>
        </p:nvSpPr>
        <p:spPr>
          <a:xfrm>
            <a:off x="5649380" y="3362395"/>
            <a:ext cx="548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utura Extra" panose="02040603050506020204" pitchFamily="18" charset="0"/>
              </a:rPr>
              <a:t>MẢNH GHÉP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80014" y="2344220"/>
            <a:ext cx="2481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2060"/>
                </a:solidFill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118493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3D44AD-271C-458B-A124-65B88E346403}"/>
              </a:ext>
            </a:extLst>
          </p:cNvPr>
          <p:cNvSpPr/>
          <p:nvPr/>
        </p:nvSpPr>
        <p:spPr>
          <a:xfrm>
            <a:off x="11447794" y="6276558"/>
            <a:ext cx="2600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Quicksand" pitchFamily="2" charset="0"/>
              </a:rPr>
              <a:t>1</a:t>
            </a:r>
          </a:p>
        </p:txBody>
      </p:sp>
      <p:pic>
        <p:nvPicPr>
          <p:cNvPr id="15" name="图片 37893" descr="1-2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368" y="4723161"/>
            <a:ext cx="1621482" cy="146585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7893" descr="1-2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27" y="4502447"/>
            <a:ext cx="2079363" cy="1879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2" descr="https://i.pinimg.com/564x/3c/94/85/3c9485b9c0ba635389bd28a3590e65dd.jpg">
            <a:extLst>
              <a:ext uri="{FF2B5EF4-FFF2-40B4-BE49-F238E27FC236}">
                <a16:creationId xmlns:a16="http://schemas.microsoft.com/office/drawing/2014/main" id="{094C6668-15F5-E2DF-C144-7D1E72B94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015" y="1951713"/>
            <a:ext cx="2961067" cy="295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i.pinimg.com/564x/3c/94/85/3c9485b9c0ba635389bd28a3590e65dd.jpg">
            <a:extLst>
              <a:ext uri="{FF2B5EF4-FFF2-40B4-BE49-F238E27FC236}">
                <a16:creationId xmlns:a16="http://schemas.microsoft.com/office/drawing/2014/main" id="{E6AADCE7-7259-8DA4-3F57-2625E3A14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467" y="1857075"/>
            <a:ext cx="2961067" cy="295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7F28EE-6E49-2D9C-C3DC-CF1658A6E01B}"/>
              </a:ext>
            </a:extLst>
          </p:cNvPr>
          <p:cNvSpPr txBox="1"/>
          <p:nvPr/>
        </p:nvSpPr>
        <p:spPr>
          <a:xfrm>
            <a:off x="3752345" y="2653317"/>
            <a:ext cx="1437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on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FD73F9-1798-1A40-C46C-994E14B09919}"/>
              </a:ext>
            </a:extLst>
          </p:cNvPr>
          <p:cNvSpPr txBox="1"/>
          <p:nvPr/>
        </p:nvSpPr>
        <p:spPr>
          <a:xfrm>
            <a:off x="7607565" y="2609072"/>
            <a:ext cx="1437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ot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2DD112C8-EC59-0A9B-BF6B-3FD8DF13CA1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617" b="16266"/>
          <a:stretch/>
        </p:blipFill>
        <p:spPr>
          <a:xfrm>
            <a:off x="2355731" y="1689303"/>
            <a:ext cx="4229016" cy="3479396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77589ACA-2DCF-1815-C755-A79C228B7F1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70085" y="1689301"/>
            <a:ext cx="4771775" cy="3479396"/>
          </a:xfrm>
          <a:prstGeom prst="rect">
            <a:avLst/>
          </a:prstGeom>
        </p:spPr>
      </p:pic>
      <p:pic>
        <p:nvPicPr>
          <p:cNvPr id="2" name="Mái Trường Nơi Học Bao Điều Hay ♫ Bé Khai Xuân ♫ Nhạc Thiếu Nhi Hay Về Thầy Cô Mái Trường (1)">
            <a:hlinkClick r:id="" action="ppaction://media"/>
            <a:extLst>
              <a:ext uri="{FF2B5EF4-FFF2-40B4-BE49-F238E27FC236}">
                <a16:creationId xmlns:a16="http://schemas.microsoft.com/office/drawing/2014/main" id="{B1F23B3C-172B-F1F8-562C-DFA02010C68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26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" y="1"/>
            <a:ext cx="1678037" cy="94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363837" y="2807874"/>
            <a:ext cx="3967190" cy="414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648929" y="0"/>
            <a:ext cx="11312014" cy="3119285"/>
          </a:xfrm>
          <a:prstGeom prst="wedgeRoundRectCallout">
            <a:avLst>
              <a:gd name="adj1" fmla="val -27270"/>
              <a:gd name="adj2" fmla="val 7999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057" y="0"/>
            <a:ext cx="11729886" cy="1977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>
                <a:latin typeface="VNI-Avo" pitchFamily="2" charset="0"/>
                <a:cs typeface="Arial" panose="020B0604020202020204" pitchFamily="34" charset="0"/>
              </a:rPr>
              <a:t>   	</a:t>
            </a:r>
            <a:r>
              <a:rPr lang="en-US" sz="4400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Em haõy ñoïc caâu sau:  </a:t>
            </a:r>
          </a:p>
          <a:p>
            <a:pPr>
              <a:lnSpc>
                <a:spcPct val="150000"/>
              </a:lnSpc>
            </a:pPr>
            <a:r>
              <a:rPr lang="en-US" sz="4400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   </a:t>
            </a:r>
            <a:r>
              <a:rPr lang="en-US" sz="4400">
                <a:latin typeface="VNI-Avo" pitchFamily="2" charset="0"/>
                <a:cs typeface="Arial" panose="020B0604020202020204" pitchFamily="34" charset="0"/>
              </a:rPr>
              <a:t>Töø xöa, Vieät Nam ñaõ laøm chuû Nam Yeát. </a:t>
            </a:r>
          </a:p>
        </p:txBody>
      </p:sp>
    </p:spTree>
    <p:extLst>
      <p:ext uri="{BB962C8B-B14F-4D97-AF65-F5344CB8AC3E}">
        <p14:creationId xmlns:p14="http://schemas.microsoft.com/office/powerpoint/2010/main" val="391745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22451" y="2197511"/>
            <a:ext cx="2303043" cy="462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5">
            <a:extLst>
              <a:ext uri="{FF2B5EF4-FFF2-40B4-BE49-F238E27FC236}">
                <a16:creationId xmlns:a16="http://schemas.microsoft.com/office/drawing/2014/main" id="{D38AEC91-DF71-5934-74A6-F939B31F85D7}"/>
              </a:ext>
            </a:extLst>
          </p:cNvPr>
          <p:cNvSpPr/>
          <p:nvPr/>
        </p:nvSpPr>
        <p:spPr>
          <a:xfrm>
            <a:off x="0" y="39308"/>
            <a:ext cx="12192000" cy="2158202"/>
          </a:xfrm>
          <a:prstGeom prst="wedgeRoundRectCallout">
            <a:avLst>
              <a:gd name="adj1" fmla="val -35283"/>
              <a:gd name="adj2" fmla="val 118769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164EBE-D660-C93F-4ED1-DF66105DA529}"/>
              </a:ext>
            </a:extLst>
          </p:cNvPr>
          <p:cNvSpPr txBox="1"/>
          <p:nvPr/>
        </p:nvSpPr>
        <p:spPr>
          <a:xfrm>
            <a:off x="-1" y="0"/>
            <a:ext cx="12192001" cy="1977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4400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Em haõy ñoïc caâu sau: </a:t>
            </a:r>
          </a:p>
          <a:p>
            <a:pPr>
              <a:lnSpc>
                <a:spcPct val="150000"/>
              </a:lnSpc>
            </a:pPr>
            <a:r>
              <a:rPr lang="en-US" sz="4400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4300">
                <a:latin typeface="VNI-Avo" pitchFamily="2" charset="0"/>
                <a:cs typeface="Arial" panose="020B0604020202020204" pitchFamily="34" charset="0"/>
              </a:rPr>
              <a:t>Nam Yeát laø boä phaän cuûa cô theå Vieät Nam.</a:t>
            </a:r>
          </a:p>
        </p:txBody>
      </p:sp>
    </p:spTree>
    <p:extLst>
      <p:ext uri="{BB962C8B-B14F-4D97-AF65-F5344CB8AC3E}">
        <p14:creationId xmlns:p14="http://schemas.microsoft.com/office/powerpoint/2010/main" val="94689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2">
            <a:extLst>
              <a:ext uri="{FF2B5EF4-FFF2-40B4-BE49-F238E27FC236}">
                <a16:creationId xmlns:a16="http://schemas.microsoft.com/office/drawing/2014/main" id="{787CCCF3-537D-4F34-89EF-73E268221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7495" y="219944"/>
            <a:ext cx="956625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 n</a:t>
            </a:r>
            <a:r>
              <a:rPr lang="en-US" sz="4000" b="1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ăm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Ǉháng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45D9CE-225A-496C-BB19-BC9450885E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3065" cy="1720461"/>
          </a:xfrm>
          <a:prstGeom prst="rect">
            <a:avLst/>
          </a:prstGeom>
        </p:spPr>
      </p:pic>
      <p:sp>
        <p:nvSpPr>
          <p:cNvPr id="6" name="Text Box 22">
            <a:extLst>
              <a:ext uri="{FF2B5EF4-FFF2-40B4-BE49-F238E27FC236}">
                <a16:creationId xmlns:a16="http://schemas.microsoft.com/office/drawing/2014/main" id="{337489AD-60B8-4566-B155-5DEB21D73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065" y="1024649"/>
            <a:ext cx="890017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el-GR" sz="4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</a:t>
            </a:r>
            <a:r>
              <a:rPr kumimoji="0" lang="en-US" sz="4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Ğng V</a:t>
            </a:r>
            <a:r>
              <a:rPr kumimoji="0" lang="el-GR" sz="4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</a:t>
            </a:r>
            <a:r>
              <a:rPr kumimoji="0" lang="en-US" sz="4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İ</a:t>
            </a:r>
            <a:r>
              <a:rPr lang="vi-VN" sz="4000" b="1" u="sng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endParaRPr kumimoji="0" lang="en-US" sz="40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22">
            <a:extLst>
              <a:ext uri="{FF2B5EF4-FFF2-40B4-BE49-F238E27FC236}">
                <a16:creationId xmlns:a16="http://schemas.microsoft.com/office/drawing/2014/main" id="{45AA694F-BC71-3B86-FC86-2DDFA9C26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065" y="1593545"/>
            <a:ext cx="890017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67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Calibri" panose="020F0502020204030204" pitchFamily="34" charset="0"/>
                <a:cs typeface="Arial" panose="020B0604020202020204" pitchFamily="34" charset="0"/>
              </a:rPr>
              <a:t>on  o</a:t>
            </a: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BE777B-1682-E394-13CF-D87817EF5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5768" y="2220949"/>
            <a:ext cx="2938527" cy="37493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064C5C-1577-6CA6-5953-77EB3D6AE9D4}"/>
              </a:ext>
            </a:extLst>
          </p:cNvPr>
          <p:cNvSpPr txBox="1"/>
          <p:nvPr/>
        </p:nvSpPr>
        <p:spPr>
          <a:xfrm>
            <a:off x="1603950" y="5732273"/>
            <a:ext cx="37089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>
                <a:solidFill>
                  <a:prstClr val="black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</a:rPr>
              <a:t>meï con</a:t>
            </a:r>
            <a:r>
              <a:rPr lang="en-US" sz="6600">
                <a:solidFill>
                  <a:prstClr val="black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lang="en-US" sz="6600" dirty="0">
              <a:solidFill>
                <a:prstClr val="black"/>
              </a:solidFill>
              <a:latin typeface="Vni-avo" pitchFamily="2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D66FD5-1216-703E-5369-BE3581B1DC88}"/>
              </a:ext>
            </a:extLst>
          </p:cNvPr>
          <p:cNvSpPr txBox="1"/>
          <p:nvPr/>
        </p:nvSpPr>
        <p:spPr>
          <a:xfrm>
            <a:off x="3773820" y="5732274"/>
            <a:ext cx="14094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FF0000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</a:rPr>
              <a:t>on</a:t>
            </a:r>
            <a:endParaRPr lang="en-US" sz="6600" dirty="0">
              <a:solidFill>
                <a:srgbClr val="FF0000"/>
              </a:solidFill>
              <a:latin typeface="Vni-avo" pitchFamily="2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26BF06-353E-666B-60F7-12066E2E622F}"/>
              </a:ext>
            </a:extLst>
          </p:cNvPr>
          <p:cNvSpPr txBox="1"/>
          <p:nvPr/>
        </p:nvSpPr>
        <p:spPr>
          <a:xfrm>
            <a:off x="8452005" y="2746070"/>
            <a:ext cx="26927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FF0000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</a:rPr>
              <a:t>on</a:t>
            </a:r>
            <a:endParaRPr lang="en-US" sz="6600" dirty="0">
              <a:solidFill>
                <a:srgbClr val="FF0000"/>
              </a:solidFill>
              <a:latin typeface="Vni-avo" pitchFamily="2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1CF722-7E89-C269-FA0C-26D3BE1148A4}"/>
              </a:ext>
            </a:extLst>
          </p:cNvPr>
          <p:cNvSpPr txBox="1"/>
          <p:nvPr/>
        </p:nvSpPr>
        <p:spPr>
          <a:xfrm>
            <a:off x="7968296" y="3828268"/>
            <a:ext cx="25620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>
                <a:solidFill>
                  <a:prstClr val="black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</a:rPr>
              <a:t>c</a:t>
            </a:r>
            <a:r>
              <a:rPr lang="en-US" sz="6600">
                <a:solidFill>
                  <a:srgbClr val="FF0000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</a:rPr>
              <a:t>on</a:t>
            </a:r>
            <a:r>
              <a:rPr lang="en-US" sz="6600">
                <a:solidFill>
                  <a:prstClr val="black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lang="en-US" sz="6600" dirty="0">
              <a:solidFill>
                <a:prstClr val="black"/>
              </a:solidFill>
              <a:latin typeface="Vni-avo" pitchFamily="2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725329-28B1-5730-9C10-3DBF9D8E310D}"/>
              </a:ext>
            </a:extLst>
          </p:cNvPr>
          <p:cNvSpPr txBox="1"/>
          <p:nvPr/>
        </p:nvSpPr>
        <p:spPr>
          <a:xfrm>
            <a:off x="6413353" y="4840836"/>
            <a:ext cx="38853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</a:rPr>
              <a:t>meï c</a:t>
            </a:r>
            <a:r>
              <a:rPr lang="en-US" sz="6600">
                <a:solidFill>
                  <a:srgbClr val="FF0000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</a:rPr>
              <a:t>on</a:t>
            </a:r>
            <a:r>
              <a:rPr lang="en-US" sz="6600"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lang="en-US" sz="6600" dirty="0">
              <a:latin typeface="Vni-avo" pitchFamily="2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62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1BED2-A5DC-DB07-5455-8BC839D1A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6ACDC4F-4A9C-D3EF-E082-1956B82612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3065" cy="1720461"/>
          </a:xfrm>
          <a:prstGeom prst="rect">
            <a:avLst/>
          </a:prstGeom>
        </p:spPr>
      </p:pic>
      <p:sp>
        <p:nvSpPr>
          <p:cNvPr id="6" name="Text Box 22">
            <a:extLst>
              <a:ext uri="{FF2B5EF4-FFF2-40B4-BE49-F238E27FC236}">
                <a16:creationId xmlns:a16="http://schemas.microsoft.com/office/drawing/2014/main" id="{DBB67739-33F0-B3AD-3D09-A4CF0FEC1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065" y="1024649"/>
            <a:ext cx="890017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ctr">
              <a:spcBef>
                <a:spcPts val="1080"/>
              </a:spcBef>
              <a:defRPr/>
            </a:pPr>
            <a:r>
              <a:rPr lang="en-US" sz="4000" b="1" u="sng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l-GR" sz="4000" b="1" u="sng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</a:t>
            </a:r>
            <a:r>
              <a:rPr lang="en-US" sz="4000" b="1" u="sng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Ğng V</a:t>
            </a:r>
            <a:r>
              <a:rPr lang="el-GR" sz="4000" b="1" u="sng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</a:t>
            </a:r>
            <a:r>
              <a:rPr lang="en-US" sz="4000" b="1" u="sng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İ</a:t>
            </a:r>
            <a:r>
              <a:rPr lang="vi-VN" sz="4000" b="1" u="sng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endParaRPr kumimoji="0" lang="en-US" sz="40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22">
            <a:extLst>
              <a:ext uri="{FF2B5EF4-FFF2-40B4-BE49-F238E27FC236}">
                <a16:creationId xmlns:a16="http://schemas.microsoft.com/office/drawing/2014/main" id="{A969C7A8-BD6B-2E9D-B7D7-E726BD7FE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065" y="1619084"/>
            <a:ext cx="890017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67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Calibri" panose="020F0502020204030204" pitchFamily="34" charset="0"/>
                <a:cs typeface="Arial" panose="020B0604020202020204" pitchFamily="34" charset="0"/>
              </a:rPr>
              <a:t>on  o</a:t>
            </a: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F56C78-D885-7F1A-92BE-6BA3182435EF}"/>
              </a:ext>
            </a:extLst>
          </p:cNvPr>
          <p:cNvSpPr txBox="1"/>
          <p:nvPr/>
        </p:nvSpPr>
        <p:spPr>
          <a:xfrm>
            <a:off x="3636608" y="3066787"/>
            <a:ext cx="24593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FF0000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</a:rPr>
              <a:t>o</a:t>
            </a:r>
            <a:r>
              <a:rPr lang="vi-VN" sz="6600">
                <a:solidFill>
                  <a:srgbClr val="FF0000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</a:rPr>
              <a:t>t</a:t>
            </a:r>
            <a:endParaRPr lang="en-US" sz="6600" dirty="0">
              <a:solidFill>
                <a:srgbClr val="FF0000"/>
              </a:solidFill>
              <a:latin typeface="Vni-avo" pitchFamily="2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F006CA-BC74-A114-E7BF-06863E1F519A}"/>
              </a:ext>
            </a:extLst>
          </p:cNvPr>
          <p:cNvSpPr txBox="1"/>
          <p:nvPr/>
        </p:nvSpPr>
        <p:spPr>
          <a:xfrm>
            <a:off x="3122394" y="4088794"/>
            <a:ext cx="18485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prstClr val="black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</a:rPr>
              <a:t>h</a:t>
            </a:r>
            <a:r>
              <a:rPr lang="en-US" sz="6600">
                <a:solidFill>
                  <a:srgbClr val="FF0000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</a:rPr>
              <a:t>o</a:t>
            </a:r>
            <a:r>
              <a:rPr lang="vi-VN" sz="6600">
                <a:solidFill>
                  <a:srgbClr val="FF0000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</a:rPr>
              <a:t>t</a:t>
            </a:r>
            <a:endParaRPr lang="en-US" sz="6600" dirty="0">
              <a:solidFill>
                <a:srgbClr val="FF0000"/>
              </a:solidFill>
              <a:latin typeface="Vni-avo" pitchFamily="2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240A5E-B73D-2AE4-4821-4C5C6D2710E6}"/>
              </a:ext>
            </a:extLst>
          </p:cNvPr>
          <p:cNvSpPr txBox="1"/>
          <p:nvPr/>
        </p:nvSpPr>
        <p:spPr>
          <a:xfrm>
            <a:off x="832222" y="5137540"/>
            <a:ext cx="49319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</a:rPr>
              <a:t>chim h</a:t>
            </a:r>
            <a:r>
              <a:rPr lang="vi-VN" sz="6600">
                <a:solidFill>
                  <a:srgbClr val="FF0000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</a:rPr>
              <a:t>ot</a:t>
            </a:r>
            <a:endParaRPr lang="en-US" sz="6600" dirty="0">
              <a:solidFill>
                <a:srgbClr val="FF0000"/>
              </a:solidFill>
              <a:latin typeface="Vni-avo" pitchFamily="2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137045-D814-9F6A-6EEE-B806C4F101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5" t="15714" r="39417" b="33134"/>
          <a:stretch/>
        </p:blipFill>
        <p:spPr>
          <a:xfrm>
            <a:off x="6853262" y="2326970"/>
            <a:ext cx="3365056" cy="36795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87D5D4-18D5-F82C-2CA6-A8D547209D40}"/>
              </a:ext>
            </a:extLst>
          </p:cNvPr>
          <p:cNvSpPr txBox="1"/>
          <p:nvPr/>
        </p:nvSpPr>
        <p:spPr>
          <a:xfrm>
            <a:off x="6819039" y="5676741"/>
            <a:ext cx="47045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>
                <a:solidFill>
                  <a:prstClr val="black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</a:rPr>
              <a:t>chim hoùt</a:t>
            </a:r>
            <a:endParaRPr lang="en-US" sz="6600" dirty="0">
              <a:solidFill>
                <a:prstClr val="black"/>
              </a:solidFill>
              <a:latin typeface="Vni-avo" pitchFamily="2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21C386-6CC4-79C6-CE30-8359F9043AAF}"/>
              </a:ext>
            </a:extLst>
          </p:cNvPr>
          <p:cNvSpPr txBox="1"/>
          <p:nvPr/>
        </p:nvSpPr>
        <p:spPr>
          <a:xfrm>
            <a:off x="9626497" y="5676741"/>
            <a:ext cx="24593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FF0000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</a:rPr>
              <a:t>o</a:t>
            </a:r>
            <a:r>
              <a:rPr lang="vi-VN" sz="6600">
                <a:solidFill>
                  <a:srgbClr val="FF0000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</a:rPr>
              <a:t>t</a:t>
            </a:r>
            <a:endParaRPr lang="en-US" sz="6600" dirty="0">
              <a:solidFill>
                <a:srgbClr val="FF0000"/>
              </a:solidFill>
              <a:latin typeface="Vni-avo" pitchFamily="2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618B7F3-04BF-0B43-463C-6BAB33FC0A69}"/>
              </a:ext>
            </a:extLst>
          </p:cNvPr>
          <p:cNvCxnSpPr/>
          <p:nvPr/>
        </p:nvCxnSpPr>
        <p:spPr>
          <a:xfrm flipV="1">
            <a:off x="3998113" y="4259777"/>
            <a:ext cx="130778" cy="1478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4B3D7ED-8494-0E39-2C6F-9908250688BF}"/>
              </a:ext>
            </a:extLst>
          </p:cNvPr>
          <p:cNvCxnSpPr/>
          <p:nvPr/>
        </p:nvCxnSpPr>
        <p:spPr>
          <a:xfrm flipV="1">
            <a:off x="4003033" y="5341321"/>
            <a:ext cx="130778" cy="1478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 Box 22">
            <a:extLst>
              <a:ext uri="{FF2B5EF4-FFF2-40B4-BE49-F238E27FC236}">
                <a16:creationId xmlns:a16="http://schemas.microsoft.com/office/drawing/2014/main" id="{E40B3589-72D7-5499-BB77-68BA8CAA4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7495" y="219944"/>
            <a:ext cx="956625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năm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Ǉháng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34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  <p:bldP spid="12" grpId="0"/>
      <p:bldP spid="11" grpId="0"/>
      <p:bldP spid="11" grpId="1"/>
      <p:bldP spid="17" grpId="0"/>
      <p:bldP spid="1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45D9CE-225A-496C-BB19-BC9450885E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3065" cy="1720461"/>
          </a:xfrm>
          <a:prstGeom prst="rect">
            <a:avLst/>
          </a:prstGeom>
        </p:spPr>
      </p:pic>
      <p:sp>
        <p:nvSpPr>
          <p:cNvPr id="6" name="Text Box 22">
            <a:extLst>
              <a:ext uri="{FF2B5EF4-FFF2-40B4-BE49-F238E27FC236}">
                <a16:creationId xmlns:a16="http://schemas.microsoft.com/office/drawing/2014/main" id="{337489AD-60B8-4566-B155-5DEB21D73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4331" y="1036269"/>
            <a:ext cx="890017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ctr">
              <a:spcBef>
                <a:spcPts val="1080"/>
              </a:spcBef>
              <a:defRPr/>
            </a:pPr>
            <a:r>
              <a:rPr lang="en-US" sz="4000" b="1" u="sng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l-GR" sz="4000" b="1" u="sng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</a:t>
            </a:r>
            <a:r>
              <a:rPr lang="en-US" sz="4000" b="1" u="sng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Ğng V</a:t>
            </a:r>
            <a:r>
              <a:rPr lang="el-GR" sz="4000" b="1" u="sng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</a:t>
            </a:r>
            <a:r>
              <a:rPr lang="en-US" sz="4000" b="1" u="sng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İ</a:t>
            </a:r>
            <a:r>
              <a:rPr lang="vi-VN" sz="4000" b="1" u="sng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  </a:t>
            </a:r>
            <a:endParaRPr kumimoji="0" lang="en-US" sz="40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22">
            <a:extLst>
              <a:ext uri="{FF2B5EF4-FFF2-40B4-BE49-F238E27FC236}">
                <a16:creationId xmlns:a16="http://schemas.microsoft.com/office/drawing/2014/main" id="{45AA694F-BC71-3B86-FC86-2DDFA9C26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5913" y="1573865"/>
            <a:ext cx="890017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67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Calibri" panose="020F0502020204030204" pitchFamily="34" charset="0"/>
                <a:cs typeface="Arial" panose="020B0604020202020204" pitchFamily="34" charset="0"/>
              </a:rPr>
              <a:t>on  o</a:t>
            </a: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30" descr="https://i.pinimg.com/564x/ee/67/a5/ee67a5966f431c1bd8d80122fcd8e3e1.jpg">
            <a:extLst>
              <a:ext uri="{FF2B5EF4-FFF2-40B4-BE49-F238E27FC236}">
                <a16:creationId xmlns:a16="http://schemas.microsoft.com/office/drawing/2014/main" id="{891C2CD6-5BAC-7BD5-6159-ACB26CFCA5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5" t="12885" r="10232" b="26261"/>
          <a:stretch/>
        </p:blipFill>
        <p:spPr bwMode="auto">
          <a:xfrm>
            <a:off x="2582454" y="2838689"/>
            <a:ext cx="3513546" cy="295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0" descr="https://i.pinimg.com/564x/ee/67/a5/ee67a5966f431c1bd8d80122fcd8e3e1.jpg">
            <a:extLst>
              <a:ext uri="{FF2B5EF4-FFF2-40B4-BE49-F238E27FC236}">
                <a16:creationId xmlns:a16="http://schemas.microsoft.com/office/drawing/2014/main" id="{CC6510AB-2FBB-4CD9-A4DB-5BCFDA74EC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5" t="12885" r="10232" b="26261"/>
          <a:stretch/>
        </p:blipFill>
        <p:spPr bwMode="auto">
          <a:xfrm>
            <a:off x="6599297" y="2884911"/>
            <a:ext cx="3513546" cy="295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22">
            <a:extLst>
              <a:ext uri="{FF2B5EF4-FFF2-40B4-BE49-F238E27FC236}">
                <a16:creationId xmlns:a16="http://schemas.microsoft.com/office/drawing/2014/main" id="{0277E276-3DAB-D9F0-9862-0CBEF7F25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9152" y="4067594"/>
            <a:ext cx="136978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Vni-avo" pitchFamily="2" charset="0"/>
                <a:ea typeface="Calibri" panose="020F0502020204030204" pitchFamily="34" charset="0"/>
                <a:cs typeface="Arial" panose="020B0604020202020204" pitchFamily="34" charset="0"/>
              </a:rPr>
              <a:t>on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HP001 4H" panose="020B06030503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22">
            <a:extLst>
              <a:ext uri="{FF2B5EF4-FFF2-40B4-BE49-F238E27FC236}">
                <a16:creationId xmlns:a16="http://schemas.microsoft.com/office/drawing/2014/main" id="{629FCF45-9D51-18B3-122A-7B6EA9827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3248" y="4073232"/>
            <a:ext cx="136978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Vni-avo" pitchFamily="2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Vni-avo" pitchFamily="2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HP001 4H" panose="020B06030503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22">
            <a:extLst>
              <a:ext uri="{FF2B5EF4-FFF2-40B4-BE49-F238E27FC236}">
                <a16:creationId xmlns:a16="http://schemas.microsoft.com/office/drawing/2014/main" id="{3040A36A-D759-9232-5352-8795C7D63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7944" y="4067594"/>
            <a:ext cx="136978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22">
            <a:extLst>
              <a:ext uri="{FF2B5EF4-FFF2-40B4-BE49-F238E27FC236}">
                <a16:creationId xmlns:a16="http://schemas.microsoft.com/office/drawing/2014/main" id="{4ACE3764-A478-3B7C-8A11-0E1C85289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5276" y="4067594"/>
            <a:ext cx="136978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2">
            <a:extLst>
              <a:ext uri="{FF2B5EF4-FFF2-40B4-BE49-F238E27FC236}">
                <a16:creationId xmlns:a16="http://schemas.microsoft.com/office/drawing/2014/main" id="{F1B54FD1-4D0C-D379-1FF4-74974E255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7495" y="219944"/>
            <a:ext cx="956625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năm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Ǉháng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22">
            <a:extLst>
              <a:ext uri="{FF2B5EF4-FFF2-40B4-BE49-F238E27FC236}">
                <a16:creationId xmlns:a16="http://schemas.microsoft.com/office/drawing/2014/main" id="{B510E516-4B18-952B-215E-3710ACF99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9082" y="4067594"/>
            <a:ext cx="136978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i-avo" pitchFamily="2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HP001 4H" panose="020B06030503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22">
            <a:extLst>
              <a:ext uri="{FF2B5EF4-FFF2-40B4-BE49-F238E27FC236}">
                <a16:creationId xmlns:a16="http://schemas.microsoft.com/office/drawing/2014/main" id="{3B05D60A-31C0-FE68-3374-CD62AEFF5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7472" y="4063701"/>
            <a:ext cx="136978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>
                <a:solidFill>
                  <a:srgbClr val="00B0F0"/>
                </a:solidFill>
                <a:latin typeface="Vni-avo" pitchFamily="2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HP001 4H" panose="020B06030503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22">
            <a:extLst>
              <a:ext uri="{FF2B5EF4-FFF2-40B4-BE49-F238E27FC236}">
                <a16:creationId xmlns:a16="http://schemas.microsoft.com/office/drawing/2014/main" id="{E20BC6DC-9C99-9872-350E-6B7E4241A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1114" y="2529812"/>
            <a:ext cx="390835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5400" b="1">
                <a:solidFill>
                  <a:srgbClr val="00B0F0"/>
                </a:solidFill>
                <a:latin typeface="Vni-avo" pitchFamily="2" charset="0"/>
                <a:ea typeface="Calibri" panose="020F0502020204030204" pitchFamily="34" charset="0"/>
                <a:cs typeface="Arial" panose="020B0604020202020204" pitchFamily="34" charset="0"/>
              </a:rPr>
              <a:t>So</a:t>
            </a:r>
            <a:r>
              <a:rPr lang="en-US" sz="5400" b="1">
                <a:solidFill>
                  <a:srgbClr val="00B0F0"/>
                </a:solidFill>
                <a:latin typeface="Vni-avo" pitchFamily="2" charset="0"/>
                <a:ea typeface="Calibri" panose="020F0502020204030204" pitchFamily="34" charset="0"/>
                <a:cs typeface="Arial" panose="020B0604020202020204" pitchFamily="34" charset="0"/>
              </a:rPr>
              <a:t> s</a:t>
            </a:r>
            <a:r>
              <a:rPr lang="vi-VN" sz="5400" b="1">
                <a:solidFill>
                  <a:srgbClr val="00B0F0"/>
                </a:solidFill>
                <a:latin typeface="Vni-avo" pitchFamily="2" charset="0"/>
                <a:ea typeface="Calibri" panose="020F0502020204030204" pitchFamily="34" charset="0"/>
                <a:cs typeface="Arial" panose="020B0604020202020204" pitchFamily="34" charset="0"/>
              </a:rPr>
              <a:t>aù</a:t>
            </a:r>
            <a:r>
              <a:rPr lang="en-US" sz="5400" b="1">
                <a:solidFill>
                  <a:srgbClr val="00B0F0"/>
                </a:solidFill>
                <a:latin typeface="Vni-avo" pitchFamily="2" charset="0"/>
                <a:ea typeface="Calibri" panose="020F0502020204030204" pitchFamily="34" charset="0"/>
                <a:cs typeface="Arial" panose="020B0604020202020204" pitchFamily="34" charset="0"/>
              </a:rPr>
              <a:t>nh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HP001 4H" panose="020B06030503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28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5755</TotalTime>
  <Words>366</Words>
  <Application>Microsoft Office PowerPoint</Application>
  <PresentationFormat>Widescreen</PresentationFormat>
  <Paragraphs>73</Paragraphs>
  <Slides>17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Quicksand</vt:lpstr>
      <vt:lpstr>Algerian</vt:lpstr>
      <vt:lpstr>HP001 4 hàng</vt:lpstr>
      <vt:lpstr>Times New Roman</vt:lpstr>
      <vt:lpstr>Calibri Light</vt:lpstr>
      <vt:lpstr>VNI-Avo</vt:lpstr>
      <vt:lpstr>UTM Futura Extra</vt:lpstr>
      <vt:lpstr>HP001 4H</vt:lpstr>
      <vt:lpstr>UTM Avo</vt:lpstr>
      <vt:lpstr>Calibri</vt:lpstr>
      <vt:lpstr>Arial</vt:lpstr>
      <vt:lpstr>VNI-Avo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Trần Quốc Việt (BDPC-PTA-BGĐ.PGĐ)</cp:lastModifiedBy>
  <cp:revision>152</cp:revision>
  <dcterms:created xsi:type="dcterms:W3CDTF">2021-11-01T08:16:43Z</dcterms:created>
  <dcterms:modified xsi:type="dcterms:W3CDTF">2024-12-28T03:14:29Z</dcterms:modified>
</cp:coreProperties>
</file>