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8" r:id="rId3"/>
    <p:sldMasterId id="2147483680" r:id="rId4"/>
  </p:sldMasterIdLst>
  <p:notesMasterIdLst>
    <p:notesMasterId r:id="rId40"/>
  </p:notesMasterIdLst>
  <p:sldIdLst>
    <p:sldId id="364" r:id="rId5"/>
    <p:sldId id="265" r:id="rId6"/>
    <p:sldId id="320" r:id="rId7"/>
    <p:sldId id="321" r:id="rId8"/>
    <p:sldId id="322" r:id="rId9"/>
    <p:sldId id="323" r:id="rId10"/>
    <p:sldId id="324" r:id="rId11"/>
    <p:sldId id="366" r:id="rId12"/>
    <p:sldId id="365" r:id="rId13"/>
    <p:sldId id="284" r:id="rId14"/>
    <p:sldId id="367" r:id="rId15"/>
    <p:sldId id="368" r:id="rId16"/>
    <p:sldId id="369" r:id="rId17"/>
    <p:sldId id="387" r:id="rId18"/>
    <p:sldId id="386" r:id="rId19"/>
    <p:sldId id="383" r:id="rId20"/>
    <p:sldId id="370" r:id="rId21"/>
    <p:sldId id="371" r:id="rId22"/>
    <p:sldId id="372" r:id="rId23"/>
    <p:sldId id="373" r:id="rId24"/>
    <p:sldId id="374" r:id="rId25"/>
    <p:sldId id="375" r:id="rId26"/>
    <p:sldId id="376" r:id="rId27"/>
    <p:sldId id="377" r:id="rId28"/>
    <p:sldId id="378" r:id="rId29"/>
    <p:sldId id="379" r:id="rId30"/>
    <p:sldId id="380" r:id="rId31"/>
    <p:sldId id="381" r:id="rId32"/>
    <p:sldId id="382" r:id="rId33"/>
    <p:sldId id="385" r:id="rId34"/>
    <p:sldId id="339" r:id="rId35"/>
    <p:sldId id="350" r:id="rId36"/>
    <p:sldId id="353" r:id="rId37"/>
    <p:sldId id="257" r:id="rId38"/>
    <p:sldId id="30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9" d="100"/>
          <a:sy n="79" d="100"/>
        </p:scale>
        <p:origin x="-38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919000-D31A-4C90-A298-7EAB0E0132EB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92640B-CCE4-4439-A946-56EA4BD31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95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 </a:t>
            </a:r>
            <a:r>
              <a:rPr lang="en-US" altLang="zh-CN" dirty="0" err="1"/>
              <a:t>hết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tiếp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205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41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020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82B686B-D261-4938-ADC2-D0DF1C6424C0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AB528EB-DFE1-480C-871D-08F97F3FE0EC}" type="slidenum">
              <a:rPr lang="zh-CN" altLang="en-US" smtClean="0">
                <a:solidFill>
                  <a:prstClr val="black"/>
                </a:solidFill>
                <a:latin typeface="等线"/>
                <a:ea typeface="等线" panose="02010600030101010101" pitchFamily="2" charset="-122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zh-CN" altLang="en-US">
              <a:solidFill>
                <a:prstClr val="black"/>
              </a:solidFill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E8CE17-F11B-432A-A079-20F4561094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A3C0888-5BA3-4FE5-813C-94C11B25B6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3B86EFD-9711-4532-9421-B4D4B43E9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203E9-B6E8-4A5A-95F9-F63D40479E2A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96E74B4-D909-4454-9CCA-98063821F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C559FB7-A57A-452B-B9A9-727932493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67A-8FEA-45DA-86F6-C90E26087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7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1FB2EC-89B2-43AB-8F7B-55739251C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A928E63-BB21-4EA4-8F21-636FB49CF8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18E390-C372-4294-8369-060E5A07E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203E9-B6E8-4A5A-95F9-F63D40479E2A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F6F197-B58B-4DE8-B336-663D0E9BE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6946D51-4102-4829-B175-EE46E2791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67A-8FEA-45DA-86F6-C90E26087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23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11A954A-971E-404B-B27A-DFB0AB4FFB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5127C6A-284C-45AF-A6CB-0EF9CA407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5D4440-429A-4965-BB31-07B034EBD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203E9-B6E8-4A5A-95F9-F63D40479E2A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A711007-EF62-4CC1-B11F-7C16F6E73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BFBBD0-9366-41F0-8620-481248852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67A-8FEA-45DA-86F6-C90E26087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733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sp>
        <p:nvSpPr>
          <p:cNvPr id="19" name="Google Shape;19;p13"/>
          <p:cNvSpPr/>
          <p:nvPr/>
        </p:nvSpPr>
        <p:spPr>
          <a:xfrm>
            <a:off x="-12700" y="8890"/>
            <a:ext cx="12215495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125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478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91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365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478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064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179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247153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E77F0A-E7C9-4323-9ECC-ADFCA33AF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CBBB1C-BAA6-47FB-9622-FE9CEBF469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758194E-C38B-4595-A9B9-90BCCFCB6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203E9-B6E8-4A5A-95F9-F63D40479E2A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0A3E0FF-C255-48E1-B002-79DB5948A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6A04BB-A61C-49D4-9350-078050C9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67A-8FEA-45DA-86F6-C90E26087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857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4006F-9EBA-404D-B65D-21C80B6040F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668338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14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16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03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15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99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13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37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09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04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8E7BEE-ABED-4918-9168-52C3BB4EA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B38F522-1575-491E-BBEC-EA83CBA97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E098279-F6C2-4015-8592-6BF80C1A5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203E9-B6E8-4A5A-95F9-F63D40479E2A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1E243EE-07F7-481B-91DB-50CFEEC8A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48968D8-1AB3-43CA-ABA6-CA2902105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67A-8FEA-45DA-86F6-C90E26087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568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72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24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249" y="170148"/>
            <a:ext cx="10515600" cy="51195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83AA03"/>
                </a:solidFill>
                <a:effectLst>
                  <a:glow rad="127000">
                    <a:schemeClr val="bg1"/>
                  </a:glo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82101"/>
            <a:ext cx="12192000" cy="617589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39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07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78666-0AC1-4C17-A327-7232150460D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1709F-6804-42DA-A477-9D1506A6D7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62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531E1E-D2CC-48B1-A27D-172D9EAC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B0DFAE9-503C-4273-BB15-2C7BCA49F4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6B581DD-97B1-4B4B-8E22-BE8DCF0DE7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C3E6882-DE1D-46EA-BC2D-865768FE3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203E9-B6E8-4A5A-95F9-F63D40479E2A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6E7DEB1-C778-4D04-BA39-FE05CAB8E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F6128D0-CC3A-4F00-A992-22CB7CC6B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67A-8FEA-45DA-86F6-C90E26087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27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65CCDB-E0AD-4EE0-A241-5D4BFFCB4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C427745-A7D9-4B51-8A70-7FAB60EBB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7CA98CE-F9F8-4F18-A4E2-257D488076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4893A1B-6E63-4EA8-B425-982649D5AA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AD6AC4A-5D13-4E12-BBB4-9C86193286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3109142-1FA4-4600-8324-5CA99EC93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203E9-B6E8-4A5A-95F9-F63D40479E2A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FCB8466-CDDD-4020-9C01-568C09B78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54C7104-6FCF-440B-A2F5-372200740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67A-8FEA-45DA-86F6-C90E26087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50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A6CB04-50EB-440A-9D18-B92C55554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B5D4EDE-5F0D-4C90-8C00-5751A50FA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203E9-B6E8-4A5A-95F9-F63D40479E2A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A48D811-6067-4261-ADBF-4DB7D2576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7E34006-DA27-4E19-B26B-5440B0AA2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67A-8FEA-45DA-86F6-C90E26087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735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CEFBAC1-40F7-464C-843B-4BF81E69E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203E9-B6E8-4A5A-95F9-F63D40479E2A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4E86D10-06B3-4E15-AA8C-B0617A33E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32B06A-9C31-498C-BF8A-E8E9F81F8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67A-8FEA-45DA-86F6-C90E26087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30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394B15-6BBE-4FFD-BCCE-822968549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8A25E5D-B2BE-4BA9-AA70-0206F80C9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D3F3931-F117-40A3-BCF9-66D8EF3E08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F9FC7E8-473E-47A5-86D8-951AD67CD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203E9-B6E8-4A5A-95F9-F63D40479E2A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7BFC5FB-832F-440B-B405-606B9C994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F0303AD-C908-406A-81BC-EE6C7A93C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67A-8FEA-45DA-86F6-C90E26087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285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AA7D62-78BF-4E71-A2AC-EA7E0A787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309B0BB-3EF0-4FD4-86DD-BC213453BF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943C0B0-4A55-453B-80CC-63B70575D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4F90F3D-DD91-4F3C-9180-EDEF6EF5B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203E9-B6E8-4A5A-95F9-F63D40479E2A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F9CB901-5598-405A-ACBE-AD64D7450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1161A54-C9A7-492A-8FFF-58CE9FA13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67A-8FEA-45DA-86F6-C90E26087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54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.png"/><Relationship Id="rId5" Type="http://schemas.openxmlformats.org/officeDocument/2006/relationships/image" Target="../media/image3.jp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8DF503D-7DDE-417E-A9B7-F675FEDF6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8A53706-A491-4E66-A681-289A10D2C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1E39808-0AEB-48F7-81BB-5E8400EB4C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203E9-B6E8-4A5A-95F9-F63D40479E2A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F27F142-913F-4D7B-89FF-4A4BD0F487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4F6AB05-8C4D-4B92-93D3-DE2F221827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B667A-8FEA-45DA-86F6-C90E2608797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2F2B5874-711F-4B9D-BAE2-355C71EAD98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7" y="155713"/>
            <a:ext cx="1112056" cy="111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83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95299D7D-DF05-4980-9147-2CED8B0F819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7" y="155713"/>
            <a:ext cx="1112056" cy="111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684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17" r:id="rId8"/>
    <p:sldLayoutId id="2147483718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82D1012E-BBF9-4535-BE34-BE2B48056F6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7" y="155713"/>
            <a:ext cx="1112056" cy="111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81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4B735D05-00A7-4E64-8A8B-BE894BE08E7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7" y="155713"/>
            <a:ext cx="1112056" cy="111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67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file:///C:\Users\Sony\Desktop\New%20folder%20(3)\L&#7899;p%20ch&#250;ng%20ta%20&#273;o&#224;n%20k&#7871;t%20beat.mp3" TargetMode="External"/><Relationship Id="rId1" Type="http://schemas.openxmlformats.org/officeDocument/2006/relationships/audio" Target="love%20story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gif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22.xml"/><Relationship Id="rId21" Type="http://schemas.openxmlformats.org/officeDocument/2006/relationships/slide" Target="slide7.xml"/><Relationship Id="rId7" Type="http://schemas.microsoft.com/office/2007/relationships/hdphoto" Target="../media/hdphoto1.wdp"/><Relationship Id="rId12" Type="http://schemas.openxmlformats.org/officeDocument/2006/relationships/image" Target="../media/image14.gif"/><Relationship Id="rId17" Type="http://schemas.openxmlformats.org/officeDocument/2006/relationships/slide" Target="slide4.xml"/><Relationship Id="rId2" Type="http://schemas.openxmlformats.org/officeDocument/2006/relationships/audio" Target="../media/media1.wma"/><Relationship Id="rId16" Type="http://schemas.openxmlformats.org/officeDocument/2006/relationships/slide" Target="slide8.xml"/><Relationship Id="rId20" Type="http://schemas.openxmlformats.org/officeDocument/2006/relationships/image" Target="../media/image19.png"/><Relationship Id="rId1" Type="http://schemas.microsoft.com/office/2007/relationships/media" Target="../media/media1.wma"/><Relationship Id="rId6" Type="http://schemas.openxmlformats.org/officeDocument/2006/relationships/image" Target="../media/image10.png"/><Relationship Id="rId11" Type="http://schemas.openxmlformats.org/officeDocument/2006/relationships/image" Target="../media/image13.gif"/><Relationship Id="rId24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openxmlformats.org/officeDocument/2006/relationships/image" Target="../media/image17.png"/><Relationship Id="rId23" Type="http://schemas.openxmlformats.org/officeDocument/2006/relationships/slide" Target="slide6.xml"/><Relationship Id="rId10" Type="http://schemas.openxmlformats.org/officeDocument/2006/relationships/image" Target="../media/image12.png"/><Relationship Id="rId19" Type="http://schemas.openxmlformats.org/officeDocument/2006/relationships/slide" Target="slide5.xml"/><Relationship Id="rId4" Type="http://schemas.openxmlformats.org/officeDocument/2006/relationships/notesSlide" Target="../notesSlides/notesSlide1.xml"/><Relationship Id="rId9" Type="http://schemas.openxmlformats.org/officeDocument/2006/relationships/slide" Target="slide10.xml"/><Relationship Id="rId14" Type="http://schemas.openxmlformats.org/officeDocument/2006/relationships/image" Target="../media/image16.png"/><Relationship Id="rId22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8.png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61.png"/><Relationship Id="rId11" Type="http://schemas.openxmlformats.org/officeDocument/2006/relationships/image" Target="../media/image64.png"/><Relationship Id="rId5" Type="http://schemas.openxmlformats.org/officeDocument/2006/relationships/image" Target="../media/image60.png"/><Relationship Id="rId10" Type="http://schemas.openxmlformats.org/officeDocument/2006/relationships/image" Target="../media/image42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image" Target="../media/image9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6.jp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33.xml"/><Relationship Id="rId1" Type="http://schemas.openxmlformats.org/officeDocument/2006/relationships/video" Target="file:///C:\Users\Asus\Desktop\2%20ph&#250;t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EJ023"/>
          <p:cNvPicPr>
            <a:picLocks noGrp="1" noChangeAspect="1" noChangeArrowheads="1"/>
          </p:cNvPicPr>
          <p:nvPr>
            <p:ph type="title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7" t="5516" r="5814" b="3343"/>
          <a:stretch>
            <a:fillRect/>
          </a:stretch>
        </p:blipFill>
        <p:spPr>
          <a:xfrm>
            <a:off x="317500" y="76201"/>
            <a:ext cx="11785600" cy="6858000"/>
          </a:xfrm>
          <a:solidFill>
            <a:srgbClr val="00FF00"/>
          </a:solidFill>
          <a:ln>
            <a:solidFill>
              <a:srgbClr val="FFFF99"/>
            </a:solidFill>
            <a:miter lim="800000"/>
            <a:headEnd/>
            <a:tailEnd/>
          </a:ln>
        </p:spPr>
      </p:pic>
      <p:pic>
        <p:nvPicPr>
          <p:cNvPr id="88073" name="love stor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8674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WordArt 12"/>
          <p:cNvSpPr>
            <a:spLocks noChangeArrowheads="1" noChangeShapeType="1" noTextEdit="1"/>
          </p:cNvSpPr>
          <p:nvPr/>
        </p:nvSpPr>
        <p:spPr bwMode="auto">
          <a:xfrm>
            <a:off x="2819400" y="3657600"/>
            <a:ext cx="6781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endParaRPr lang="vi-VN"/>
          </a:p>
        </p:txBody>
      </p:sp>
      <p:sp>
        <p:nvSpPr>
          <p:cNvPr id="78853" name="Text Box 13"/>
          <p:cNvSpPr txBox="1">
            <a:spLocks noChangeArrowheads="1"/>
          </p:cNvSpPr>
          <p:nvPr/>
        </p:nvSpPr>
        <p:spPr bwMode="auto">
          <a:xfrm>
            <a:off x="3733800" y="5010151"/>
            <a:ext cx="53340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GV: LÊ THỊ PHƯƠNG</a:t>
            </a:r>
          </a:p>
        </p:txBody>
      </p:sp>
      <p:sp>
        <p:nvSpPr>
          <p:cNvPr id="78854" name="WordArt 8"/>
          <p:cNvSpPr>
            <a:spLocks noChangeArrowheads="1" noChangeShapeType="1" noTextEdit="1"/>
          </p:cNvSpPr>
          <p:nvPr/>
        </p:nvSpPr>
        <p:spPr bwMode="auto">
          <a:xfrm>
            <a:off x="3200400" y="1752600"/>
            <a:ext cx="6324600" cy="2133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40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CHÀO MỪNG QUÝ THẦY CÔ</a:t>
            </a:r>
          </a:p>
        </p:txBody>
      </p:sp>
      <p:sp>
        <p:nvSpPr>
          <p:cNvPr id="10" name="WordArt 7"/>
          <p:cNvSpPr>
            <a:spLocks noChangeArrowheads="1" noChangeShapeType="1" noTextEdit="1"/>
          </p:cNvSpPr>
          <p:nvPr/>
        </p:nvSpPr>
        <p:spPr bwMode="auto">
          <a:xfrm>
            <a:off x="3733800" y="2438400"/>
            <a:ext cx="53340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VỀ DỰ GIỜ THĂM LỚP 3C </a:t>
            </a:r>
          </a:p>
        </p:txBody>
      </p:sp>
      <p:sp>
        <p:nvSpPr>
          <p:cNvPr id="78856" name="Rectangle 12"/>
          <p:cNvSpPr>
            <a:spLocks noChangeArrowheads="1"/>
          </p:cNvSpPr>
          <p:nvPr/>
        </p:nvSpPr>
        <p:spPr bwMode="auto">
          <a:xfrm>
            <a:off x="3493169" y="445169"/>
            <a:ext cx="6372726" cy="523220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Cừ</a:t>
            </a:r>
            <a:endParaRPr lang="en-US" sz="2800" dirty="0"/>
          </a:p>
        </p:txBody>
      </p:sp>
      <p:sp>
        <p:nvSpPr>
          <p:cNvPr id="78857" name="TextBox 8"/>
          <p:cNvSpPr txBox="1">
            <a:spLocks noChangeArrowheads="1"/>
          </p:cNvSpPr>
          <p:nvPr/>
        </p:nvSpPr>
        <p:spPr bwMode="auto">
          <a:xfrm>
            <a:off x="2590800" y="3505201"/>
            <a:ext cx="70104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400" b="1"/>
              <a:t> </a:t>
            </a:r>
            <a:r>
              <a:rPr lang="en-US" sz="2600" b="1" u="sng"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sz="2600" b="1">
              <a:latin typeface="Times New Roman" pitchFamily="18" charset="0"/>
              <a:cs typeface="Times New Roman" pitchFamily="18" charset="0"/>
            </a:endParaRPr>
          </a:p>
          <a:p>
            <a:pPr algn="r" eaLnBrk="1" hangingPunct="1"/>
            <a:r>
              <a:rPr lang="en-US" sz="2600" b="1">
                <a:latin typeface="Times New Roman" pitchFamily="18" charset="0"/>
                <a:cs typeface="Times New Roman" pitchFamily="18" charset="0"/>
              </a:rPr>
              <a:t>BẦY VOI RỪNG TRƯỜNG SƠN</a:t>
            </a:r>
          </a:p>
        </p:txBody>
      </p:sp>
      <p:pic>
        <p:nvPicPr>
          <p:cNvPr id="12" name="Lớp chúng ta đoàn kết beat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9" name="TextBox 8"/>
          <p:cNvSpPr txBox="1">
            <a:spLocks noChangeArrowheads="1"/>
          </p:cNvSpPr>
          <p:nvPr/>
        </p:nvSpPr>
        <p:spPr bwMode="auto">
          <a:xfrm>
            <a:off x="4258733" y="5637214"/>
            <a:ext cx="526626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400" b="1" dirty="0"/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2025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342078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393" fill="hold"/>
                                        <p:tgtEl>
                                          <p:spTgt spid="880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44393"/>
                            </p:stCondLst>
                            <p:childTnLst>
                              <p:par>
                                <p:cTn id="8" presetID="27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07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62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0272287-EACB-4EFC-BCD2-892ADB3DFFC0}"/>
              </a:ext>
            </a:extLst>
          </p:cNvPr>
          <p:cNvSpPr/>
          <p:nvPr/>
        </p:nvSpPr>
        <p:spPr>
          <a:xfrm>
            <a:off x="3376545" y="389378"/>
            <a:ext cx="16882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Đọc mẫu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="" xmlns:a16="http://schemas.microsoft.com/office/drawing/2014/main" id="{536AF253-C62A-4EEA-8DAD-370A5AE11D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29" y="3478955"/>
            <a:ext cx="4776026" cy="1169382"/>
          </a:xfrm>
          <a:prstGeom prst="rect">
            <a:avLst/>
          </a:prstGeom>
        </p:spPr>
      </p:pic>
      <p:pic>
        <p:nvPicPr>
          <p:cNvPr id="5" name="Picture 4" descr="A close-up of a toy&#10;&#10;Description automatically generated with medium confidence">
            <a:extLst>
              <a:ext uri="{FF2B5EF4-FFF2-40B4-BE49-F238E27FC236}">
                <a16:creationId xmlns="" xmlns:a16="http://schemas.microsoft.com/office/drawing/2014/main" id="{DF4974F8-B9D2-401D-8299-A9F6D8AAC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155" y="1365394"/>
            <a:ext cx="1946374" cy="2246561"/>
          </a:xfrm>
          <a:prstGeom prst="rect">
            <a:avLst/>
          </a:prstGeom>
        </p:spPr>
      </p:pic>
      <p:sp>
        <p:nvSpPr>
          <p:cNvPr id="6" name="TextBox 28">
            <a:extLst>
              <a:ext uri="{FF2B5EF4-FFF2-40B4-BE49-F238E27FC236}">
                <a16:creationId xmlns="" xmlns:a16="http://schemas.microsoft.com/office/drawing/2014/main" id="{A6B292AF-8670-4AF0-BFAA-B47C91F6A152}"/>
              </a:ext>
            </a:extLst>
          </p:cNvPr>
          <p:cNvSpPr txBox="1"/>
          <p:nvPr/>
        </p:nvSpPr>
        <p:spPr>
          <a:xfrm>
            <a:off x="4392825" y="5308951"/>
            <a:ext cx="3717630" cy="98387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MẮT DÕI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28">
            <a:extLst>
              <a:ext uri="{FF2B5EF4-FFF2-40B4-BE49-F238E27FC236}">
                <a16:creationId xmlns="" xmlns:a16="http://schemas.microsoft.com/office/drawing/2014/main" id="{37CDA3FB-15AE-4DD1-B3DB-0023EB696D3B}"/>
              </a:ext>
            </a:extLst>
          </p:cNvPr>
          <p:cNvSpPr txBox="1"/>
          <p:nvPr/>
        </p:nvSpPr>
        <p:spPr>
          <a:xfrm>
            <a:off x="8014941" y="2201640"/>
            <a:ext cx="3661674" cy="98387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TAI NGHE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28">
            <a:extLst>
              <a:ext uri="{FF2B5EF4-FFF2-40B4-BE49-F238E27FC236}">
                <a16:creationId xmlns="" xmlns:a16="http://schemas.microsoft.com/office/drawing/2014/main" id="{5CF22BDC-7897-4481-85A0-B1D77108B56C}"/>
              </a:ext>
            </a:extLst>
          </p:cNvPr>
          <p:cNvSpPr txBox="1"/>
          <p:nvPr/>
        </p:nvSpPr>
        <p:spPr>
          <a:xfrm>
            <a:off x="894896" y="2364210"/>
            <a:ext cx="2950113" cy="98387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TAY DÒ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="" xmlns:a16="http://schemas.microsoft.com/office/drawing/2014/main" id="{38F1E282-E460-4B36-8B9B-58D19C5B5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681510" y="4510508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heck out Arrow icon created by 4B Icons | Graphic design posters, Mini  drawings, Desktop wallpaper art">
            <a:extLst>
              <a:ext uri="{FF2B5EF4-FFF2-40B4-BE49-F238E27FC236}">
                <a16:creationId xmlns="" xmlns:a16="http://schemas.microsoft.com/office/drawing/2014/main" id="{AD55A421-31F7-4608-A09E-3414EB822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216004" y="243521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heck out Arrow icon created by 4B Icons | Graphic design posters, Mini  drawings, Desktop wallpaper art">
            <a:extLst>
              <a:ext uri="{FF2B5EF4-FFF2-40B4-BE49-F238E27FC236}">
                <a16:creationId xmlns="" xmlns:a16="http://schemas.microsoft.com/office/drawing/2014/main" id="{037F39A6-5221-41DF-84E4-3552F84DD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21087" y="2422316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7E22F99-7BD0-4928-B636-23A1617AAF4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7866" y="275312"/>
            <a:ext cx="626045" cy="69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6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5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61">
            <a:extLst>
              <a:ext uri="{FF2B5EF4-FFF2-40B4-BE49-F238E27FC236}"/>
            </a:extLst>
          </p:cNvPr>
          <p:cNvSpPr/>
          <p:nvPr/>
        </p:nvSpPr>
        <p:spPr>
          <a:xfrm>
            <a:off x="2758018" y="-144463"/>
            <a:ext cx="6623049" cy="858838"/>
          </a:xfrm>
          <a:prstGeom prst="roundRect">
            <a:avLst/>
          </a:prstGeom>
          <a:noFill/>
          <a:ln w="28575" cap="flat" cmpd="sng" algn="ctr">
            <a:noFill/>
            <a:prstDash val="dashDot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Bầy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voi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rừng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Sơn</a:t>
            </a:r>
            <a:endParaRPr lang="en-US" sz="4000" b="1" kern="0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33891" y="672098"/>
            <a:ext cx="11724217" cy="58631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vu.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chen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Nơi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những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những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giũ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Voi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Chúng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150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gam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Chúng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Buổi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rậm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Chiều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những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lững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thững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rống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rền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oai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Voi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Chúng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biếng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ngác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bẫy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							(Theo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4513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Wave 62">
            <a:extLst>
              <a:ext uri="{FF2B5EF4-FFF2-40B4-BE49-F238E27FC236}"/>
            </a:extLst>
          </p:cNvPr>
          <p:cNvSpPr/>
          <p:nvPr/>
        </p:nvSpPr>
        <p:spPr>
          <a:xfrm>
            <a:off x="-19050" y="0"/>
            <a:ext cx="2777068" cy="673100"/>
          </a:xfrm>
          <a:custGeom>
            <a:avLst/>
            <a:gdLst>
              <a:gd name="connsiteX0" fmla="*/ 198973 w 1622941"/>
              <a:gd name="connsiteY0" fmla="*/ 69953 h 559621"/>
              <a:gd name="connsiteX1" fmla="*/ 1622941 w 1622941"/>
              <a:gd name="connsiteY1" fmla="*/ 69953 h 559621"/>
              <a:gd name="connsiteX2" fmla="*/ 1423968 w 1622941"/>
              <a:gd name="connsiteY2" fmla="*/ 489668 h 559621"/>
              <a:gd name="connsiteX3" fmla="*/ 0 w 1622941"/>
              <a:gd name="connsiteY3" fmla="*/ 489668 h 559621"/>
              <a:gd name="connsiteX4" fmla="*/ 198973 w 1622941"/>
              <a:gd name="connsiteY4" fmla="*/ 69953 h 55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2941" h="559621" fill="none" extrusionOk="0">
                <a:moveTo>
                  <a:pt x="198973" y="69953"/>
                </a:moveTo>
                <a:cubicBezTo>
                  <a:pt x="597964" y="-134429"/>
                  <a:pt x="1092709" y="271404"/>
                  <a:pt x="1622941" y="69953"/>
                </a:cubicBezTo>
                <a:cubicBezTo>
                  <a:pt x="1543258" y="264348"/>
                  <a:pt x="1478575" y="317485"/>
                  <a:pt x="1423968" y="489668"/>
                </a:cubicBezTo>
                <a:cubicBezTo>
                  <a:pt x="964965" y="713471"/>
                  <a:pt x="431990" y="267594"/>
                  <a:pt x="0" y="489668"/>
                </a:cubicBezTo>
                <a:cubicBezTo>
                  <a:pt x="44643" y="419563"/>
                  <a:pt x="154196" y="113703"/>
                  <a:pt x="198973" y="69953"/>
                </a:cubicBezTo>
                <a:close/>
              </a:path>
              <a:path w="1622941" h="559621" stroke="0" extrusionOk="0">
                <a:moveTo>
                  <a:pt x="198973" y="69953"/>
                </a:moveTo>
                <a:cubicBezTo>
                  <a:pt x="690371" y="-191630"/>
                  <a:pt x="1136469" y="218298"/>
                  <a:pt x="1622941" y="69953"/>
                </a:cubicBezTo>
                <a:cubicBezTo>
                  <a:pt x="1576460" y="152485"/>
                  <a:pt x="1466543" y="419683"/>
                  <a:pt x="1423968" y="489668"/>
                </a:cubicBezTo>
                <a:cubicBezTo>
                  <a:pt x="990462" y="663096"/>
                  <a:pt x="461417" y="299627"/>
                  <a:pt x="0" y="489668"/>
                </a:cubicBezTo>
                <a:cubicBezTo>
                  <a:pt x="74325" y="339705"/>
                  <a:pt x="142114" y="186419"/>
                  <a:pt x="198973" y="69953"/>
                </a:cubicBezTo>
                <a:close/>
              </a:path>
            </a:pathLst>
          </a:custGeom>
          <a:solidFill>
            <a:sysClr val="window" lastClr="FFFFFF"/>
          </a:solidFill>
          <a:ln w="19050" cap="flat" cmpd="sng" algn="ctr">
            <a:solidFill>
              <a:srgbClr val="00B050"/>
            </a:solidFill>
            <a:prstDash val="solid"/>
            <a:extLst>
              <a:ext uri="{C807C97D-BFC1-408E-A445-0C87EB9F89A2}"/>
            </a:extLst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Chia </a:t>
            </a:r>
            <a:r>
              <a:rPr lang="en-US" sz="20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đoạn</a:t>
            </a:r>
            <a:endParaRPr lang="en-US" sz="2000" b="1" kern="0" dirty="0">
              <a:solidFill>
                <a:srgbClr val="0070C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61">
            <a:extLst>
              <a:ext uri="{FF2B5EF4-FFF2-40B4-BE49-F238E27FC236}"/>
            </a:extLst>
          </p:cNvPr>
          <p:cNvSpPr/>
          <p:nvPr/>
        </p:nvSpPr>
        <p:spPr>
          <a:xfrm>
            <a:off x="2758018" y="-144463"/>
            <a:ext cx="6623049" cy="858838"/>
          </a:xfrm>
          <a:prstGeom prst="roundRect">
            <a:avLst/>
          </a:prstGeom>
          <a:noFill/>
          <a:ln w="28575" cap="flat" cmpd="sng" algn="ctr">
            <a:noFill/>
            <a:prstDash val="dashDot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kern="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Bầy </a:t>
            </a:r>
            <a:r>
              <a:rPr lang="en-US" sz="3000" b="1" kern="0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voi</a:t>
            </a:r>
            <a:r>
              <a:rPr lang="en-US" sz="3000" b="1" kern="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rừng</a:t>
            </a:r>
            <a:r>
              <a:rPr lang="en-US" sz="3000" b="1" kern="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3000" b="1" kern="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Sơn</a:t>
            </a:r>
            <a:endParaRPr lang="en-US" sz="3000" b="1" kern="0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7433" y="511176"/>
            <a:ext cx="11724217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Dãy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Trừơng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vu.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chen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Nơi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những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những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giũ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Voi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Chúng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150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gam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Chúng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Buổi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rậm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Chiều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những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lững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thững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rống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rền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oai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Voi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Chúng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biếng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ngác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bẫy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							(Theo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254114" y="545684"/>
            <a:ext cx="425449" cy="384175"/>
            <a:chOff x="8079657" y="1342173"/>
            <a:chExt cx="707923" cy="707923"/>
          </a:xfrm>
        </p:grpSpPr>
        <p:sp>
          <p:nvSpPr>
            <p:cNvPr id="22" name="Oval 2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8079657" y="1342173"/>
              <a:ext cx="707923" cy="707923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kern="0">
                <a:solidFill>
                  <a:prstClr val="white"/>
                </a:solidFill>
                <a:latin typeface="UTM Avo" panose="02040603050506020204" pitchFamily="18" charset="0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8157141" y="1418231"/>
              <a:ext cx="552955" cy="555807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UTM Avo" panose="02040603050506020204" pitchFamily="18" charset="0"/>
                  <a:ea typeface="AvantGarde" panose="00000400000000000000" pitchFamily="2" charset="0"/>
                  <a:cs typeface="AvantGarde" panose="00000400000000000000" pitchFamily="2" charset="0"/>
                </a:rPr>
                <a:t>1</a:t>
              </a:r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258235" y="1869577"/>
            <a:ext cx="385233" cy="384175"/>
            <a:chOff x="8079657" y="1342173"/>
            <a:chExt cx="707923" cy="707923"/>
          </a:xfrm>
        </p:grpSpPr>
        <p:sp>
          <p:nvSpPr>
            <p:cNvPr id="25" name="Oval 2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8079657" y="1342173"/>
              <a:ext cx="707923" cy="707923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kern="0">
                <a:solidFill>
                  <a:prstClr val="white"/>
                </a:solidFill>
                <a:latin typeface="UTM Avo" panose="02040603050506020204" pitchFamily="18" charset="0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8157451" y="1418231"/>
              <a:ext cx="552336" cy="555807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UTM Avo" panose="02040603050506020204" pitchFamily="18" charset="0"/>
                  <a:ea typeface="AvantGarde" panose="00000400000000000000" pitchFamily="2" charset="0"/>
                  <a:cs typeface="AvantGarde" panose="00000400000000000000" pitchFamily="2" charset="0"/>
                </a:rPr>
                <a:t>2</a:t>
              </a: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316946" y="3931819"/>
            <a:ext cx="385233" cy="330200"/>
            <a:chOff x="8079657" y="1342173"/>
            <a:chExt cx="707923" cy="707923"/>
          </a:xfrm>
        </p:grpSpPr>
        <p:sp>
          <p:nvSpPr>
            <p:cNvPr id="12" name="Oval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8079657" y="1342173"/>
              <a:ext cx="707923" cy="707923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kern="0">
                <a:solidFill>
                  <a:prstClr val="white"/>
                </a:solidFill>
                <a:latin typeface="UTM Avo" panose="02040603050506020204" pitchFamily="18" charset="0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8157459" y="1417050"/>
              <a:ext cx="552337" cy="558170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UTM Avo" panose="02040603050506020204" pitchFamily="18" charset="0"/>
                  <a:ea typeface="AvantGarde" panose="00000400000000000000" pitchFamily="2" charset="0"/>
                  <a:cs typeface="AvantGarde" panose="00000400000000000000" pitchFamily="2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954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>
            <a:grpSpLocks/>
          </p:cNvGrpSpPr>
          <p:nvPr/>
        </p:nvGrpSpPr>
        <p:grpSpPr bwMode="auto">
          <a:xfrm>
            <a:off x="38100" y="250826"/>
            <a:ext cx="11863917" cy="3332163"/>
            <a:chOff x="2889804" y="1192232"/>
            <a:chExt cx="4576914" cy="2903922"/>
          </a:xfrm>
        </p:grpSpPr>
        <p:sp>
          <p:nvSpPr>
            <p:cNvPr id="66" name="Rectangle: Rounded Corners 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075167" y="2332218"/>
              <a:ext cx="4325408" cy="1763936"/>
            </a:xfrm>
            <a:custGeom>
              <a:avLst/>
              <a:gdLst>
                <a:gd name="connsiteX0" fmla="*/ 0 w 4325245"/>
                <a:gd name="connsiteY0" fmla="*/ 415975 h 2062141"/>
                <a:gd name="connsiteX1" fmla="*/ 415975 w 4325245"/>
                <a:gd name="connsiteY1" fmla="*/ 0 h 2062141"/>
                <a:gd name="connsiteX2" fmla="*/ 1044768 w 4325245"/>
                <a:gd name="connsiteY2" fmla="*/ 0 h 2062141"/>
                <a:gd name="connsiteX3" fmla="*/ 1813293 w 4325245"/>
                <a:gd name="connsiteY3" fmla="*/ 0 h 2062141"/>
                <a:gd name="connsiteX4" fmla="*/ 2477019 w 4325245"/>
                <a:gd name="connsiteY4" fmla="*/ 0 h 2062141"/>
                <a:gd name="connsiteX5" fmla="*/ 3245544 w 4325245"/>
                <a:gd name="connsiteY5" fmla="*/ 0 h 2062141"/>
                <a:gd name="connsiteX6" fmla="*/ 3909270 w 4325245"/>
                <a:gd name="connsiteY6" fmla="*/ 0 h 2062141"/>
                <a:gd name="connsiteX7" fmla="*/ 4325245 w 4325245"/>
                <a:gd name="connsiteY7" fmla="*/ 415975 h 2062141"/>
                <a:gd name="connsiteX8" fmla="*/ 4325245 w 4325245"/>
                <a:gd name="connsiteY8" fmla="*/ 1031071 h 2062141"/>
                <a:gd name="connsiteX9" fmla="*/ 4325245 w 4325245"/>
                <a:gd name="connsiteY9" fmla="*/ 1646166 h 2062141"/>
                <a:gd name="connsiteX10" fmla="*/ 3909270 w 4325245"/>
                <a:gd name="connsiteY10" fmla="*/ 2062141 h 2062141"/>
                <a:gd name="connsiteX11" fmla="*/ 3210611 w 4325245"/>
                <a:gd name="connsiteY11" fmla="*/ 2062141 h 2062141"/>
                <a:gd name="connsiteX12" fmla="*/ 2442086 w 4325245"/>
                <a:gd name="connsiteY12" fmla="*/ 2062141 h 2062141"/>
                <a:gd name="connsiteX13" fmla="*/ 1848226 w 4325245"/>
                <a:gd name="connsiteY13" fmla="*/ 2062141 h 2062141"/>
                <a:gd name="connsiteX14" fmla="*/ 1254366 w 4325245"/>
                <a:gd name="connsiteY14" fmla="*/ 2062141 h 2062141"/>
                <a:gd name="connsiteX15" fmla="*/ 415975 w 4325245"/>
                <a:gd name="connsiteY15" fmla="*/ 2062141 h 2062141"/>
                <a:gd name="connsiteX16" fmla="*/ 0 w 4325245"/>
                <a:gd name="connsiteY16" fmla="*/ 1646166 h 2062141"/>
                <a:gd name="connsiteX17" fmla="*/ 0 w 4325245"/>
                <a:gd name="connsiteY17" fmla="*/ 1067976 h 2062141"/>
                <a:gd name="connsiteX18" fmla="*/ 0 w 4325245"/>
                <a:gd name="connsiteY18" fmla="*/ 415975 h 206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25245" h="2062141" fill="none" extrusionOk="0">
                  <a:moveTo>
                    <a:pt x="0" y="415975"/>
                  </a:moveTo>
                  <a:cubicBezTo>
                    <a:pt x="32363" y="177437"/>
                    <a:pt x="227969" y="21244"/>
                    <a:pt x="415975" y="0"/>
                  </a:cubicBezTo>
                  <a:cubicBezTo>
                    <a:pt x="713846" y="-14106"/>
                    <a:pt x="766707" y="-16625"/>
                    <a:pt x="1044768" y="0"/>
                  </a:cubicBezTo>
                  <a:cubicBezTo>
                    <a:pt x="1322829" y="16625"/>
                    <a:pt x="1557664" y="-22468"/>
                    <a:pt x="1813293" y="0"/>
                  </a:cubicBezTo>
                  <a:cubicBezTo>
                    <a:pt x="2068922" y="22468"/>
                    <a:pt x="2198130" y="14597"/>
                    <a:pt x="2477019" y="0"/>
                  </a:cubicBezTo>
                  <a:cubicBezTo>
                    <a:pt x="2755908" y="-14597"/>
                    <a:pt x="3005689" y="17813"/>
                    <a:pt x="3245544" y="0"/>
                  </a:cubicBezTo>
                  <a:cubicBezTo>
                    <a:pt x="3485400" y="-17813"/>
                    <a:pt x="3738470" y="4237"/>
                    <a:pt x="3909270" y="0"/>
                  </a:cubicBezTo>
                  <a:cubicBezTo>
                    <a:pt x="4150563" y="14200"/>
                    <a:pt x="4317276" y="171305"/>
                    <a:pt x="4325245" y="415975"/>
                  </a:cubicBezTo>
                  <a:cubicBezTo>
                    <a:pt x="4311113" y="684824"/>
                    <a:pt x="4321972" y="735766"/>
                    <a:pt x="4325245" y="1031071"/>
                  </a:cubicBezTo>
                  <a:cubicBezTo>
                    <a:pt x="4328518" y="1326376"/>
                    <a:pt x="4330175" y="1485377"/>
                    <a:pt x="4325245" y="1646166"/>
                  </a:cubicBezTo>
                  <a:cubicBezTo>
                    <a:pt x="4345795" y="1877953"/>
                    <a:pt x="4152594" y="2024778"/>
                    <a:pt x="3909270" y="2062141"/>
                  </a:cubicBezTo>
                  <a:cubicBezTo>
                    <a:pt x="3730168" y="2083231"/>
                    <a:pt x="3538802" y="2029540"/>
                    <a:pt x="3210611" y="2062141"/>
                  </a:cubicBezTo>
                  <a:cubicBezTo>
                    <a:pt x="2882420" y="2094742"/>
                    <a:pt x="2677918" y="2051119"/>
                    <a:pt x="2442086" y="2062141"/>
                  </a:cubicBezTo>
                  <a:cubicBezTo>
                    <a:pt x="2206255" y="2073163"/>
                    <a:pt x="2001388" y="2072565"/>
                    <a:pt x="1848226" y="2062141"/>
                  </a:cubicBezTo>
                  <a:cubicBezTo>
                    <a:pt x="1695064" y="2051717"/>
                    <a:pt x="1386455" y="2054804"/>
                    <a:pt x="1254366" y="2062141"/>
                  </a:cubicBezTo>
                  <a:cubicBezTo>
                    <a:pt x="1122277" y="2069478"/>
                    <a:pt x="730034" y="2053991"/>
                    <a:pt x="415975" y="2062141"/>
                  </a:cubicBezTo>
                  <a:cubicBezTo>
                    <a:pt x="138265" y="2083829"/>
                    <a:pt x="4217" y="1855513"/>
                    <a:pt x="0" y="1646166"/>
                  </a:cubicBezTo>
                  <a:cubicBezTo>
                    <a:pt x="-16691" y="1387455"/>
                    <a:pt x="18196" y="1197864"/>
                    <a:pt x="0" y="1067976"/>
                  </a:cubicBezTo>
                  <a:cubicBezTo>
                    <a:pt x="-18196" y="938088"/>
                    <a:pt x="-25016" y="730971"/>
                    <a:pt x="0" y="415975"/>
                  </a:cubicBezTo>
                  <a:close/>
                </a:path>
                <a:path w="4325245" h="2062141" stroke="0" extrusionOk="0">
                  <a:moveTo>
                    <a:pt x="0" y="415975"/>
                  </a:moveTo>
                  <a:cubicBezTo>
                    <a:pt x="184" y="191865"/>
                    <a:pt x="203938" y="31629"/>
                    <a:pt x="415975" y="0"/>
                  </a:cubicBezTo>
                  <a:cubicBezTo>
                    <a:pt x="685283" y="-31753"/>
                    <a:pt x="790172" y="-13552"/>
                    <a:pt x="1149567" y="0"/>
                  </a:cubicBezTo>
                  <a:cubicBezTo>
                    <a:pt x="1508962" y="13552"/>
                    <a:pt x="1646908" y="-24748"/>
                    <a:pt x="1778360" y="0"/>
                  </a:cubicBezTo>
                  <a:cubicBezTo>
                    <a:pt x="1909812" y="24748"/>
                    <a:pt x="2142769" y="6860"/>
                    <a:pt x="2407153" y="0"/>
                  </a:cubicBezTo>
                  <a:cubicBezTo>
                    <a:pt x="2671537" y="-6860"/>
                    <a:pt x="2847739" y="15100"/>
                    <a:pt x="3140745" y="0"/>
                  </a:cubicBezTo>
                  <a:cubicBezTo>
                    <a:pt x="3433751" y="-15100"/>
                    <a:pt x="3686608" y="33263"/>
                    <a:pt x="3909270" y="0"/>
                  </a:cubicBezTo>
                  <a:cubicBezTo>
                    <a:pt x="4114752" y="-37531"/>
                    <a:pt x="4278299" y="211356"/>
                    <a:pt x="4325245" y="415975"/>
                  </a:cubicBezTo>
                  <a:cubicBezTo>
                    <a:pt x="4296973" y="575563"/>
                    <a:pt x="4342593" y="796161"/>
                    <a:pt x="4325245" y="1031071"/>
                  </a:cubicBezTo>
                  <a:cubicBezTo>
                    <a:pt x="4307897" y="1265981"/>
                    <a:pt x="4313232" y="1453275"/>
                    <a:pt x="4325245" y="1646166"/>
                  </a:cubicBezTo>
                  <a:cubicBezTo>
                    <a:pt x="4317334" y="1856661"/>
                    <a:pt x="4108114" y="2052316"/>
                    <a:pt x="3909270" y="2062141"/>
                  </a:cubicBezTo>
                  <a:cubicBezTo>
                    <a:pt x="3656325" y="2073557"/>
                    <a:pt x="3436098" y="2076681"/>
                    <a:pt x="3315410" y="2062141"/>
                  </a:cubicBezTo>
                  <a:cubicBezTo>
                    <a:pt x="3194722" y="2047601"/>
                    <a:pt x="2784921" y="2062551"/>
                    <a:pt x="2616751" y="2062141"/>
                  </a:cubicBezTo>
                  <a:cubicBezTo>
                    <a:pt x="2448581" y="2061731"/>
                    <a:pt x="2295760" y="2052588"/>
                    <a:pt x="1987958" y="2062141"/>
                  </a:cubicBezTo>
                  <a:cubicBezTo>
                    <a:pt x="1680156" y="2071694"/>
                    <a:pt x="1514509" y="2027850"/>
                    <a:pt x="1254366" y="2062141"/>
                  </a:cubicBezTo>
                  <a:cubicBezTo>
                    <a:pt x="994223" y="2096432"/>
                    <a:pt x="824926" y="2038064"/>
                    <a:pt x="415975" y="2062141"/>
                  </a:cubicBezTo>
                  <a:cubicBezTo>
                    <a:pt x="194149" y="2045734"/>
                    <a:pt x="6113" y="1883915"/>
                    <a:pt x="0" y="1646166"/>
                  </a:cubicBezTo>
                  <a:cubicBezTo>
                    <a:pt x="-4494" y="1405123"/>
                    <a:pt x="18279" y="1300382"/>
                    <a:pt x="0" y="1067976"/>
                  </a:cubicBezTo>
                  <a:cubicBezTo>
                    <a:pt x="-18279" y="835570"/>
                    <a:pt x="16217" y="608519"/>
                    <a:pt x="0" y="415975"/>
                  </a:cubicBezTo>
                  <a:close/>
                </a:path>
              </a:pathLst>
            </a:custGeom>
            <a:solidFill>
              <a:srgbClr val="FFFFFF">
                <a:alpha val="85000"/>
              </a:srgbClr>
            </a:solidFill>
            <a:ln w="38100" cap="flat" cmpd="sng" algn="ctr">
              <a:solidFill>
                <a:srgbClr val="002060"/>
              </a:solidFill>
              <a:prstDash val="solid"/>
              <a:extLst>
                <a:ext uri="{C807C97D-BFC1-408E-A445-0C87EB9F89A2}"/>
              </a:extLst>
            </a:ln>
            <a:effectLst/>
          </p:spPr>
          <p:txBody>
            <a:bodyPr anchor="b"/>
            <a:lstStyle/>
            <a:p>
              <a:pPr marL="568325" algn="just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Phân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đoạn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</a:p>
            <a:p>
              <a:pPr marL="568325" algn="just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Tất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viên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đều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</a:p>
            <a:p>
              <a:pPr marL="568325" algn="just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khó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Giải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nghĩa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nhau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endParaRPr lang="vi-VN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" name="Rectangle: Rounded Corners 6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4079403" y="2047610"/>
              <a:ext cx="3387315" cy="532287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 cap="flat" cmpd="sng" algn="ctr">
              <a:solidFill>
                <a:srgbClr val="002060"/>
              </a:solidFill>
              <a:prstDash val="dash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4000" b="1" kern="0" dirty="0" err="1">
                  <a:ln w="9525">
                    <a:solidFill>
                      <a:srgbClr val="B3C3F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4000" b="1" kern="0" dirty="0">
                  <a:ln w="9525">
                    <a:solidFill>
                      <a:srgbClr val="B3C3F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ln w="9525">
                    <a:solidFill>
                      <a:srgbClr val="B3C3F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Cầu</a:t>
              </a:r>
              <a:endParaRPr lang="en-US" sz="4000" b="1" kern="0" dirty="0">
                <a:ln w="9525">
                  <a:solidFill>
                    <a:srgbClr val="B3C3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87060" name="Picture 6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155635" y="1192232"/>
              <a:ext cx="570472" cy="570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61" name="Picture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889804" y="2332845"/>
              <a:ext cx="570471" cy="570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" name="Group 70"/>
          <p:cNvGrpSpPr>
            <a:grpSpLocks/>
          </p:cNvGrpSpPr>
          <p:nvPr/>
        </p:nvGrpSpPr>
        <p:grpSpPr bwMode="auto">
          <a:xfrm>
            <a:off x="4864100" y="4152900"/>
            <a:ext cx="7112000" cy="2298700"/>
            <a:chOff x="5189219" y="3812803"/>
            <a:chExt cx="7275830" cy="3036377"/>
          </a:xfrm>
        </p:grpSpPr>
        <p:grpSp>
          <p:nvGrpSpPr>
            <p:cNvPr id="87046" name="Group 71"/>
            <p:cNvGrpSpPr>
              <a:grpSpLocks/>
            </p:cNvGrpSpPr>
            <p:nvPr/>
          </p:nvGrpSpPr>
          <p:grpSpPr bwMode="auto">
            <a:xfrm>
              <a:off x="5189219" y="3812803"/>
              <a:ext cx="7275830" cy="3036377"/>
              <a:chOff x="3323319" y="1250854"/>
              <a:chExt cx="7275830" cy="3036377"/>
            </a:xfrm>
          </p:grpSpPr>
          <p:sp>
            <p:nvSpPr>
              <p:cNvPr id="82" name="Rectangle: Rounded Corners 12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3323319" y="1724764"/>
                <a:ext cx="7275830" cy="2562467"/>
              </a:xfrm>
              <a:custGeom>
                <a:avLst/>
                <a:gdLst>
                  <a:gd name="connsiteX0" fmla="*/ 0 w 5445754"/>
                  <a:gd name="connsiteY0" fmla="*/ 396103 h 1963626"/>
                  <a:gd name="connsiteX1" fmla="*/ 396103 w 5445754"/>
                  <a:gd name="connsiteY1" fmla="*/ 0 h 1963626"/>
                  <a:gd name="connsiteX2" fmla="*/ 1014360 w 5445754"/>
                  <a:gd name="connsiteY2" fmla="*/ 0 h 1963626"/>
                  <a:gd name="connsiteX3" fmla="*/ 1632617 w 5445754"/>
                  <a:gd name="connsiteY3" fmla="*/ 0 h 1963626"/>
                  <a:gd name="connsiteX4" fmla="*/ 2157803 w 5445754"/>
                  <a:gd name="connsiteY4" fmla="*/ 0 h 1963626"/>
                  <a:gd name="connsiteX5" fmla="*/ 2729525 w 5445754"/>
                  <a:gd name="connsiteY5" fmla="*/ 0 h 1963626"/>
                  <a:gd name="connsiteX6" fmla="*/ 3301247 w 5445754"/>
                  <a:gd name="connsiteY6" fmla="*/ 0 h 1963626"/>
                  <a:gd name="connsiteX7" fmla="*/ 4012575 w 5445754"/>
                  <a:gd name="connsiteY7" fmla="*/ 0 h 1963626"/>
                  <a:gd name="connsiteX8" fmla="*/ 5049651 w 5445754"/>
                  <a:gd name="connsiteY8" fmla="*/ 0 h 1963626"/>
                  <a:gd name="connsiteX9" fmla="*/ 5445754 w 5445754"/>
                  <a:gd name="connsiteY9" fmla="*/ 396103 h 1963626"/>
                  <a:gd name="connsiteX10" fmla="*/ 5445754 w 5445754"/>
                  <a:gd name="connsiteY10" fmla="*/ 970099 h 1963626"/>
                  <a:gd name="connsiteX11" fmla="*/ 5445754 w 5445754"/>
                  <a:gd name="connsiteY11" fmla="*/ 1567523 h 1963626"/>
                  <a:gd name="connsiteX12" fmla="*/ 5049651 w 5445754"/>
                  <a:gd name="connsiteY12" fmla="*/ 1963626 h 1963626"/>
                  <a:gd name="connsiteX13" fmla="*/ 4338323 w 5445754"/>
                  <a:gd name="connsiteY13" fmla="*/ 1963626 h 1963626"/>
                  <a:gd name="connsiteX14" fmla="*/ 3673530 w 5445754"/>
                  <a:gd name="connsiteY14" fmla="*/ 1963626 h 1963626"/>
                  <a:gd name="connsiteX15" fmla="*/ 2915667 w 5445754"/>
                  <a:gd name="connsiteY15" fmla="*/ 1963626 h 1963626"/>
                  <a:gd name="connsiteX16" fmla="*/ 2250874 w 5445754"/>
                  <a:gd name="connsiteY16" fmla="*/ 1963626 h 1963626"/>
                  <a:gd name="connsiteX17" fmla="*/ 1586082 w 5445754"/>
                  <a:gd name="connsiteY17" fmla="*/ 1963626 h 1963626"/>
                  <a:gd name="connsiteX18" fmla="*/ 396103 w 5445754"/>
                  <a:gd name="connsiteY18" fmla="*/ 1963626 h 1963626"/>
                  <a:gd name="connsiteX19" fmla="*/ 0 w 5445754"/>
                  <a:gd name="connsiteY19" fmla="*/ 1567523 h 1963626"/>
                  <a:gd name="connsiteX20" fmla="*/ 0 w 5445754"/>
                  <a:gd name="connsiteY20" fmla="*/ 993527 h 1963626"/>
                  <a:gd name="connsiteX21" fmla="*/ 0 w 5445754"/>
                  <a:gd name="connsiteY21" fmla="*/ 396103 h 1963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445754" h="1963626" fill="none" extrusionOk="0">
                    <a:moveTo>
                      <a:pt x="0" y="396103"/>
                    </a:moveTo>
                    <a:cubicBezTo>
                      <a:pt x="14917" y="198470"/>
                      <a:pt x="142186" y="32177"/>
                      <a:pt x="396103" y="0"/>
                    </a:cubicBezTo>
                    <a:cubicBezTo>
                      <a:pt x="534279" y="-19845"/>
                      <a:pt x="801978" y="-18245"/>
                      <a:pt x="1014360" y="0"/>
                    </a:cubicBezTo>
                    <a:cubicBezTo>
                      <a:pt x="1226742" y="18245"/>
                      <a:pt x="1376676" y="-3869"/>
                      <a:pt x="1632617" y="0"/>
                    </a:cubicBezTo>
                    <a:cubicBezTo>
                      <a:pt x="1888558" y="3869"/>
                      <a:pt x="2004088" y="473"/>
                      <a:pt x="2157803" y="0"/>
                    </a:cubicBezTo>
                    <a:cubicBezTo>
                      <a:pt x="2311518" y="-473"/>
                      <a:pt x="2451318" y="9934"/>
                      <a:pt x="2729525" y="0"/>
                    </a:cubicBezTo>
                    <a:cubicBezTo>
                      <a:pt x="3007732" y="-9934"/>
                      <a:pt x="3086480" y="870"/>
                      <a:pt x="3301247" y="0"/>
                    </a:cubicBezTo>
                    <a:cubicBezTo>
                      <a:pt x="3516014" y="-870"/>
                      <a:pt x="3815233" y="-35187"/>
                      <a:pt x="4012575" y="0"/>
                    </a:cubicBezTo>
                    <a:cubicBezTo>
                      <a:pt x="4209917" y="35187"/>
                      <a:pt x="4631353" y="-37544"/>
                      <a:pt x="5049651" y="0"/>
                    </a:cubicBezTo>
                    <a:cubicBezTo>
                      <a:pt x="5275524" y="-584"/>
                      <a:pt x="5425162" y="137386"/>
                      <a:pt x="5445754" y="396103"/>
                    </a:cubicBezTo>
                    <a:cubicBezTo>
                      <a:pt x="5453241" y="588062"/>
                      <a:pt x="5459079" y="847733"/>
                      <a:pt x="5445754" y="970099"/>
                    </a:cubicBezTo>
                    <a:cubicBezTo>
                      <a:pt x="5432429" y="1092465"/>
                      <a:pt x="5457498" y="1420661"/>
                      <a:pt x="5445754" y="1567523"/>
                    </a:cubicBezTo>
                    <a:cubicBezTo>
                      <a:pt x="5463716" y="1786438"/>
                      <a:pt x="5283226" y="1989753"/>
                      <a:pt x="5049651" y="1963626"/>
                    </a:cubicBezTo>
                    <a:cubicBezTo>
                      <a:pt x="4832062" y="1941321"/>
                      <a:pt x="4535687" y="1973711"/>
                      <a:pt x="4338323" y="1963626"/>
                    </a:cubicBezTo>
                    <a:cubicBezTo>
                      <a:pt x="4140959" y="1953541"/>
                      <a:pt x="3898171" y="1954452"/>
                      <a:pt x="3673530" y="1963626"/>
                    </a:cubicBezTo>
                    <a:cubicBezTo>
                      <a:pt x="3448889" y="1972800"/>
                      <a:pt x="3127227" y="1926565"/>
                      <a:pt x="2915667" y="1963626"/>
                    </a:cubicBezTo>
                    <a:cubicBezTo>
                      <a:pt x="2704107" y="2000687"/>
                      <a:pt x="2578096" y="1954043"/>
                      <a:pt x="2250874" y="1963626"/>
                    </a:cubicBezTo>
                    <a:cubicBezTo>
                      <a:pt x="1923652" y="1973209"/>
                      <a:pt x="1761142" y="1964249"/>
                      <a:pt x="1586082" y="1963626"/>
                    </a:cubicBezTo>
                    <a:cubicBezTo>
                      <a:pt x="1411022" y="1963003"/>
                      <a:pt x="939232" y="1939074"/>
                      <a:pt x="396103" y="1963626"/>
                    </a:cubicBezTo>
                    <a:cubicBezTo>
                      <a:pt x="176570" y="1972654"/>
                      <a:pt x="-2277" y="1760118"/>
                      <a:pt x="0" y="1567523"/>
                    </a:cubicBezTo>
                    <a:cubicBezTo>
                      <a:pt x="27606" y="1395190"/>
                      <a:pt x="17578" y="1167575"/>
                      <a:pt x="0" y="993527"/>
                    </a:cubicBezTo>
                    <a:cubicBezTo>
                      <a:pt x="-17578" y="819479"/>
                      <a:pt x="5962" y="600177"/>
                      <a:pt x="0" y="396103"/>
                    </a:cubicBezTo>
                    <a:close/>
                  </a:path>
                  <a:path w="5445754" h="1963626" stroke="0" extrusionOk="0">
                    <a:moveTo>
                      <a:pt x="0" y="396103"/>
                    </a:moveTo>
                    <a:cubicBezTo>
                      <a:pt x="393" y="189365"/>
                      <a:pt x="202428" y="44828"/>
                      <a:pt x="396103" y="0"/>
                    </a:cubicBezTo>
                    <a:cubicBezTo>
                      <a:pt x="701241" y="29580"/>
                      <a:pt x="774513" y="-32670"/>
                      <a:pt x="1107431" y="0"/>
                    </a:cubicBezTo>
                    <a:cubicBezTo>
                      <a:pt x="1440349" y="32670"/>
                      <a:pt x="1513198" y="-21624"/>
                      <a:pt x="1679153" y="0"/>
                    </a:cubicBezTo>
                    <a:cubicBezTo>
                      <a:pt x="1845108" y="21624"/>
                      <a:pt x="1997144" y="-27295"/>
                      <a:pt x="2250874" y="0"/>
                    </a:cubicBezTo>
                    <a:cubicBezTo>
                      <a:pt x="2504604" y="27295"/>
                      <a:pt x="2711605" y="7336"/>
                      <a:pt x="2962202" y="0"/>
                    </a:cubicBezTo>
                    <a:cubicBezTo>
                      <a:pt x="3212799" y="-7336"/>
                      <a:pt x="3396565" y="-21926"/>
                      <a:pt x="3580459" y="0"/>
                    </a:cubicBezTo>
                    <a:cubicBezTo>
                      <a:pt x="3764353" y="21926"/>
                      <a:pt x="4140455" y="-10520"/>
                      <a:pt x="4338323" y="0"/>
                    </a:cubicBezTo>
                    <a:cubicBezTo>
                      <a:pt x="4536191" y="10520"/>
                      <a:pt x="4756895" y="-27317"/>
                      <a:pt x="5049651" y="0"/>
                    </a:cubicBezTo>
                    <a:cubicBezTo>
                      <a:pt x="5252462" y="8396"/>
                      <a:pt x="5464440" y="156656"/>
                      <a:pt x="5445754" y="396103"/>
                    </a:cubicBezTo>
                    <a:cubicBezTo>
                      <a:pt x="5418680" y="626552"/>
                      <a:pt x="5435522" y="841290"/>
                      <a:pt x="5445754" y="958385"/>
                    </a:cubicBezTo>
                    <a:cubicBezTo>
                      <a:pt x="5455986" y="1075480"/>
                      <a:pt x="5463851" y="1403102"/>
                      <a:pt x="5445754" y="1567523"/>
                    </a:cubicBezTo>
                    <a:cubicBezTo>
                      <a:pt x="5460854" y="1793718"/>
                      <a:pt x="5266927" y="1954313"/>
                      <a:pt x="5049651" y="1963626"/>
                    </a:cubicBezTo>
                    <a:cubicBezTo>
                      <a:pt x="4893569" y="1952252"/>
                      <a:pt x="4740733" y="1989570"/>
                      <a:pt x="4477929" y="1963626"/>
                    </a:cubicBezTo>
                    <a:cubicBezTo>
                      <a:pt x="4215125" y="1937682"/>
                      <a:pt x="4041768" y="1981816"/>
                      <a:pt x="3766601" y="1963626"/>
                    </a:cubicBezTo>
                    <a:cubicBezTo>
                      <a:pt x="3491434" y="1945436"/>
                      <a:pt x="3175128" y="1986950"/>
                      <a:pt x="3008738" y="1963626"/>
                    </a:cubicBezTo>
                    <a:cubicBezTo>
                      <a:pt x="2842348" y="1940302"/>
                      <a:pt x="2520816" y="1948751"/>
                      <a:pt x="2390481" y="1963626"/>
                    </a:cubicBezTo>
                    <a:cubicBezTo>
                      <a:pt x="2260146" y="1978501"/>
                      <a:pt x="1973823" y="1945581"/>
                      <a:pt x="1772224" y="1963626"/>
                    </a:cubicBezTo>
                    <a:cubicBezTo>
                      <a:pt x="1570625" y="1981671"/>
                      <a:pt x="1247296" y="1971923"/>
                      <a:pt x="1014360" y="1963626"/>
                    </a:cubicBezTo>
                    <a:cubicBezTo>
                      <a:pt x="781424" y="1955329"/>
                      <a:pt x="596949" y="1952585"/>
                      <a:pt x="396103" y="1963626"/>
                    </a:cubicBezTo>
                    <a:cubicBezTo>
                      <a:pt x="223264" y="1951137"/>
                      <a:pt x="13486" y="1793150"/>
                      <a:pt x="0" y="1567523"/>
                    </a:cubicBezTo>
                    <a:cubicBezTo>
                      <a:pt x="-10579" y="1436190"/>
                      <a:pt x="-20792" y="1153264"/>
                      <a:pt x="0" y="1005241"/>
                    </a:cubicBezTo>
                    <a:cubicBezTo>
                      <a:pt x="20792" y="857218"/>
                      <a:pt x="-6695" y="631352"/>
                      <a:pt x="0" y="396103"/>
                    </a:cubicBezTo>
                    <a:close/>
                  </a:path>
                </a:pathLst>
              </a:custGeom>
              <a:solidFill>
                <a:srgbClr val="FFFFFF">
                  <a:alpha val="85000"/>
                </a:srgbClr>
              </a:solidFill>
              <a:ln w="38100" cap="flat" cmpd="sng" algn="ctr">
                <a:solidFill>
                  <a:srgbClr val="002060"/>
                </a:solidFill>
                <a:prstDash val="solid"/>
                <a:extLst>
                  <a:ext uri="{C807C97D-BFC1-408E-A445-0C87EB9F89A2}"/>
                </a:extLst>
              </a:ln>
              <a:effectLst/>
            </p:spPr>
            <p:txBody>
              <a:bodyPr anchor="b"/>
              <a:lstStyle/>
              <a:p>
                <a:pPr algn="just" eaLnBrk="1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r>
                  <a:rPr lang="en-US" sz="2800" b="1" kern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1. </a:t>
                </a:r>
                <a:r>
                  <a:rPr lang="en-US" sz="2800" b="1" kern="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Đọc</a:t>
                </a:r>
                <a:r>
                  <a:rPr lang="en-US" sz="2800" b="1" kern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2800" b="1" kern="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đúng</a:t>
                </a:r>
                <a:r>
                  <a:rPr lang="en-US" sz="2800" b="1" kern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.</a:t>
                </a:r>
              </a:p>
              <a:p>
                <a:pPr algn="just" eaLnBrk="1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r>
                  <a:rPr lang="en-US" sz="2800" b="1" kern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2. </a:t>
                </a:r>
                <a:r>
                  <a:rPr lang="en-US" sz="2800" b="1" kern="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Đọc</a:t>
                </a:r>
                <a:r>
                  <a:rPr lang="en-US" sz="2800" b="1" kern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to, </a:t>
                </a:r>
                <a:r>
                  <a:rPr lang="en-US" sz="2800" b="1" kern="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rõ</a:t>
                </a:r>
                <a:r>
                  <a:rPr lang="en-US" sz="2800" b="1" kern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.</a:t>
                </a:r>
              </a:p>
              <a:p>
                <a:pPr algn="just" eaLnBrk="1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r>
                  <a:rPr lang="en-US" sz="2800" b="1" kern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3. </a:t>
                </a:r>
                <a:r>
                  <a:rPr lang="en-US" sz="2800" b="1" kern="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Đọc</a:t>
                </a:r>
                <a:r>
                  <a:rPr lang="en-US" sz="2800" b="1" kern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2800" b="1" kern="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ngắt</a:t>
                </a:r>
                <a:r>
                  <a:rPr lang="en-US" sz="2800" b="1" kern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, </a:t>
                </a:r>
                <a:r>
                  <a:rPr lang="en-US" sz="2800" b="1" kern="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nghỉ</a:t>
                </a:r>
                <a:r>
                  <a:rPr lang="en-US" sz="2800" b="1" kern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2800" b="1" kern="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đúng</a:t>
                </a:r>
                <a:r>
                  <a:rPr lang="en-US" sz="2800" b="1" kern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2800" b="1" kern="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chỗ</a:t>
                </a:r>
                <a:r>
                  <a:rPr lang="en-US" sz="2800" b="1" kern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.</a:t>
                </a:r>
              </a:p>
            </p:txBody>
          </p:sp>
          <p:sp>
            <p:nvSpPr>
              <p:cNvPr id="83" name="Rectangle: Rounded Corners 82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4156062" y="1250854"/>
                <a:ext cx="6192198" cy="796835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 cap="flat" cmpd="sng" algn="ctr">
                <a:solidFill>
                  <a:srgbClr val="002060"/>
                </a:solidFill>
                <a:prstDash val="dash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r>
                  <a:rPr lang="en-US" sz="3200" b="1" kern="0" dirty="0" err="1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Tiêu</a:t>
                </a:r>
                <a:r>
                  <a:rPr lang="en-US" sz="3200" b="1" kern="0" dirty="0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200" b="1" kern="0" dirty="0" err="1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chí</a:t>
                </a:r>
                <a:r>
                  <a:rPr lang="en-US" sz="3200" b="1" kern="0" dirty="0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200" b="1" kern="0" dirty="0" err="1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đánh</a:t>
                </a:r>
                <a:r>
                  <a:rPr lang="en-US" sz="3200" b="1" kern="0" dirty="0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200" b="1" kern="0" dirty="0" err="1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giá</a:t>
                </a:r>
                <a:endParaRPr lang="en-US" sz="3200" b="1" kern="0" dirty="0">
                  <a:ln w="9525">
                    <a:solidFill>
                      <a:srgbClr val="B3C3F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pic>
          <p:nvPicPr>
            <p:cNvPr id="87047" name="Picture 7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4107" y="5067897"/>
              <a:ext cx="469964" cy="469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48" name="Picture 7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693" y="4993693"/>
              <a:ext cx="469964" cy="469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49" name="Picture 7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8453" y="5090554"/>
              <a:ext cx="469964" cy="469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50" name="Picture 7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9657" y="5657330"/>
              <a:ext cx="469964" cy="469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51" name="Picture 7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2181" y="5657330"/>
              <a:ext cx="469964" cy="469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52" name="Picture 7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2769" y="5657329"/>
              <a:ext cx="469964" cy="469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53" name="Picture 7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99666" y="6279692"/>
              <a:ext cx="469964" cy="469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54" name="Picture 7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43489" y="6279691"/>
              <a:ext cx="469964" cy="469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55" name="Picture 8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9630" y="6279694"/>
              <a:ext cx="469964" cy="469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4" name="TextBox 83">
            <a:extLst>
              <a:ext uri="{FF2B5EF4-FFF2-40B4-BE49-F238E27FC236}"/>
            </a:extLst>
          </p:cNvPr>
          <p:cNvSpPr txBox="1"/>
          <p:nvPr/>
        </p:nvSpPr>
        <p:spPr>
          <a:xfrm>
            <a:off x="964709" y="-58986"/>
            <a:ext cx="6045692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4000" b="1" kern="0" dirty="0">
                <a:ln w="9525">
                  <a:solidFill>
                    <a:srgbClr val="B3C3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LUYỆN ĐỌC </a:t>
            </a:r>
            <a:endParaRPr lang="vi-VN" sz="4000" b="1" kern="0" dirty="0">
              <a:ln w="9525">
                <a:solidFill>
                  <a:srgbClr val="B3C3F0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EDD26B">
                    <a:lumMod val="60000"/>
                    <a:lumOff val="4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4000" b="1" kern="0" dirty="0">
                <a:ln w="9525">
                  <a:solidFill>
                    <a:srgbClr val="B3C3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 NHÓM</a:t>
            </a:r>
          </a:p>
        </p:txBody>
      </p:sp>
      <p:pic>
        <p:nvPicPr>
          <p:cNvPr id="87045" name="Picture 8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9" t="46150" r="21025" b="17592"/>
          <a:stretch>
            <a:fillRect/>
          </a:stretch>
        </p:blipFill>
        <p:spPr bwMode="auto">
          <a:xfrm>
            <a:off x="448734" y="4756151"/>
            <a:ext cx="3926417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51680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4313767" y="990600"/>
            <a:ext cx="3376084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88" tIns="45594" rIns="91188" bIns="45594" anchor="ctr" anchorCtr="1"/>
          <a:lstStyle/>
          <a:p>
            <a:pPr algn="ctr"/>
            <a:endParaRPr lang="vi-VN" sz="2700" b="1">
              <a:solidFill>
                <a:srgbClr val="00FF00"/>
              </a:solidFill>
              <a:latin typeface="VNI-Times" pitchFamily="2" charset="0"/>
            </a:endParaRPr>
          </a:p>
        </p:txBody>
      </p:sp>
      <p:sp>
        <p:nvSpPr>
          <p:cNvPr id="152579" name="Text Box 15"/>
          <p:cNvSpPr txBox="1">
            <a:spLocks noChangeArrowheads="1"/>
          </p:cNvSpPr>
          <p:nvPr/>
        </p:nvSpPr>
        <p:spPr bwMode="auto">
          <a:xfrm>
            <a:off x="6479117" y="3278189"/>
            <a:ext cx="508000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88" tIns="45594" rIns="91188" bIns="4559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000" b="1" i="1" dirty="0" smtClean="0">
                <a:latin typeface="VNI-Times" pitchFamily="2" charset="0"/>
              </a:rPr>
              <a:t>- </a:t>
            </a:r>
            <a:r>
              <a:rPr lang="en-US" sz="3000" b="1" i="1" dirty="0" err="1" smtClean="0">
                <a:latin typeface="VNI-Times" pitchFamily="2" charset="0"/>
              </a:rPr>
              <a:t>rừng</a:t>
            </a:r>
            <a:r>
              <a:rPr lang="en-US" sz="3000" b="1" i="1" dirty="0" smtClean="0">
                <a:latin typeface="VNI-Times" pitchFamily="2" charset="0"/>
              </a:rPr>
              <a:t> </a:t>
            </a:r>
            <a:r>
              <a:rPr lang="en-US" sz="3000" b="1" i="1" dirty="0" err="1" smtClean="0">
                <a:latin typeface="VNI-Times" pitchFamily="2" charset="0"/>
              </a:rPr>
              <a:t>Trường</a:t>
            </a:r>
            <a:r>
              <a:rPr lang="en-US" sz="3000" b="1" i="1" dirty="0" smtClean="0">
                <a:latin typeface="VNI-Times" pitchFamily="2" charset="0"/>
              </a:rPr>
              <a:t> </a:t>
            </a:r>
            <a:r>
              <a:rPr lang="en-US" sz="3000" b="1" i="1" dirty="0" err="1" smtClean="0">
                <a:latin typeface="VNI-Times" pitchFamily="2" charset="0"/>
              </a:rPr>
              <a:t>Sơn</a:t>
            </a:r>
            <a:endParaRPr lang="en-US" sz="3000" b="1" i="1" dirty="0">
              <a:latin typeface="VNI-Times" pitchFamily="2" charset="0"/>
            </a:endParaRPr>
          </a:p>
        </p:txBody>
      </p:sp>
      <p:sp>
        <p:nvSpPr>
          <p:cNvPr id="93188" name="Text Box 40"/>
          <p:cNvSpPr txBox="1">
            <a:spLocks noChangeArrowheads="1"/>
          </p:cNvSpPr>
          <p:nvPr/>
        </p:nvSpPr>
        <p:spPr bwMode="auto">
          <a:xfrm>
            <a:off x="203200" y="2362201"/>
            <a:ext cx="11480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8" tIns="45594" rIns="91188" bIns="4559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dirty="0"/>
              <a:t> </a:t>
            </a:r>
            <a:r>
              <a:rPr lang="en-US" altLang="vi-VN" sz="3600" dirty="0" smtClean="0"/>
              <a:t>	 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vi-VN" sz="3000" b="1" u="sng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vi-VN" sz="30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u="sng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vi-VN" sz="3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vi-VN" sz="3000" b="1" dirty="0" smtClean="0">
                <a:latin typeface="Times New Roman" pitchFamily="18" charset="0"/>
                <a:cs typeface="Times New Roman" pitchFamily="18" charset="0"/>
              </a:rPr>
              <a:t>                       		     	*</a:t>
            </a:r>
            <a:r>
              <a:rPr lang="en-US" altLang="vi-VN" sz="3000" b="1" u="sng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vi-VN" sz="30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u="sng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vi-VN" sz="30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0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3189" name="Line 46"/>
          <p:cNvSpPr>
            <a:spLocks noChangeShapeType="1"/>
          </p:cNvSpPr>
          <p:nvPr/>
        </p:nvSpPr>
        <p:spPr bwMode="auto">
          <a:xfrm flipH="1">
            <a:off x="6489480" y="2994281"/>
            <a:ext cx="14816" cy="3717758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188" tIns="45594" rIns="91188" bIns="45594"/>
          <a:lstStyle/>
          <a:p>
            <a:endParaRPr lang="vi-VN"/>
          </a:p>
        </p:txBody>
      </p:sp>
      <p:sp>
        <p:nvSpPr>
          <p:cNvPr id="93190" name="Text Box 18"/>
          <p:cNvSpPr txBox="1">
            <a:spLocks noChangeArrowheads="1"/>
          </p:cNvSpPr>
          <p:nvPr/>
        </p:nvSpPr>
        <p:spPr bwMode="auto">
          <a:xfrm>
            <a:off x="464193" y="3832226"/>
            <a:ext cx="5920652" cy="1692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188" tIns="45594" rIns="91188" bIns="4559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sz="3200" b="1" u="sng" dirty="0" err="1" smtClean="0">
                <a:solidFill>
                  <a:srgbClr val="0000FF"/>
                </a:solidFill>
                <a:latin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3200" b="1" i="1" dirty="0" err="1" smtClean="0">
                <a:latin typeface="Times New Roman" pitchFamily="18" charset="0"/>
              </a:rPr>
              <a:t>Chúng</a:t>
            </a:r>
            <a:r>
              <a:rPr lang="en-US" sz="3200" b="1" i="1" dirty="0" smtClean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tận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tâm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và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thương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mến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nhau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4000" b="1" i="1" dirty="0" smtClean="0">
                <a:latin typeface="Times New Roman" pitchFamily="18" charset="0"/>
              </a:rPr>
              <a:t>/ </a:t>
            </a:r>
            <a:r>
              <a:rPr lang="en-US" sz="3200" b="1" i="1" dirty="0" err="1">
                <a:latin typeface="Times New Roman" pitchFamily="18" charset="0"/>
              </a:rPr>
              <a:t>chẳng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khác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gì</a:t>
            </a:r>
            <a:r>
              <a:rPr lang="en-US" sz="3200" b="1" i="1" dirty="0">
                <a:latin typeface="Times New Roman" pitchFamily="18" charset="0"/>
              </a:rPr>
              <a:t> con </a:t>
            </a:r>
            <a:r>
              <a:rPr lang="en-US" sz="3200" b="1" i="1" dirty="0" err="1">
                <a:latin typeface="Times New Roman" pitchFamily="18" charset="0"/>
              </a:rPr>
              <a:t>người</a:t>
            </a:r>
            <a:r>
              <a:rPr lang="en-US" sz="3200" b="1" i="1" dirty="0">
                <a:latin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</a:endParaRPr>
          </a:p>
        </p:txBody>
      </p:sp>
      <p:sp>
        <p:nvSpPr>
          <p:cNvPr id="93191" name="Title 1"/>
          <p:cNvSpPr txBox="1">
            <a:spLocks/>
          </p:cNvSpPr>
          <p:nvPr/>
        </p:nvSpPr>
        <p:spPr bwMode="auto">
          <a:xfrm>
            <a:off x="1016000" y="1"/>
            <a:ext cx="103632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8" tIns="45594" rIns="91188" bIns="45594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vi-VN" sz="2800" b="1" dirty="0" err="1">
                <a:latin typeface="Times New Roman" pitchFamily="18" charset="0"/>
              </a:rPr>
              <a:t>Chủ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đề</a:t>
            </a:r>
            <a:r>
              <a:rPr lang="en-US" altLang="vi-VN" sz="2800" b="1" dirty="0">
                <a:latin typeface="Times New Roman" pitchFamily="18" charset="0"/>
              </a:rPr>
              <a:t>: 	NHỮNG SẮC MÀU THIÊN NHIÊN</a:t>
            </a:r>
          </a:p>
          <a:p>
            <a:pPr algn="ctr" eaLnBrk="1" hangingPunct="1"/>
            <a:r>
              <a:rPr lang="en-US" altLang="vi-VN" sz="2800" b="1" dirty="0" err="1">
                <a:latin typeface="Times New Roman" pitchFamily="18" charset="0"/>
              </a:rPr>
              <a:t>Thứ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tư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ngày</a:t>
            </a:r>
            <a:r>
              <a:rPr lang="en-US" altLang="vi-VN" sz="2800" b="1" dirty="0">
                <a:latin typeface="Times New Roman" pitchFamily="18" charset="0"/>
              </a:rPr>
              <a:t> 15 </a:t>
            </a:r>
            <a:r>
              <a:rPr lang="en-US" altLang="vi-VN" sz="2800" b="1" dirty="0" err="1">
                <a:latin typeface="Times New Roman" pitchFamily="18" charset="0"/>
              </a:rPr>
              <a:t>tháng</a:t>
            </a:r>
            <a:r>
              <a:rPr lang="en-US" altLang="vi-VN" sz="2800" b="1" dirty="0">
                <a:latin typeface="Times New Roman" pitchFamily="18" charset="0"/>
              </a:rPr>
              <a:t> 02 </a:t>
            </a:r>
            <a:r>
              <a:rPr lang="en-US" altLang="vi-VN" sz="2800" b="1" dirty="0" err="1">
                <a:latin typeface="Times New Roman" pitchFamily="18" charset="0"/>
              </a:rPr>
              <a:t>năm</a:t>
            </a:r>
            <a:r>
              <a:rPr lang="en-US" altLang="vi-VN" sz="2800" b="1" dirty="0">
                <a:latin typeface="Times New Roman" pitchFamily="18" charset="0"/>
              </a:rPr>
              <a:t> 2023</a:t>
            </a:r>
          </a:p>
          <a:p>
            <a:pPr algn="ctr" eaLnBrk="1" hangingPunct="1"/>
            <a:r>
              <a:rPr lang="en-US" altLang="vi-VN" sz="2800" b="1" u="sng" dirty="0" err="1">
                <a:latin typeface="Times New Roman" pitchFamily="18" charset="0"/>
              </a:rPr>
              <a:t>Tiếng</a:t>
            </a:r>
            <a:r>
              <a:rPr lang="en-US" altLang="vi-VN" sz="2800" b="1" u="sng" dirty="0">
                <a:latin typeface="Times New Roman" pitchFamily="18" charset="0"/>
              </a:rPr>
              <a:t> </a:t>
            </a:r>
            <a:r>
              <a:rPr lang="en-US" altLang="vi-VN" sz="2800" b="1" u="sng" dirty="0" err="1">
                <a:latin typeface="Times New Roman" pitchFamily="18" charset="0"/>
              </a:rPr>
              <a:t>Việt</a:t>
            </a:r>
            <a:endParaRPr lang="en-US" altLang="vi-VN" sz="2800" b="1" u="sng" dirty="0"/>
          </a:p>
        </p:txBody>
      </p:sp>
      <p:sp>
        <p:nvSpPr>
          <p:cNvPr id="93192" name="Text Box 9"/>
          <p:cNvSpPr txBox="1">
            <a:spLocks noChangeArrowheads="1"/>
          </p:cNvSpPr>
          <p:nvPr/>
        </p:nvSpPr>
        <p:spPr bwMode="auto">
          <a:xfrm>
            <a:off x="1524000" y="1300164"/>
            <a:ext cx="93472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8" tIns="45594" rIns="91188" bIns="4559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vi-VN" sz="3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Bầy voi rừng Trường Sơn</a:t>
            </a:r>
          </a:p>
          <a:p>
            <a:pPr algn="ctr" eaLnBrk="1" hangingPunct="1"/>
            <a:r>
              <a:rPr lang="en-US" altLang="vi-VN" sz="3200" b="1">
                <a:solidFill>
                  <a:srgbClr val="FFFF00"/>
                </a:solidFill>
              </a:rPr>
              <a:t>                                </a:t>
            </a:r>
            <a:r>
              <a:rPr lang="en-US" altLang="vi-VN" sz="2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 Vũ Hùng</a:t>
            </a:r>
          </a:p>
        </p:txBody>
      </p:sp>
      <p:pic>
        <p:nvPicPr>
          <p:cNvPr id="9319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1" y="6248400"/>
            <a:ext cx="4516967" cy="290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9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0467" y="-752475"/>
            <a:ext cx="6112933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9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0" y="2225676"/>
            <a:ext cx="635000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6382" y="3038359"/>
            <a:ext cx="9876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GB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67335" y="3729116"/>
            <a:ext cx="1294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34216" y="3038359"/>
            <a:ext cx="29821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lững</a:t>
            </a:r>
            <a:r>
              <a:rPr lang="en-US" sz="28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thững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71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2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3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79" grpId="0"/>
      <p:bldP spid="93190" grpId="0"/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5">
            <a:extLst>
              <a:ext uri="{FF2B5EF4-FFF2-40B4-BE49-F238E27FC236}">
                <a16:creationId xmlns="" xmlns:a16="http://schemas.microsoft.com/office/drawing/2014/main" id="{D52D92B2-1053-4DF0-844F-77FC3C3A83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18" name="图片 1">
            <a:extLst>
              <a:ext uri="{FF2B5EF4-FFF2-40B4-BE49-F238E27FC236}">
                <a16:creationId xmlns="" xmlns:a16="http://schemas.microsoft.com/office/drawing/2014/main" id="{B7633C46-E10B-4F22-9FB5-5F4CF8C491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6307" y="3740315"/>
            <a:ext cx="2202352" cy="302724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D4D46340-E89F-4F88-9C8F-C37FA8FC8171}"/>
              </a:ext>
            </a:extLst>
          </p:cNvPr>
          <p:cNvGrpSpPr/>
          <p:nvPr/>
        </p:nvGrpSpPr>
        <p:grpSpPr>
          <a:xfrm>
            <a:off x="1347537" y="1666475"/>
            <a:ext cx="8008869" cy="3525049"/>
            <a:chOff x="6199020" y="1914474"/>
            <a:chExt cx="4938444" cy="2767892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BD311F5D-6686-46E0-BF4B-2BA0B8B49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5581">
              <a:off x="6199020" y="1914474"/>
              <a:ext cx="4938444" cy="276789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67ACB33B-E167-4D79-98C3-D6E79231B838}"/>
                </a:ext>
              </a:extLst>
            </p:cNvPr>
            <p:cNvSpPr txBox="1"/>
            <p:nvPr/>
          </p:nvSpPr>
          <p:spPr>
            <a:xfrm>
              <a:off x="6490837" y="2404239"/>
              <a:ext cx="4366332" cy="19333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“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Bầy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voi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</a:t>
              </a:r>
              <a:r>
                <a:rPr lang="en-US" sz="4000" b="1" dirty="0" smtClean="0">
                  <a:solidFill>
                    <a:srgbClr val="70AD47">
                      <a:lumMod val="75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pt-B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 nào em chưa hiểu nghĩa?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212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173" y="216566"/>
            <a:ext cx="10535653" cy="90237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-</a:t>
            </a:r>
            <a:r>
              <a:rPr lang="en-US" sz="3200" dirty="0" err="1" smtClean="0">
                <a:solidFill>
                  <a:srgbClr val="C00000"/>
                </a:solidFill>
              </a:rPr>
              <a:t>Tầng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tầng</a:t>
            </a:r>
            <a:r>
              <a:rPr lang="en-US" sz="3200" dirty="0" smtClean="0">
                <a:solidFill>
                  <a:srgbClr val="C00000"/>
                </a:solidFill>
              </a:rPr>
              <a:t> lớp </a:t>
            </a:r>
            <a:r>
              <a:rPr lang="en-US" sz="3200" dirty="0" err="1" smtClean="0">
                <a:solidFill>
                  <a:srgbClr val="C00000"/>
                </a:solidFill>
              </a:rPr>
              <a:t>lớp</a:t>
            </a:r>
            <a:r>
              <a:rPr lang="en-US" sz="3200" dirty="0" smtClean="0"/>
              <a:t>: (</a:t>
            </a:r>
            <a:r>
              <a:rPr lang="en-US" sz="3200" dirty="0" err="1" smtClean="0"/>
              <a:t>cây</a:t>
            </a:r>
            <a:r>
              <a:rPr lang="en-US" sz="3200" dirty="0" smtClean="0"/>
              <a:t>) </a:t>
            </a:r>
            <a:r>
              <a:rPr lang="en-US" sz="3200" dirty="0" err="1" smtClean="0"/>
              <a:t>mọc</a:t>
            </a:r>
            <a:r>
              <a:rPr lang="en-US" sz="3200" dirty="0" smtClean="0"/>
              <a:t> </a:t>
            </a:r>
            <a:r>
              <a:rPr lang="en-US" sz="3200" dirty="0" err="1" smtClean="0"/>
              <a:t>rậm</a:t>
            </a:r>
            <a:r>
              <a:rPr lang="en-US" sz="3200" dirty="0" smtClean="0"/>
              <a:t> </a:t>
            </a:r>
            <a:r>
              <a:rPr lang="en-US" sz="3200" dirty="0" err="1" smtClean="0"/>
              <a:t>rạp</a:t>
            </a:r>
            <a:r>
              <a:rPr lang="en-US" sz="3200" dirty="0" smtClean="0"/>
              <a:t>, </a:t>
            </a:r>
            <a:r>
              <a:rPr lang="en-US" sz="3200" dirty="0" err="1" smtClean="0"/>
              <a:t>cây</a:t>
            </a:r>
            <a:r>
              <a:rPr lang="en-US" sz="3200" dirty="0" smtClean="0"/>
              <a:t> </a:t>
            </a:r>
            <a:r>
              <a:rPr lang="en-US" sz="3200" dirty="0" err="1" smtClean="0"/>
              <a:t>cao</a:t>
            </a:r>
            <a:r>
              <a:rPr lang="en-US" sz="3200" dirty="0" smtClean="0"/>
              <a:t> </a:t>
            </a:r>
            <a:r>
              <a:rPr lang="en-US" sz="3200" dirty="0" err="1" smtClean="0"/>
              <a:t>cây</a:t>
            </a:r>
            <a:r>
              <a:rPr lang="en-US" sz="3200" dirty="0" smtClean="0"/>
              <a:t> </a:t>
            </a:r>
            <a:r>
              <a:rPr lang="en-US" sz="3200" dirty="0" err="1" smtClean="0"/>
              <a:t>thấp</a:t>
            </a:r>
            <a:r>
              <a:rPr lang="en-US" sz="3200" dirty="0" smtClean="0"/>
              <a:t>, </a:t>
            </a:r>
            <a:r>
              <a:rPr lang="en-US" sz="3200" dirty="0" err="1" smtClean="0"/>
              <a:t>nối</a:t>
            </a:r>
            <a:r>
              <a:rPr lang="en-US" sz="3200" dirty="0" smtClean="0"/>
              <a:t> </a:t>
            </a:r>
            <a:r>
              <a:rPr lang="en-US" sz="3200" dirty="0" err="1" smtClean="0"/>
              <a:t>tiếp</a:t>
            </a:r>
            <a:r>
              <a:rPr lang="en-US" sz="3200" dirty="0" smtClean="0"/>
              <a:t> </a:t>
            </a:r>
            <a:r>
              <a:rPr lang="en-US" sz="3200" dirty="0" err="1" smtClean="0"/>
              <a:t>nhau</a:t>
            </a:r>
            <a:endParaRPr lang="vi-VN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38" y="1118936"/>
            <a:ext cx="11987462" cy="564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420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534" y="1663700"/>
            <a:ext cx="6481233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8328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40"/>
          <p:cNvSpPr txBox="1">
            <a:spLocks noChangeArrowheads="1"/>
          </p:cNvSpPr>
          <p:nvPr/>
        </p:nvSpPr>
        <p:spPr bwMode="auto">
          <a:xfrm>
            <a:off x="1724526" y="2362201"/>
            <a:ext cx="9085179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88" tIns="45594" rIns="91188" bIns="4559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dirty="0"/>
              <a:t>  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vi-VN" sz="3000" b="1" u="sng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vi-VN" sz="30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u="sng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vi-VN" sz="3000" b="1" dirty="0">
                <a:latin typeface="Times New Roman" pitchFamily="18" charset="0"/>
                <a:cs typeface="Times New Roman" pitchFamily="18" charset="0"/>
              </a:rPr>
              <a:t>:                        *</a:t>
            </a:r>
            <a:r>
              <a:rPr lang="en-US" altLang="vi-VN" sz="3000" b="1" u="sng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vi-VN" sz="30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u="sng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vi-VN" sz="30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0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9091" name="Line 46"/>
          <p:cNvSpPr>
            <a:spLocks noChangeShapeType="1"/>
          </p:cNvSpPr>
          <p:nvPr/>
        </p:nvSpPr>
        <p:spPr bwMode="auto">
          <a:xfrm flipH="1">
            <a:off x="5300692" y="2686050"/>
            <a:ext cx="29633" cy="417195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188" tIns="45594" rIns="91188" bIns="45594"/>
          <a:lstStyle/>
          <a:p>
            <a:endParaRPr lang="vi-VN"/>
          </a:p>
        </p:txBody>
      </p:sp>
      <p:sp>
        <p:nvSpPr>
          <p:cNvPr id="89092" name="Title 1"/>
          <p:cNvSpPr txBox="1">
            <a:spLocks/>
          </p:cNvSpPr>
          <p:nvPr/>
        </p:nvSpPr>
        <p:spPr bwMode="auto">
          <a:xfrm>
            <a:off x="1016000" y="1"/>
            <a:ext cx="103632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8" tIns="45594" rIns="91188" bIns="45594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vi-VN" sz="2800" b="1" dirty="0" err="1">
                <a:solidFill>
                  <a:schemeClr val="bg1"/>
                </a:solidFill>
                <a:latin typeface="Times New Roman" pitchFamily="18" charset="0"/>
              </a:rPr>
              <a:t>Chủ</a:t>
            </a:r>
            <a:r>
              <a:rPr lang="en-US" altLang="vi-VN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itchFamily="18" charset="0"/>
              </a:rPr>
              <a:t>đề</a:t>
            </a:r>
            <a:r>
              <a:rPr lang="en-US" altLang="vi-VN" sz="2800" b="1" dirty="0">
                <a:solidFill>
                  <a:schemeClr val="bg1"/>
                </a:solidFill>
                <a:latin typeface="Times New Roman" pitchFamily="18" charset="0"/>
              </a:rPr>
              <a:t>: </a:t>
            </a:r>
            <a:r>
              <a:rPr lang="en-US" altLang="vi-VN" sz="2800" b="1" dirty="0">
                <a:solidFill>
                  <a:srgbClr val="FFFF00"/>
                </a:solidFill>
                <a:latin typeface="Times New Roman" pitchFamily="18" charset="0"/>
              </a:rPr>
              <a:t>	</a:t>
            </a:r>
            <a:r>
              <a:rPr lang="en-US" altLang="vi-VN" sz="2800" b="1" dirty="0">
                <a:latin typeface="Times New Roman" pitchFamily="18" charset="0"/>
              </a:rPr>
              <a:t>NHỮNG SẮC MÀU THIÊN NHIÊN</a:t>
            </a:r>
          </a:p>
          <a:p>
            <a:pPr algn="ctr" eaLnBrk="1" hangingPunct="1"/>
            <a:r>
              <a:rPr lang="en-US" altLang="vi-VN" sz="2800" b="1" dirty="0" err="1">
                <a:latin typeface="Times New Roman" pitchFamily="18" charset="0"/>
              </a:rPr>
              <a:t>Thứ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tư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ngày</a:t>
            </a:r>
            <a:r>
              <a:rPr lang="en-US" altLang="vi-VN" sz="2800" b="1" dirty="0">
                <a:latin typeface="Times New Roman" pitchFamily="18" charset="0"/>
              </a:rPr>
              <a:t> 15 </a:t>
            </a:r>
            <a:r>
              <a:rPr lang="en-US" altLang="vi-VN" sz="2800" b="1" dirty="0" err="1">
                <a:latin typeface="Times New Roman" pitchFamily="18" charset="0"/>
              </a:rPr>
              <a:t>tháng</a:t>
            </a:r>
            <a:r>
              <a:rPr lang="en-US" altLang="vi-VN" sz="2800" b="1" dirty="0">
                <a:latin typeface="Times New Roman" pitchFamily="18" charset="0"/>
              </a:rPr>
              <a:t> 02 </a:t>
            </a:r>
            <a:r>
              <a:rPr lang="en-US" altLang="vi-VN" sz="2800" b="1" dirty="0" err="1">
                <a:latin typeface="Times New Roman" pitchFamily="18" charset="0"/>
              </a:rPr>
              <a:t>năm</a:t>
            </a:r>
            <a:r>
              <a:rPr lang="en-US" altLang="vi-VN" sz="2800" b="1" dirty="0">
                <a:latin typeface="Times New Roman" pitchFamily="18" charset="0"/>
              </a:rPr>
              <a:t> 2023</a:t>
            </a:r>
          </a:p>
          <a:p>
            <a:pPr algn="ctr" eaLnBrk="1" hangingPunct="1"/>
            <a:r>
              <a:rPr lang="en-US" altLang="vi-VN" sz="2800" b="1" u="sng" dirty="0" err="1">
                <a:latin typeface="Times New Roman" pitchFamily="18" charset="0"/>
              </a:rPr>
              <a:t>Tiếng</a:t>
            </a:r>
            <a:r>
              <a:rPr lang="en-US" altLang="vi-VN" sz="2800" b="1" u="sng" dirty="0">
                <a:latin typeface="Times New Roman" pitchFamily="18" charset="0"/>
              </a:rPr>
              <a:t> </a:t>
            </a:r>
            <a:r>
              <a:rPr lang="en-US" altLang="vi-VN" sz="2800" b="1" u="sng" dirty="0" err="1">
                <a:latin typeface="Times New Roman" pitchFamily="18" charset="0"/>
              </a:rPr>
              <a:t>Việt</a:t>
            </a:r>
            <a:endParaRPr lang="en-US" altLang="vi-VN" sz="2800" b="1" u="sng" dirty="0"/>
          </a:p>
        </p:txBody>
      </p:sp>
      <p:sp>
        <p:nvSpPr>
          <p:cNvPr id="89093" name="Text Box 9"/>
          <p:cNvSpPr txBox="1">
            <a:spLocks noChangeArrowheads="1"/>
          </p:cNvSpPr>
          <p:nvPr/>
        </p:nvSpPr>
        <p:spPr bwMode="auto">
          <a:xfrm>
            <a:off x="1524000" y="1300164"/>
            <a:ext cx="93472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8" tIns="45594" rIns="91188" bIns="4559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vi-VN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Bầy</a:t>
            </a:r>
            <a:r>
              <a:rPr lang="en-US" altLang="vi-VN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altLang="vi-VN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vi-VN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vi-VN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endParaRPr lang="en-US" altLang="vi-VN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vi-VN" sz="3200" b="1" dirty="0">
                <a:solidFill>
                  <a:srgbClr val="FFFF00"/>
                </a:solidFill>
              </a:rPr>
              <a:t>                                </a:t>
            </a:r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altLang="vi-VN" sz="2800" b="1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  <a:cs typeface="Times New Roman" pitchFamily="18" charset="0"/>
              </a:rPr>
              <a:t>Hùng</a:t>
            </a:r>
            <a:endParaRPr lang="en-US" alt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2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4313767" y="990600"/>
            <a:ext cx="3376084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88" tIns="45594" rIns="91188" bIns="45594" anchor="ctr" anchorCtr="1"/>
          <a:lstStyle/>
          <a:p>
            <a:pPr algn="ctr"/>
            <a:endParaRPr lang="vi-VN" sz="2700" b="1">
              <a:solidFill>
                <a:srgbClr val="00FF00"/>
              </a:solidFill>
              <a:latin typeface="VNI-Times" pitchFamily="2" charset="0"/>
            </a:endParaRPr>
          </a:p>
        </p:txBody>
      </p:sp>
      <p:sp>
        <p:nvSpPr>
          <p:cNvPr id="179218" name="Text Box 18"/>
          <p:cNvSpPr txBox="1">
            <a:spLocks noChangeArrowheads="1"/>
          </p:cNvSpPr>
          <p:nvPr/>
        </p:nvSpPr>
        <p:spPr bwMode="auto">
          <a:xfrm>
            <a:off x="107952" y="3406775"/>
            <a:ext cx="6191249" cy="1076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88" tIns="45594" rIns="91188" bIns="4559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3200" b="1" dirty="0">
                <a:latin typeface="Times New Roman" pitchFamily="18" charset="0"/>
              </a:rPr>
              <a:t>  </a:t>
            </a:r>
            <a:r>
              <a:rPr lang="en-US" sz="3200" b="1" i="1" dirty="0" err="1">
                <a:latin typeface="Times New Roman" pitchFamily="18" charset="0"/>
              </a:rPr>
              <a:t>Chúng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tận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tâm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và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thương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mến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nhau</a:t>
            </a:r>
            <a:r>
              <a:rPr lang="en-US" sz="3200" b="1" i="1" dirty="0">
                <a:latin typeface="Times New Roman" pitchFamily="18" charset="0"/>
              </a:rPr>
              <a:t>   </a:t>
            </a:r>
            <a:r>
              <a:rPr lang="en-US" sz="3200" b="1" i="1" dirty="0" err="1">
                <a:latin typeface="Times New Roman" pitchFamily="18" charset="0"/>
              </a:rPr>
              <a:t>chẳng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khác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gì</a:t>
            </a:r>
            <a:r>
              <a:rPr lang="en-US" sz="3200" b="1" i="1" dirty="0">
                <a:latin typeface="Times New Roman" pitchFamily="18" charset="0"/>
              </a:rPr>
              <a:t> con </a:t>
            </a:r>
            <a:r>
              <a:rPr lang="en-US" sz="3200" b="1" i="1" dirty="0" err="1">
                <a:latin typeface="Times New Roman" pitchFamily="18" charset="0"/>
              </a:rPr>
              <a:t>người</a:t>
            </a:r>
            <a:r>
              <a:rPr lang="en-US" sz="3200" b="1" i="1" dirty="0">
                <a:latin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</a:endParaRPr>
          </a:p>
        </p:txBody>
      </p:sp>
      <p:sp>
        <p:nvSpPr>
          <p:cNvPr id="179219" name="Line 19"/>
          <p:cNvSpPr>
            <a:spLocks noChangeShapeType="1"/>
          </p:cNvSpPr>
          <p:nvPr/>
        </p:nvSpPr>
        <p:spPr bwMode="auto">
          <a:xfrm flipH="1">
            <a:off x="1180431" y="4050602"/>
            <a:ext cx="203200" cy="381000"/>
          </a:xfrm>
          <a:prstGeom prst="line">
            <a:avLst/>
          </a:prstGeom>
          <a:ln>
            <a:solidFill>
              <a:srgbClr val="FFFF00"/>
            </a:solidFill>
            <a:headEnd/>
            <a:tailEnd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lIns="91188" tIns="45594" rIns="91188" bIns="45594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117" name="Text Box 40"/>
          <p:cNvSpPr txBox="1">
            <a:spLocks noChangeArrowheads="1"/>
          </p:cNvSpPr>
          <p:nvPr/>
        </p:nvSpPr>
        <p:spPr bwMode="auto">
          <a:xfrm>
            <a:off x="1751263" y="2362200"/>
            <a:ext cx="8892674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88" tIns="45594" rIns="91188" bIns="4559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dirty="0"/>
              <a:t>  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vi-VN" sz="3000" b="1" u="sng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vi-VN" sz="30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u="sng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vi-VN" sz="3000" b="1" dirty="0">
                <a:latin typeface="Times New Roman" pitchFamily="18" charset="0"/>
                <a:cs typeface="Times New Roman" pitchFamily="18" charset="0"/>
              </a:rPr>
              <a:t>:                        *</a:t>
            </a:r>
            <a:r>
              <a:rPr lang="en-US" altLang="vi-VN" sz="3000" b="1" u="sng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vi-VN" sz="30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u="sng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vi-VN" sz="30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0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0118" name="Line 46"/>
          <p:cNvSpPr>
            <a:spLocks noChangeShapeType="1"/>
          </p:cNvSpPr>
          <p:nvPr/>
        </p:nvSpPr>
        <p:spPr bwMode="auto">
          <a:xfrm flipH="1">
            <a:off x="6269568" y="2686050"/>
            <a:ext cx="29633" cy="417195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188" tIns="45594" rIns="91188" bIns="45594"/>
          <a:lstStyle/>
          <a:p>
            <a:endParaRPr lang="vi-VN"/>
          </a:p>
        </p:txBody>
      </p:sp>
      <p:sp>
        <p:nvSpPr>
          <p:cNvPr id="90119" name="Text Box 9"/>
          <p:cNvSpPr txBox="1">
            <a:spLocks noChangeArrowheads="1"/>
          </p:cNvSpPr>
          <p:nvPr/>
        </p:nvSpPr>
        <p:spPr bwMode="auto">
          <a:xfrm>
            <a:off x="1524000" y="1300164"/>
            <a:ext cx="93472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8" tIns="45594" rIns="91188" bIns="4559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vi-VN" sz="3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Bầy voi rừng Trường Sơn</a:t>
            </a:r>
          </a:p>
          <a:p>
            <a:pPr algn="ctr" eaLnBrk="1" hangingPunct="1"/>
            <a:r>
              <a:rPr lang="en-US" altLang="vi-VN" sz="3200" b="1">
                <a:solidFill>
                  <a:srgbClr val="FFFF00"/>
                </a:solidFill>
              </a:rPr>
              <a:t>                                </a:t>
            </a:r>
            <a:r>
              <a:rPr lang="en-US" altLang="vi-VN" sz="2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 Vũ Hùng</a:t>
            </a:r>
          </a:p>
        </p:txBody>
      </p:sp>
      <p:sp>
        <p:nvSpPr>
          <p:cNvPr id="90120" name="Title 1"/>
          <p:cNvSpPr txBox="1">
            <a:spLocks/>
          </p:cNvSpPr>
          <p:nvPr/>
        </p:nvSpPr>
        <p:spPr bwMode="auto">
          <a:xfrm>
            <a:off x="1016000" y="1"/>
            <a:ext cx="103632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8" tIns="45594" rIns="91188" bIns="45594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vi-VN" sz="2800" b="1" dirty="0" err="1">
                <a:solidFill>
                  <a:schemeClr val="bg1"/>
                </a:solidFill>
                <a:latin typeface="Times New Roman" pitchFamily="18" charset="0"/>
              </a:rPr>
              <a:t>Chủ</a:t>
            </a:r>
            <a:r>
              <a:rPr lang="en-US" altLang="vi-VN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itchFamily="18" charset="0"/>
              </a:rPr>
              <a:t>đề</a:t>
            </a:r>
            <a:r>
              <a:rPr lang="en-US" altLang="vi-VN" sz="2800" b="1" dirty="0">
                <a:solidFill>
                  <a:schemeClr val="bg1"/>
                </a:solidFill>
                <a:latin typeface="Times New Roman" pitchFamily="18" charset="0"/>
              </a:rPr>
              <a:t>: </a:t>
            </a:r>
            <a:r>
              <a:rPr lang="en-US" altLang="vi-VN" sz="2800" b="1" dirty="0">
                <a:solidFill>
                  <a:srgbClr val="FFFF00"/>
                </a:solidFill>
                <a:latin typeface="Times New Roman" pitchFamily="18" charset="0"/>
              </a:rPr>
              <a:t>	NHỮNG SẮC MÀU THIÊN NHIÊN</a:t>
            </a:r>
          </a:p>
          <a:p>
            <a:pPr algn="ctr" eaLnBrk="1" hangingPunct="1"/>
            <a:r>
              <a:rPr lang="en-US" altLang="vi-VN" sz="2800" b="1" dirty="0" err="1">
                <a:latin typeface="Times New Roman" pitchFamily="18" charset="0"/>
              </a:rPr>
              <a:t>Thứ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tư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ngày</a:t>
            </a:r>
            <a:r>
              <a:rPr lang="en-US" altLang="vi-VN" sz="2800" b="1" dirty="0">
                <a:latin typeface="Times New Roman" pitchFamily="18" charset="0"/>
              </a:rPr>
              <a:t> 15 </a:t>
            </a:r>
            <a:r>
              <a:rPr lang="en-US" altLang="vi-VN" sz="2800" b="1" dirty="0" err="1">
                <a:latin typeface="Times New Roman" pitchFamily="18" charset="0"/>
              </a:rPr>
              <a:t>tháng</a:t>
            </a:r>
            <a:r>
              <a:rPr lang="en-US" altLang="vi-VN" sz="2800" b="1" dirty="0">
                <a:latin typeface="Times New Roman" pitchFamily="18" charset="0"/>
              </a:rPr>
              <a:t> 02 </a:t>
            </a:r>
            <a:r>
              <a:rPr lang="en-US" altLang="vi-VN" sz="2800" b="1" dirty="0" err="1">
                <a:latin typeface="Times New Roman" pitchFamily="18" charset="0"/>
              </a:rPr>
              <a:t>năm</a:t>
            </a:r>
            <a:r>
              <a:rPr lang="en-US" altLang="vi-VN" sz="2800" b="1" dirty="0">
                <a:latin typeface="Times New Roman" pitchFamily="18" charset="0"/>
              </a:rPr>
              <a:t> 2023</a:t>
            </a:r>
          </a:p>
          <a:p>
            <a:pPr algn="ctr" eaLnBrk="1" hangingPunct="1"/>
            <a:r>
              <a:rPr lang="en-US" altLang="vi-VN" sz="2800" b="1" u="sng" dirty="0" err="1">
                <a:latin typeface="Times New Roman" pitchFamily="18" charset="0"/>
              </a:rPr>
              <a:t>Tiếng</a:t>
            </a:r>
            <a:r>
              <a:rPr lang="en-US" altLang="vi-VN" sz="2800" b="1" u="sng" dirty="0">
                <a:latin typeface="Times New Roman" pitchFamily="18" charset="0"/>
              </a:rPr>
              <a:t> </a:t>
            </a:r>
            <a:r>
              <a:rPr lang="en-US" altLang="vi-VN" sz="2800" b="1" u="sng" dirty="0" err="1">
                <a:latin typeface="Times New Roman" pitchFamily="18" charset="0"/>
              </a:rPr>
              <a:t>Việt</a:t>
            </a:r>
            <a:endParaRPr lang="en-US" altLang="vi-VN" sz="2800" b="1" u="sng" dirty="0"/>
          </a:p>
        </p:txBody>
      </p:sp>
    </p:spTree>
    <p:extLst>
      <p:ext uri="{BB962C8B-B14F-4D97-AF65-F5344CB8AC3E}">
        <p14:creationId xmlns:p14="http://schemas.microsoft.com/office/powerpoint/2010/main" val="419035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7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="" xmlns:a16="http://schemas.microsoft.com/office/drawing/2014/main" id="{0EEE12CA-0CE1-4E43-B8D4-0569A61C2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324" y="460828"/>
            <a:ext cx="7187380" cy="39046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B410B03-C6AA-4BD9-9B96-F84DD20C7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696" y="1477651"/>
            <a:ext cx="5152635" cy="1204313"/>
          </a:xfrm>
          <a:prstGeom prst="rect">
            <a:avLst/>
          </a:prstGeom>
        </p:spPr>
      </p:pic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600E74BF-3C6F-4476-A4B3-5BC722F74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71373" y="1525406"/>
            <a:ext cx="5435218" cy="543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1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Box 1"/>
          <p:cNvSpPr txBox="1">
            <a:spLocks noChangeArrowheads="1"/>
          </p:cNvSpPr>
          <p:nvPr/>
        </p:nvSpPr>
        <p:spPr bwMode="auto">
          <a:xfrm>
            <a:off x="1104900" y="-33338"/>
            <a:ext cx="9635067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8" tIns="45594" rIns="91188" bIns="4559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75685" y="906463"/>
            <a:ext cx="12219516" cy="639382"/>
            <a:chOff x="1889990" y="335364"/>
            <a:chExt cx="10770807" cy="479469"/>
          </a:xfrm>
        </p:grpSpPr>
        <p:sp>
          <p:nvSpPr>
            <p:cNvPr id="4" name="TextBox 3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2531965" y="335364"/>
              <a:ext cx="10128832" cy="346200"/>
            </a:xfrm>
            <a:prstGeom prst="rect">
              <a:avLst/>
            </a:prstGeom>
            <a:gradFill flip="none" rotWithShape="1">
              <a:gsLst>
                <a:gs pos="0">
                  <a:srgbClr val="4F81BD">
                    <a:lumMod val="5000"/>
                    <a:lumOff val="95000"/>
                    <a:alpha val="20000"/>
                  </a:srgbClr>
                </a:gs>
                <a:gs pos="74000">
                  <a:srgbClr val="66CCFF"/>
                </a:gs>
                <a:gs pos="83000">
                  <a:srgbClr val="66CCFF"/>
                </a:gs>
                <a:gs pos="100000">
                  <a:sysClr val="window" lastClr="FFFFFF"/>
                </a:gs>
              </a:gsLst>
              <a:lin ang="10800000" scaled="1"/>
              <a:tileRect/>
            </a:gradFill>
          </p:spPr>
          <p:txBody>
            <a:bodyPr>
              <a:spAutoFit/>
            </a:bodyPr>
            <a:lstStyle/>
            <a:p>
              <a:pPr marL="0" lvl="1" indent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kern="0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        </a:t>
              </a:r>
              <a:r>
                <a:rPr lang="en-US" sz="2400" b="1" kern="0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Tìm</a:t>
              </a:r>
              <a:r>
                <a:rPr lang="en-US" sz="2400" b="1" kern="0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những </a:t>
              </a:r>
              <a:r>
                <a:rPr lang="en-US" sz="2400" b="1" kern="0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câu</a:t>
              </a:r>
              <a:r>
                <a:rPr lang="en-US" sz="2400" b="1" kern="0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văn</a:t>
              </a:r>
              <a:r>
                <a:rPr lang="en-US" sz="2400" b="1" kern="0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miêu</a:t>
              </a:r>
              <a:r>
                <a:rPr lang="en-US" sz="2400" b="1" kern="0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tả</a:t>
              </a:r>
              <a:r>
                <a:rPr lang="en-US" sz="2400" b="1" kern="0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rừng</a:t>
              </a:r>
              <a:r>
                <a:rPr lang="en-US" sz="2400" b="1" kern="0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Trường</a:t>
              </a:r>
              <a:r>
                <a:rPr lang="en-US" sz="2400" b="1" kern="0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Sơn</a:t>
              </a:r>
              <a:r>
                <a:rPr lang="en-US" sz="2400" b="1" kern="0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(</a:t>
              </a:r>
              <a:r>
                <a:rPr lang="en-US" sz="2400" b="1" kern="0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nơi</a:t>
              </a:r>
              <a:r>
                <a:rPr lang="en-US" sz="2400" b="1" kern="0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ở </a:t>
              </a:r>
              <a:r>
                <a:rPr lang="en-US" sz="2400" b="1" kern="0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2400" b="1" kern="0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loài</a:t>
              </a:r>
              <a:r>
                <a:rPr lang="en-US" sz="2400" b="1" kern="0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voi</a:t>
              </a:r>
              <a:r>
                <a:rPr lang="en-US" sz="2400" b="1" kern="0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)?</a:t>
              </a:r>
            </a:p>
          </p:txBody>
        </p:sp>
        <p:grpSp>
          <p:nvGrpSpPr>
            <p:cNvPr id="91150" name="Group 4"/>
            <p:cNvGrpSpPr>
              <a:grpSpLocks/>
            </p:cNvGrpSpPr>
            <p:nvPr/>
          </p:nvGrpSpPr>
          <p:grpSpPr bwMode="auto">
            <a:xfrm>
              <a:off x="1889990" y="365878"/>
              <a:ext cx="721470" cy="448955"/>
              <a:chOff x="4292118" y="760885"/>
              <a:chExt cx="487352" cy="303269"/>
            </a:xfrm>
          </p:grpSpPr>
          <p:sp>
            <p:nvSpPr>
              <p:cNvPr id="6" name="Oval 5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4292118" y="761181"/>
                <a:ext cx="487732" cy="293516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00B0F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ker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4302200" y="770831"/>
                <a:ext cx="451184" cy="293516"/>
              </a:xfrm>
              <a:prstGeom prst="ellipse">
                <a:avLst/>
              </a:prstGeom>
              <a:solidFill>
                <a:srgbClr val="00B0F0"/>
              </a:solidFill>
              <a:ln w="28575" cap="flat" cmpd="sng" algn="ctr">
                <a:solidFill>
                  <a:srgbClr val="00B0F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b="1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</p:grpSp>
      <p:sp>
        <p:nvSpPr>
          <p:cNvPr id="8" name="Rectangle 7"/>
          <p:cNvSpPr/>
          <p:nvPr/>
        </p:nvSpPr>
        <p:spPr>
          <a:xfrm>
            <a:off x="357718" y="2162175"/>
            <a:ext cx="11499849" cy="1569406"/>
          </a:xfrm>
          <a:prstGeom prst="rect">
            <a:avLst/>
          </a:prstGeom>
        </p:spPr>
        <p:txBody>
          <a:bodyPr lIns="91188" tIns="45594" rIns="91188" bIns="45594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Đường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lên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Sơn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nhiều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cánh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rừng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hoang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vu.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Cây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mọc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tầng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tầng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lớp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lớp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núi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đá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chen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lẫn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đồi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cây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sương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phủ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quanh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Nơi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đó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những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nguồn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suối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bao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cạn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những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bãi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chuối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rực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trời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hoa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đỏ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những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rừng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lau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bát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ngát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đêm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giũ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lá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rào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rào</a:t>
            </a:r>
            <a:r>
              <a:rPr lang="en-US" sz="2400" b="1" kern="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….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1141" name="Group 15"/>
          <p:cNvGrpSpPr>
            <a:grpSpLocks/>
          </p:cNvGrpSpPr>
          <p:nvPr/>
        </p:nvGrpSpPr>
        <p:grpSpPr bwMode="auto">
          <a:xfrm>
            <a:off x="175684" y="47626"/>
            <a:ext cx="946149" cy="900113"/>
            <a:chOff x="451413" y="196770"/>
            <a:chExt cx="1143080" cy="1143080"/>
          </a:xfrm>
        </p:grpSpPr>
        <p:sp>
          <p:nvSpPr>
            <p:cNvPr id="17" name="Oval 1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pPr algn="ctr" defTabSz="68389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1145" name="Picture 2" descr="Clip art Line art Đồ họa mạng di động Nội dung miễn phí Hình ảnh - sách vẽ  sách giáo khoa png png tải về - Miễn phí trong suốt Dòng Nghệ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>
              <a:extLst>
                <a:ext uri="{FF2B5EF4-FFF2-40B4-BE49-F238E27FC236}"/>
              </a:extLst>
            </p:cNvPr>
            <p:cNvSpPr txBox="1"/>
            <p:nvPr/>
          </p:nvSpPr>
          <p:spPr>
            <a:xfrm rot="195696">
              <a:off x="686678" y="325795"/>
              <a:ext cx="649536" cy="46771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68389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990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4313767" y="990600"/>
            <a:ext cx="3376084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88" tIns="45594" rIns="91188" bIns="45594" anchor="ctr" anchorCtr="1"/>
          <a:lstStyle/>
          <a:p>
            <a:pPr algn="ctr"/>
            <a:endParaRPr lang="vi-VN" sz="2700" b="1">
              <a:solidFill>
                <a:srgbClr val="00FF00"/>
              </a:solidFill>
              <a:latin typeface="VNI-Times" pitchFamily="2" charset="0"/>
            </a:endParaRPr>
          </a:p>
        </p:txBody>
      </p:sp>
      <p:sp>
        <p:nvSpPr>
          <p:cNvPr id="152579" name="Text Box 15"/>
          <p:cNvSpPr txBox="1">
            <a:spLocks noChangeArrowheads="1"/>
          </p:cNvSpPr>
          <p:nvPr/>
        </p:nvSpPr>
        <p:spPr bwMode="auto">
          <a:xfrm>
            <a:off x="6479117" y="3278189"/>
            <a:ext cx="508000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88" tIns="45594" rIns="91188" bIns="4559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000" b="1" i="1" dirty="0" smtClean="0">
                <a:latin typeface="VNI-Times" pitchFamily="2" charset="0"/>
              </a:rPr>
              <a:t>- </a:t>
            </a:r>
            <a:r>
              <a:rPr lang="en-US" sz="3000" b="1" i="1" dirty="0" err="1" smtClean="0">
                <a:latin typeface="VNI-Times" pitchFamily="2" charset="0"/>
              </a:rPr>
              <a:t>rừng</a:t>
            </a:r>
            <a:r>
              <a:rPr lang="en-US" sz="3000" b="1" i="1" dirty="0" smtClean="0">
                <a:latin typeface="VNI-Times" pitchFamily="2" charset="0"/>
              </a:rPr>
              <a:t> </a:t>
            </a:r>
            <a:r>
              <a:rPr lang="en-US" sz="3000" b="1" i="1" dirty="0" err="1" smtClean="0">
                <a:latin typeface="VNI-Times" pitchFamily="2" charset="0"/>
              </a:rPr>
              <a:t>Trường</a:t>
            </a:r>
            <a:r>
              <a:rPr lang="en-US" sz="3000" b="1" i="1" dirty="0" smtClean="0">
                <a:latin typeface="VNI-Times" pitchFamily="2" charset="0"/>
              </a:rPr>
              <a:t> </a:t>
            </a:r>
            <a:r>
              <a:rPr lang="en-US" sz="3000" b="1" i="1" dirty="0" err="1" smtClean="0">
                <a:latin typeface="VNI-Times" pitchFamily="2" charset="0"/>
              </a:rPr>
              <a:t>Sơn</a:t>
            </a:r>
            <a:endParaRPr lang="en-US" sz="3000" b="1" i="1" dirty="0">
              <a:latin typeface="VNI-Times" pitchFamily="2" charset="0"/>
            </a:endParaRPr>
          </a:p>
        </p:txBody>
      </p:sp>
      <p:sp>
        <p:nvSpPr>
          <p:cNvPr id="93188" name="Text Box 40"/>
          <p:cNvSpPr txBox="1">
            <a:spLocks noChangeArrowheads="1"/>
          </p:cNvSpPr>
          <p:nvPr/>
        </p:nvSpPr>
        <p:spPr bwMode="auto">
          <a:xfrm>
            <a:off x="203200" y="2362201"/>
            <a:ext cx="11480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8" tIns="45594" rIns="91188" bIns="4559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dirty="0"/>
              <a:t>  </a:t>
            </a:r>
            <a:r>
              <a:rPr lang="en-US" altLang="vi-VN" sz="3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vi-VN" sz="3000" b="1" u="sng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vi-VN" sz="30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u="sng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vi-VN" sz="3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vi-VN" sz="3000" b="1" dirty="0" smtClean="0"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altLang="vi-VN" sz="3000" b="1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vi-VN" sz="3000" b="1" u="sng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vi-VN" sz="30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u="sng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vi-VN" sz="30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0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3189" name="Line 46"/>
          <p:cNvSpPr>
            <a:spLocks noChangeShapeType="1"/>
          </p:cNvSpPr>
          <p:nvPr/>
        </p:nvSpPr>
        <p:spPr bwMode="auto">
          <a:xfrm flipH="1">
            <a:off x="6269568" y="3140242"/>
            <a:ext cx="14816" cy="3717758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188" tIns="45594" rIns="91188" bIns="45594"/>
          <a:lstStyle/>
          <a:p>
            <a:endParaRPr lang="vi-VN"/>
          </a:p>
        </p:txBody>
      </p:sp>
      <p:sp>
        <p:nvSpPr>
          <p:cNvPr id="93190" name="Text Box 18"/>
          <p:cNvSpPr txBox="1">
            <a:spLocks noChangeArrowheads="1"/>
          </p:cNvSpPr>
          <p:nvPr/>
        </p:nvSpPr>
        <p:spPr bwMode="auto">
          <a:xfrm>
            <a:off x="464193" y="3832226"/>
            <a:ext cx="5920652" cy="1692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188" tIns="45594" rIns="91188" bIns="4559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3200" b="1" u="sng" dirty="0" err="1" smtClean="0">
                <a:latin typeface="Times New Roman" pitchFamily="18" charset="0"/>
              </a:rPr>
              <a:t>Câu</a:t>
            </a:r>
            <a:r>
              <a:rPr lang="en-US" sz="3200" b="1" dirty="0" smtClean="0">
                <a:latin typeface="Times New Roman" pitchFamily="18" charset="0"/>
              </a:rPr>
              <a:t>: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</a:rPr>
              <a:t>Chúng</a:t>
            </a:r>
            <a:r>
              <a:rPr lang="en-US" sz="3200" b="1" i="1" dirty="0" smtClean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tận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tâm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và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thương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mến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</a:rPr>
              <a:t>nhau</a:t>
            </a:r>
            <a:r>
              <a:rPr lang="en-US" sz="4000" b="1" i="1" dirty="0" smtClean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chẳng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khác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gì</a:t>
            </a:r>
            <a:r>
              <a:rPr lang="en-US" sz="3200" b="1" i="1" dirty="0">
                <a:latin typeface="Times New Roman" pitchFamily="18" charset="0"/>
              </a:rPr>
              <a:t> con </a:t>
            </a:r>
            <a:r>
              <a:rPr lang="en-US" sz="3200" b="1" i="1" dirty="0" err="1">
                <a:latin typeface="Times New Roman" pitchFamily="18" charset="0"/>
              </a:rPr>
              <a:t>người</a:t>
            </a:r>
            <a:r>
              <a:rPr lang="en-US" sz="3200" b="1" i="1" dirty="0">
                <a:latin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</a:endParaRPr>
          </a:p>
        </p:txBody>
      </p:sp>
      <p:sp>
        <p:nvSpPr>
          <p:cNvPr id="93191" name="Title 1"/>
          <p:cNvSpPr txBox="1">
            <a:spLocks/>
          </p:cNvSpPr>
          <p:nvPr/>
        </p:nvSpPr>
        <p:spPr bwMode="auto">
          <a:xfrm>
            <a:off x="1016000" y="1"/>
            <a:ext cx="103632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8" tIns="45594" rIns="91188" bIns="45594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vi-VN" sz="2800" b="1" dirty="0" err="1">
                <a:latin typeface="Times New Roman" pitchFamily="18" charset="0"/>
              </a:rPr>
              <a:t>Chủ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đề</a:t>
            </a:r>
            <a:r>
              <a:rPr lang="en-US" altLang="vi-VN" sz="2800" b="1" dirty="0">
                <a:latin typeface="Times New Roman" pitchFamily="18" charset="0"/>
              </a:rPr>
              <a:t>: 	NHỮNG SẮC MÀU THIÊN NHIÊN</a:t>
            </a:r>
          </a:p>
          <a:p>
            <a:pPr algn="ctr" eaLnBrk="1" hangingPunct="1"/>
            <a:r>
              <a:rPr lang="en-US" altLang="vi-VN" sz="2800" b="1" dirty="0" err="1">
                <a:latin typeface="Times New Roman" pitchFamily="18" charset="0"/>
              </a:rPr>
              <a:t>Thứ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tư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ngày</a:t>
            </a:r>
            <a:r>
              <a:rPr lang="en-US" altLang="vi-VN" sz="2800" b="1" dirty="0">
                <a:latin typeface="Times New Roman" pitchFamily="18" charset="0"/>
              </a:rPr>
              <a:t> 15 </a:t>
            </a:r>
            <a:r>
              <a:rPr lang="en-US" altLang="vi-VN" sz="2800" b="1" dirty="0" err="1">
                <a:latin typeface="Times New Roman" pitchFamily="18" charset="0"/>
              </a:rPr>
              <a:t>tháng</a:t>
            </a:r>
            <a:r>
              <a:rPr lang="en-US" altLang="vi-VN" sz="2800" b="1" dirty="0">
                <a:latin typeface="Times New Roman" pitchFamily="18" charset="0"/>
              </a:rPr>
              <a:t> 02 </a:t>
            </a:r>
            <a:r>
              <a:rPr lang="en-US" altLang="vi-VN" sz="2800" b="1" dirty="0" err="1">
                <a:latin typeface="Times New Roman" pitchFamily="18" charset="0"/>
              </a:rPr>
              <a:t>năm</a:t>
            </a:r>
            <a:r>
              <a:rPr lang="en-US" altLang="vi-VN" sz="2800" b="1" dirty="0">
                <a:latin typeface="Times New Roman" pitchFamily="18" charset="0"/>
              </a:rPr>
              <a:t> 2023</a:t>
            </a:r>
          </a:p>
          <a:p>
            <a:pPr algn="ctr" eaLnBrk="1" hangingPunct="1"/>
            <a:r>
              <a:rPr lang="en-US" altLang="vi-VN" sz="2800" b="1" u="sng" dirty="0" err="1">
                <a:latin typeface="Times New Roman" pitchFamily="18" charset="0"/>
              </a:rPr>
              <a:t>Tiếng</a:t>
            </a:r>
            <a:r>
              <a:rPr lang="en-US" altLang="vi-VN" sz="2800" b="1" u="sng" dirty="0">
                <a:latin typeface="Times New Roman" pitchFamily="18" charset="0"/>
              </a:rPr>
              <a:t> </a:t>
            </a:r>
            <a:r>
              <a:rPr lang="en-US" altLang="vi-VN" sz="2800" b="1" u="sng" dirty="0" err="1">
                <a:latin typeface="Times New Roman" pitchFamily="18" charset="0"/>
              </a:rPr>
              <a:t>Việt</a:t>
            </a:r>
            <a:endParaRPr lang="en-US" altLang="vi-VN" sz="2800" b="1" u="sng" dirty="0"/>
          </a:p>
        </p:txBody>
      </p:sp>
      <p:sp>
        <p:nvSpPr>
          <p:cNvPr id="93192" name="Text Box 9"/>
          <p:cNvSpPr txBox="1">
            <a:spLocks noChangeArrowheads="1"/>
          </p:cNvSpPr>
          <p:nvPr/>
        </p:nvSpPr>
        <p:spPr bwMode="auto">
          <a:xfrm>
            <a:off x="1524000" y="1300164"/>
            <a:ext cx="93472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8" tIns="45594" rIns="91188" bIns="4559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vi-VN" sz="3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Bầy voi rừng Trường Sơn</a:t>
            </a:r>
          </a:p>
          <a:p>
            <a:pPr algn="ctr" eaLnBrk="1" hangingPunct="1"/>
            <a:r>
              <a:rPr lang="en-US" altLang="vi-VN" sz="3200" b="1">
                <a:solidFill>
                  <a:srgbClr val="FFFF00"/>
                </a:solidFill>
              </a:rPr>
              <a:t>                                </a:t>
            </a:r>
            <a:r>
              <a:rPr lang="en-US" altLang="vi-VN" sz="2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 Vũ Hùng</a:t>
            </a:r>
          </a:p>
        </p:txBody>
      </p:sp>
      <p:pic>
        <p:nvPicPr>
          <p:cNvPr id="9319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1" y="6248400"/>
            <a:ext cx="4516967" cy="290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9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0467" y="-752475"/>
            <a:ext cx="6112933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9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0" y="2225676"/>
            <a:ext cx="635000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6382" y="3038359"/>
            <a:ext cx="9876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GB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67335" y="3729116"/>
            <a:ext cx="1294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34216" y="3038359"/>
            <a:ext cx="29821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thững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Pentagon 11"/>
          <p:cNvSpPr/>
          <p:nvPr/>
        </p:nvSpPr>
        <p:spPr>
          <a:xfrm rot="7149119">
            <a:off x="2381102" y="4686747"/>
            <a:ext cx="531780" cy="4571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Pentagon 25"/>
          <p:cNvSpPr/>
          <p:nvPr/>
        </p:nvSpPr>
        <p:spPr>
          <a:xfrm rot="7149119">
            <a:off x="1476804" y="5219607"/>
            <a:ext cx="531780" cy="4571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47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2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79" grpId="0"/>
      <p:bldP spid="12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31801" y="452438"/>
            <a:ext cx="11307233" cy="1077912"/>
            <a:chOff x="1949128" y="335360"/>
            <a:chExt cx="8446134" cy="808779"/>
          </a:xfrm>
        </p:grpSpPr>
        <p:sp>
          <p:nvSpPr>
            <p:cNvPr id="3" name="TextBox 2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2460872" y="382225"/>
              <a:ext cx="7934390" cy="761914"/>
            </a:xfrm>
            <a:prstGeom prst="rect">
              <a:avLst/>
            </a:prstGeom>
            <a:gradFill flip="none" rotWithShape="1">
              <a:gsLst>
                <a:gs pos="0">
                  <a:srgbClr val="4F81BD">
                    <a:lumMod val="5000"/>
                    <a:lumOff val="95000"/>
                    <a:alpha val="20000"/>
                  </a:srgbClr>
                </a:gs>
                <a:gs pos="74000">
                  <a:srgbClr val="66CCFF"/>
                </a:gs>
                <a:gs pos="83000">
                  <a:srgbClr val="66CCFF"/>
                </a:gs>
                <a:gs pos="100000">
                  <a:sysClr val="window" lastClr="FFFFFF"/>
                </a:gs>
              </a:gsLst>
              <a:lin ang="10800000" scaled="1"/>
              <a:tileRect/>
            </a:gradFill>
          </p:spPr>
          <p:txBody>
            <a:bodyPr>
              <a:spAutoFit/>
            </a:bodyPr>
            <a:lstStyle/>
            <a:p>
              <a:pPr marL="0" lvl="1" indent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kern="0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 </a:t>
              </a:r>
              <a:r>
                <a:rPr lang="en-US" sz="2800" b="1" kern="0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Dựa</a:t>
              </a:r>
              <a:r>
                <a:rPr lang="en-US" sz="2800" b="1" kern="0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vào</a:t>
              </a:r>
              <a:r>
                <a:rPr lang="en-US" sz="2800" b="1" kern="0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tranh</a:t>
              </a:r>
              <a:r>
                <a:rPr lang="en-US" sz="2800" b="1" kern="0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và</a:t>
              </a:r>
              <a:r>
                <a:rPr lang="en-US" sz="2800" b="1" kern="0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nội</a:t>
              </a:r>
              <a:r>
                <a:rPr lang="en-US" sz="2800" b="1" kern="0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dung </a:t>
              </a:r>
              <a:r>
                <a:rPr lang="en-US" sz="2800" b="1" kern="0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bài</a:t>
              </a:r>
              <a:r>
                <a:rPr lang="en-US" sz="2800" b="1" kern="0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kern="0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, </a:t>
              </a:r>
              <a:r>
                <a:rPr lang="en-US" sz="2800" b="1" kern="0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kể</a:t>
              </a:r>
              <a:r>
                <a:rPr lang="en-US" sz="2800" b="1" kern="0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lại</a:t>
              </a:r>
              <a:r>
                <a:rPr lang="en-US" sz="2800" b="1" kern="0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kern="0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kern="0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thường</a:t>
              </a:r>
              <a:r>
                <a:rPr lang="en-US" sz="2800" b="1" kern="0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ngày</a:t>
              </a:r>
              <a:r>
                <a:rPr lang="en-US" sz="2800" b="1" kern="0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2800" b="1" kern="0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loài</a:t>
              </a:r>
              <a:r>
                <a:rPr lang="en-US" sz="2800" b="1" kern="0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voi</a:t>
              </a:r>
              <a:r>
                <a:rPr lang="en-US" sz="2800" b="1" kern="0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</p:txBody>
        </p:sp>
        <p:grpSp>
          <p:nvGrpSpPr>
            <p:cNvPr id="94216" name="Group 3"/>
            <p:cNvGrpSpPr>
              <a:grpSpLocks/>
            </p:cNvGrpSpPr>
            <p:nvPr/>
          </p:nvGrpSpPr>
          <p:grpSpPr bwMode="auto">
            <a:xfrm>
              <a:off x="1949128" y="335360"/>
              <a:ext cx="685531" cy="477054"/>
              <a:chOff x="4332064" y="740271"/>
              <a:chExt cx="463075" cy="322250"/>
            </a:xfrm>
          </p:grpSpPr>
          <p:sp>
            <p:nvSpPr>
              <p:cNvPr id="5" name="Oval 4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4338472" y="740271"/>
                <a:ext cx="457112" cy="322648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00B0F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800" ker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4332064" y="740271"/>
                <a:ext cx="457112" cy="322648"/>
              </a:xfrm>
              <a:prstGeom prst="ellipse">
                <a:avLst/>
              </a:prstGeom>
              <a:solidFill>
                <a:srgbClr val="00B0F0"/>
              </a:solidFill>
              <a:ln w="28575" cap="flat" cmpd="sng" algn="ctr">
                <a:solidFill>
                  <a:srgbClr val="00B0F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800" b="1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5" y="1989139"/>
            <a:ext cx="11618383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00052" y="1936750"/>
            <a:ext cx="11296649" cy="46180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188" tIns="45594" rIns="91188" bIns="45594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Buổi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Chiều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những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lững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thững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7375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4313767" y="990600"/>
            <a:ext cx="3376084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88" tIns="45594" rIns="91188" bIns="45594" anchor="ctr" anchorCtr="1"/>
          <a:lstStyle/>
          <a:p>
            <a:pPr algn="ctr"/>
            <a:endParaRPr lang="vi-VN" sz="2700" b="1">
              <a:solidFill>
                <a:srgbClr val="00FF00"/>
              </a:solidFill>
              <a:latin typeface="VNI-Times" pitchFamily="2" charset="0"/>
            </a:endParaRPr>
          </a:p>
        </p:txBody>
      </p:sp>
      <p:pic>
        <p:nvPicPr>
          <p:cNvPr id="95235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34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17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46506" y="-392906"/>
            <a:ext cx="16525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Line 19"/>
          <p:cNvSpPr>
            <a:spLocks noChangeShapeType="1"/>
          </p:cNvSpPr>
          <p:nvPr/>
        </p:nvSpPr>
        <p:spPr bwMode="auto">
          <a:xfrm flipH="1">
            <a:off x="4470400" y="3962400"/>
            <a:ext cx="203200" cy="381000"/>
          </a:xfrm>
          <a:prstGeom prst="line">
            <a:avLst/>
          </a:prstGeom>
          <a:ln>
            <a:solidFill>
              <a:srgbClr val="FFFF00"/>
            </a:solidFill>
            <a:headEnd/>
            <a:tailEnd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lIns="91188" tIns="45594" rIns="91188" bIns="45594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238" name="Text Box 15"/>
          <p:cNvSpPr txBox="1">
            <a:spLocks noChangeArrowheads="1"/>
          </p:cNvSpPr>
          <p:nvPr/>
        </p:nvSpPr>
        <p:spPr bwMode="auto">
          <a:xfrm>
            <a:off x="6584951" y="3154364"/>
            <a:ext cx="508000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88" tIns="45594" rIns="91188" bIns="4559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000" b="1" i="1" dirty="0">
                <a:latin typeface="VNI-Times" pitchFamily="2" charset="0"/>
              </a:rPr>
              <a:t>-</a:t>
            </a:r>
            <a:r>
              <a:rPr lang="en-US" sz="3000" b="1" i="1" dirty="0" err="1">
                <a:latin typeface="VNI-Times" pitchFamily="2" charset="0"/>
              </a:rPr>
              <a:t>tầng</a:t>
            </a:r>
            <a:r>
              <a:rPr lang="en-US" sz="3000" b="1" i="1" dirty="0">
                <a:latin typeface="VNI-Times" pitchFamily="2" charset="0"/>
              </a:rPr>
              <a:t> </a:t>
            </a:r>
            <a:r>
              <a:rPr lang="en-US" sz="3000" b="1" i="1" dirty="0" err="1">
                <a:latin typeface="VNI-Times" pitchFamily="2" charset="0"/>
              </a:rPr>
              <a:t>tầng</a:t>
            </a:r>
            <a:r>
              <a:rPr lang="en-US" sz="3000" b="1" i="1" dirty="0">
                <a:latin typeface="VNI-Times" pitchFamily="2" charset="0"/>
              </a:rPr>
              <a:t> lớp </a:t>
            </a:r>
            <a:r>
              <a:rPr lang="en-US" sz="3000" b="1" i="1" dirty="0" err="1">
                <a:latin typeface="VNI-Times" pitchFamily="2" charset="0"/>
              </a:rPr>
              <a:t>lớp</a:t>
            </a:r>
            <a:endParaRPr lang="en-US" sz="3000" b="1" i="1" dirty="0">
              <a:latin typeface="VNI-Times" pitchFamily="2" charset="0"/>
            </a:endParaRPr>
          </a:p>
        </p:txBody>
      </p:sp>
      <p:sp>
        <p:nvSpPr>
          <p:cNvPr id="154631" name="Text Box 15"/>
          <p:cNvSpPr txBox="1">
            <a:spLocks noChangeArrowheads="1"/>
          </p:cNvSpPr>
          <p:nvPr/>
        </p:nvSpPr>
        <p:spPr bwMode="auto">
          <a:xfrm>
            <a:off x="6584951" y="3657600"/>
            <a:ext cx="5080000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88" tIns="45594" rIns="91188" bIns="4559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000" b="1" i="1">
                <a:solidFill>
                  <a:srgbClr val="FFFFFF"/>
                </a:solidFill>
                <a:latin typeface="VNI-Times" pitchFamily="2" charset="0"/>
              </a:rPr>
              <a:t>-</a:t>
            </a:r>
            <a:r>
              <a:rPr lang="en-US" sz="3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bầy</a:t>
            </a:r>
            <a:endParaRPr lang="en-US" sz="3000" b="1" i="1">
              <a:solidFill>
                <a:srgbClr val="FFFFFF"/>
              </a:solidFill>
              <a:latin typeface="VNI-Times" pitchFamily="2" charset="0"/>
            </a:endParaRPr>
          </a:p>
        </p:txBody>
      </p:sp>
      <p:sp>
        <p:nvSpPr>
          <p:cNvPr id="95240" name="Text Box 40"/>
          <p:cNvSpPr txBox="1">
            <a:spLocks noChangeArrowheads="1"/>
          </p:cNvSpPr>
          <p:nvPr/>
        </p:nvSpPr>
        <p:spPr bwMode="auto">
          <a:xfrm>
            <a:off x="203200" y="2362201"/>
            <a:ext cx="11480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8" tIns="45594" rIns="91188" bIns="4559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dirty="0"/>
              <a:t>  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vi-VN" sz="3000" b="1" u="sng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vi-VN" sz="30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u="sng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vi-VN" sz="3000" b="1" dirty="0">
                <a:latin typeface="Times New Roman" pitchFamily="18" charset="0"/>
                <a:cs typeface="Times New Roman" pitchFamily="18" charset="0"/>
              </a:rPr>
              <a:t>:                        *</a:t>
            </a:r>
            <a:r>
              <a:rPr lang="en-US" altLang="vi-VN" sz="3000" b="1" u="sng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vi-VN" sz="30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u="sng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vi-VN" sz="30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0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5241" name="Line 46"/>
          <p:cNvSpPr>
            <a:spLocks noChangeShapeType="1"/>
          </p:cNvSpPr>
          <p:nvPr/>
        </p:nvSpPr>
        <p:spPr bwMode="auto">
          <a:xfrm flipH="1">
            <a:off x="6000752" y="2708275"/>
            <a:ext cx="29633" cy="417195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188" tIns="45594" rIns="91188" bIns="45594"/>
          <a:lstStyle/>
          <a:p>
            <a:endParaRPr lang="vi-VN"/>
          </a:p>
        </p:txBody>
      </p:sp>
      <p:sp>
        <p:nvSpPr>
          <p:cNvPr id="95242" name="Title 1"/>
          <p:cNvSpPr txBox="1">
            <a:spLocks/>
          </p:cNvSpPr>
          <p:nvPr/>
        </p:nvSpPr>
        <p:spPr bwMode="auto">
          <a:xfrm>
            <a:off x="1016000" y="1"/>
            <a:ext cx="103632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8" tIns="45594" rIns="91188" bIns="45594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vi-VN" sz="2800" b="1" dirty="0" err="1">
                <a:latin typeface="Times New Roman" pitchFamily="18" charset="0"/>
              </a:rPr>
              <a:t>Chủ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đề</a:t>
            </a:r>
            <a:r>
              <a:rPr lang="en-US" altLang="vi-VN" sz="2800" b="1" dirty="0">
                <a:latin typeface="Times New Roman" pitchFamily="18" charset="0"/>
              </a:rPr>
              <a:t>: 	NHỮNG SẮC MÀU THIÊN NHIÊN</a:t>
            </a:r>
          </a:p>
          <a:p>
            <a:pPr algn="ctr" eaLnBrk="1" hangingPunct="1"/>
            <a:r>
              <a:rPr lang="en-US" altLang="vi-VN" sz="2800" b="1" dirty="0" err="1">
                <a:latin typeface="Times New Roman" pitchFamily="18" charset="0"/>
              </a:rPr>
              <a:t>Thứ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tư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ngày</a:t>
            </a:r>
            <a:r>
              <a:rPr lang="en-US" altLang="vi-VN" sz="2800" b="1" dirty="0">
                <a:latin typeface="Times New Roman" pitchFamily="18" charset="0"/>
              </a:rPr>
              <a:t> 15 </a:t>
            </a:r>
            <a:r>
              <a:rPr lang="en-US" altLang="vi-VN" sz="2800" b="1" dirty="0" err="1">
                <a:latin typeface="Times New Roman" pitchFamily="18" charset="0"/>
              </a:rPr>
              <a:t>tháng</a:t>
            </a:r>
            <a:r>
              <a:rPr lang="en-US" altLang="vi-VN" sz="2800" b="1" dirty="0">
                <a:latin typeface="Times New Roman" pitchFamily="18" charset="0"/>
              </a:rPr>
              <a:t> 02 </a:t>
            </a:r>
            <a:r>
              <a:rPr lang="en-US" altLang="vi-VN" sz="2800" b="1" dirty="0" err="1">
                <a:latin typeface="Times New Roman" pitchFamily="18" charset="0"/>
              </a:rPr>
              <a:t>năm</a:t>
            </a:r>
            <a:r>
              <a:rPr lang="en-US" altLang="vi-VN" sz="2800" b="1" dirty="0">
                <a:latin typeface="Times New Roman" pitchFamily="18" charset="0"/>
              </a:rPr>
              <a:t> 2023</a:t>
            </a:r>
          </a:p>
          <a:p>
            <a:pPr algn="ctr" eaLnBrk="1" hangingPunct="1"/>
            <a:r>
              <a:rPr lang="en-US" altLang="vi-VN" sz="2800" b="1" u="sng" dirty="0" err="1">
                <a:latin typeface="Times New Roman" pitchFamily="18" charset="0"/>
              </a:rPr>
              <a:t>Tiếng</a:t>
            </a:r>
            <a:r>
              <a:rPr lang="en-US" altLang="vi-VN" sz="2800" b="1" u="sng" dirty="0">
                <a:latin typeface="Times New Roman" pitchFamily="18" charset="0"/>
              </a:rPr>
              <a:t> </a:t>
            </a:r>
            <a:r>
              <a:rPr lang="en-US" altLang="vi-VN" sz="2800" b="1" u="sng" dirty="0" err="1">
                <a:latin typeface="Times New Roman" pitchFamily="18" charset="0"/>
              </a:rPr>
              <a:t>Việt</a:t>
            </a:r>
            <a:endParaRPr lang="en-US" altLang="vi-VN" sz="2800" b="1" u="sng" dirty="0"/>
          </a:p>
        </p:txBody>
      </p:sp>
      <p:sp>
        <p:nvSpPr>
          <p:cNvPr id="95243" name="Text Box 9"/>
          <p:cNvSpPr txBox="1">
            <a:spLocks noChangeArrowheads="1"/>
          </p:cNvSpPr>
          <p:nvPr/>
        </p:nvSpPr>
        <p:spPr bwMode="auto">
          <a:xfrm>
            <a:off x="1524000" y="1300164"/>
            <a:ext cx="93472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8" tIns="45594" rIns="91188" bIns="4559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vi-VN" sz="3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Bầy voi rừng Trường Sơn</a:t>
            </a:r>
          </a:p>
          <a:p>
            <a:pPr algn="ctr" eaLnBrk="1" hangingPunct="1"/>
            <a:r>
              <a:rPr lang="en-US" altLang="vi-VN" sz="3200" b="1">
                <a:solidFill>
                  <a:srgbClr val="FFFF00"/>
                </a:solidFill>
              </a:rPr>
              <a:t>                                </a:t>
            </a:r>
            <a:r>
              <a:rPr lang="en-US" altLang="vi-VN" sz="2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 Vũ Hùng</a:t>
            </a:r>
          </a:p>
        </p:txBody>
      </p:sp>
      <p:sp>
        <p:nvSpPr>
          <p:cNvPr id="95244" name="Text Box 18"/>
          <p:cNvSpPr txBox="1">
            <a:spLocks noChangeArrowheads="1"/>
          </p:cNvSpPr>
          <p:nvPr/>
        </p:nvSpPr>
        <p:spPr bwMode="auto">
          <a:xfrm>
            <a:off x="107951" y="3276600"/>
            <a:ext cx="5988049" cy="1076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88" tIns="45594" rIns="91188" bIns="4559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3200" b="1" dirty="0">
                <a:latin typeface="Times New Roman" pitchFamily="18" charset="0"/>
              </a:rPr>
              <a:t>  </a:t>
            </a:r>
            <a:r>
              <a:rPr lang="en-US" sz="3200" b="1" i="1" dirty="0" err="1">
                <a:latin typeface="Times New Roman" pitchFamily="18" charset="0"/>
              </a:rPr>
              <a:t>Chúng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tận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tâm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và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thương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mến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nhau</a:t>
            </a:r>
            <a:r>
              <a:rPr lang="en-US" sz="3200" b="1" i="1" dirty="0">
                <a:latin typeface="Times New Roman" pitchFamily="18" charset="0"/>
              </a:rPr>
              <a:t>   </a:t>
            </a:r>
            <a:r>
              <a:rPr lang="en-US" sz="3200" b="1" i="1" dirty="0" err="1">
                <a:latin typeface="Times New Roman" pitchFamily="18" charset="0"/>
              </a:rPr>
              <a:t>chẳng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khác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gì</a:t>
            </a:r>
            <a:r>
              <a:rPr lang="en-US" sz="3200" b="1" i="1" dirty="0">
                <a:latin typeface="Times New Roman" pitchFamily="18" charset="0"/>
              </a:rPr>
              <a:t> con </a:t>
            </a:r>
            <a:r>
              <a:rPr lang="en-US" sz="3200" b="1" i="1" dirty="0" err="1">
                <a:latin typeface="Times New Roman" pitchFamily="18" charset="0"/>
              </a:rPr>
              <a:t>người</a:t>
            </a:r>
            <a:r>
              <a:rPr lang="en-US" sz="3200" b="1" i="1" dirty="0">
                <a:latin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</a:endParaRPr>
          </a:p>
        </p:txBody>
      </p:sp>
      <p:pic>
        <p:nvPicPr>
          <p:cNvPr id="15463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2" y="4211639"/>
            <a:ext cx="5962649" cy="266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186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6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4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4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" y="357189"/>
            <a:ext cx="12153900" cy="690252"/>
            <a:chOff x="1763746" y="246858"/>
            <a:chExt cx="9710105" cy="166945"/>
          </a:xfrm>
        </p:grpSpPr>
        <p:sp>
          <p:nvSpPr>
            <p:cNvPr id="3" name="TextBox 2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1763746" y="246858"/>
              <a:ext cx="9710105" cy="141434"/>
            </a:xfrm>
            <a:prstGeom prst="rect">
              <a:avLst/>
            </a:prstGeom>
            <a:gradFill flip="none" rotWithShape="1">
              <a:gsLst>
                <a:gs pos="0">
                  <a:srgbClr val="4F81BD">
                    <a:lumMod val="5000"/>
                    <a:lumOff val="95000"/>
                    <a:alpha val="20000"/>
                  </a:srgbClr>
                </a:gs>
                <a:gs pos="74000">
                  <a:srgbClr val="66CCFF"/>
                </a:gs>
                <a:gs pos="83000">
                  <a:srgbClr val="66CCFF"/>
                </a:gs>
                <a:gs pos="100000">
                  <a:sysClr val="window" lastClr="FFFFFF"/>
                </a:gs>
              </a:gsLst>
              <a:lin ang="10800000" scaled="1"/>
              <a:tileRect/>
            </a:gradFill>
          </p:spPr>
          <p:txBody>
            <a:bodyPr>
              <a:spAutoFit/>
            </a:bodyPr>
            <a:lstStyle/>
            <a:p>
              <a:pPr marL="0" lvl="1" indent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kern="0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       </a:t>
              </a:r>
              <a:r>
                <a:rPr lang="en-US" sz="32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Sắp</a:t>
              </a:r>
              <a:r>
                <a:rPr lang="en-US" sz="3200" b="1" kern="0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xếp</a:t>
              </a:r>
              <a:r>
                <a:rPr lang="en-US" sz="3200" b="1" kern="0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các</a:t>
              </a:r>
              <a:r>
                <a:rPr lang="en-US" sz="3200" b="1" kern="0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ý </a:t>
              </a:r>
              <a:r>
                <a:rPr lang="en-US" sz="32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đã</a:t>
              </a:r>
              <a:r>
                <a:rPr lang="en-US" sz="3200" b="1" kern="0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cho</a:t>
              </a:r>
              <a:r>
                <a:rPr lang="en-US" sz="3200" b="1" kern="0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theo</a:t>
              </a:r>
              <a:r>
                <a:rPr lang="en-US" sz="3200" b="1" kern="0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trình</a:t>
              </a:r>
              <a:r>
                <a:rPr lang="en-US" sz="3200" b="1" kern="0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tự</a:t>
              </a:r>
              <a:r>
                <a:rPr lang="en-US" sz="3200" b="1" kern="0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các</a:t>
              </a:r>
              <a:r>
                <a:rPr lang="en-US" sz="3200" b="1" kern="0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đoạn</a:t>
              </a:r>
              <a:r>
                <a:rPr lang="en-US" sz="3200" b="1" kern="0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trong</a:t>
              </a:r>
              <a:r>
                <a:rPr lang="en-US" sz="3200" b="1" kern="0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bài</a:t>
              </a:r>
              <a:r>
                <a:rPr lang="en-US" sz="3200" b="1" kern="0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</p:txBody>
        </p:sp>
        <p:grpSp>
          <p:nvGrpSpPr>
            <p:cNvPr id="96264" name="Group 3"/>
            <p:cNvGrpSpPr>
              <a:grpSpLocks/>
            </p:cNvGrpSpPr>
            <p:nvPr/>
          </p:nvGrpSpPr>
          <p:grpSpPr bwMode="auto">
            <a:xfrm>
              <a:off x="1885076" y="292975"/>
              <a:ext cx="542232" cy="120828"/>
              <a:chOff x="4288799" y="711637"/>
              <a:chExt cx="366277" cy="81619"/>
            </a:xfrm>
          </p:grpSpPr>
          <p:sp>
            <p:nvSpPr>
              <p:cNvPr id="5" name="Oval 4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4289088" y="711608"/>
                <a:ext cx="365540" cy="81698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00B0F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ker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4289088" y="711608"/>
                <a:ext cx="365540" cy="81698"/>
              </a:xfrm>
              <a:prstGeom prst="ellipse">
                <a:avLst/>
              </a:prstGeom>
              <a:solidFill>
                <a:srgbClr val="00B0F0"/>
              </a:solidFill>
              <a:ln w="28575" cap="flat" cmpd="sng" algn="ctr">
                <a:solidFill>
                  <a:srgbClr val="00B0F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b="1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3908425"/>
            <a:ext cx="12192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8" tIns="45594" rIns="91188" bIns="4559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nl-NL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 1: Giới thiệu nơi ở của loài voi.</a:t>
            </a:r>
          </a:p>
          <a:p>
            <a:pPr eaLnBrk="1" hangingPunct="1"/>
            <a:r>
              <a:rPr lang="nl-NL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 2: Mô tả hoạt động thường ngày của loài voi.</a:t>
            </a:r>
          </a:p>
          <a:p>
            <a:pPr eaLnBrk="1" hangingPunct="1"/>
            <a:r>
              <a:rPr lang="nl-NL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 3: Cảm nghĩ về loài voi.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6260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820" y="1564106"/>
            <a:ext cx="8975559" cy="159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455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32834" y="165101"/>
            <a:ext cx="11552767" cy="1077913"/>
            <a:chOff x="2099706" y="306973"/>
            <a:chExt cx="9789051" cy="1586351"/>
          </a:xfrm>
        </p:grpSpPr>
        <p:sp>
          <p:nvSpPr>
            <p:cNvPr id="6" name="TextBox 5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2287655" y="306973"/>
              <a:ext cx="9601102" cy="1586351"/>
            </a:xfrm>
            <a:prstGeom prst="rect">
              <a:avLst/>
            </a:prstGeom>
            <a:gradFill flip="none" rotWithShape="1">
              <a:gsLst>
                <a:gs pos="0">
                  <a:srgbClr val="4472C4">
                    <a:lumMod val="5000"/>
                    <a:lumOff val="95000"/>
                    <a:alpha val="20000"/>
                  </a:srgbClr>
                </a:gs>
                <a:gs pos="74000">
                  <a:srgbClr val="66CCFF"/>
                </a:gs>
                <a:gs pos="83000">
                  <a:srgbClr val="66CCFF"/>
                </a:gs>
                <a:gs pos="100000">
                  <a:sysClr val="window" lastClr="FFFFFF"/>
                </a:gs>
              </a:gsLst>
              <a:lin ang="10800000" scaled="1"/>
              <a:tileRect/>
            </a:gradFill>
          </p:spPr>
          <p:txBody>
            <a:bodyPr>
              <a:spAutoFit/>
            </a:bodyPr>
            <a:lstStyle/>
            <a:p>
              <a:pPr marL="341948" lvl="1" indent="0" defTabSz="68389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Nêu</a:t>
              </a:r>
              <a:r>
                <a:rPr lang="en-US" sz="3200" b="1" kern="0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những </a:t>
              </a:r>
              <a:r>
                <a:rPr lang="en-US" sz="32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đặc</a:t>
              </a:r>
              <a:r>
                <a:rPr lang="en-US" sz="3200" b="1" kern="0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điểm</a:t>
              </a:r>
              <a:r>
                <a:rPr lang="en-US" sz="3200" b="1" kern="0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3200" b="1" kern="0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loài</a:t>
              </a:r>
              <a:r>
                <a:rPr lang="en-US" sz="3200" b="1" kern="0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voi</a:t>
              </a:r>
              <a:r>
                <a:rPr lang="en-US" sz="3200" b="1" kern="0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. </a:t>
              </a:r>
              <a:r>
                <a:rPr lang="en-US" sz="32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Em</a:t>
              </a:r>
              <a:r>
                <a:rPr lang="en-US" sz="3200" b="1" kern="0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thích</a:t>
              </a:r>
              <a:r>
                <a:rPr lang="en-US" sz="3200" b="1" kern="0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nhất</a:t>
              </a:r>
              <a:r>
                <a:rPr lang="en-US" sz="3200" b="1" kern="0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đặc</a:t>
              </a:r>
              <a:r>
                <a:rPr lang="en-US" sz="3200" b="1" kern="0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điểm</a:t>
              </a:r>
              <a:r>
                <a:rPr lang="en-US" sz="3200" b="1" kern="0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nào</a:t>
              </a:r>
              <a:r>
                <a:rPr lang="en-US" sz="3200" b="1" kern="0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3200" b="1" kern="0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chúng</a:t>
              </a:r>
              <a:r>
                <a:rPr lang="en-US" sz="3200" b="1" kern="0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</p:txBody>
        </p:sp>
        <p:grpSp>
          <p:nvGrpSpPr>
            <p:cNvPr id="97287" name="Group 6"/>
            <p:cNvGrpSpPr>
              <a:grpSpLocks/>
            </p:cNvGrpSpPr>
            <p:nvPr/>
          </p:nvGrpSpPr>
          <p:grpSpPr bwMode="auto">
            <a:xfrm>
              <a:off x="2099706" y="341298"/>
              <a:ext cx="710730" cy="924655"/>
              <a:chOff x="4433779" y="744279"/>
              <a:chExt cx="480097" cy="624603"/>
            </a:xfrm>
          </p:grpSpPr>
          <p:sp>
            <p:nvSpPr>
              <p:cNvPr id="8" name="Oval 7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4433779" y="744765"/>
                <a:ext cx="479763" cy="623376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8389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ker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Oval 8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4477394" y="825251"/>
                <a:ext cx="361034" cy="542890"/>
              </a:xfrm>
              <a:prstGeom prst="ellipse">
                <a:avLst/>
              </a:prstGeom>
              <a:solidFill>
                <a:srgbClr val="00B0F0"/>
              </a:solidFill>
              <a:ln w="28575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8389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b="1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>
            <a:off x="309034" y="1354138"/>
            <a:ext cx="11726333" cy="4031619"/>
          </a:xfrm>
          <a:prstGeom prst="rect">
            <a:avLst/>
          </a:prstGeom>
          <a:noFill/>
        </p:spPr>
        <p:txBody>
          <a:bodyPr lIns="91188" tIns="45594" rIns="91188" bIns="45594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Sống thành bầy rất đông, ăn rất khỏe để nuôi sống cơ thể to lớn của mình,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150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gam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rống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rền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oai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tậm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biếng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ngơ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ngác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bẫy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772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4313767" y="990600"/>
            <a:ext cx="3376084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88" tIns="45594" rIns="91188" bIns="45594" anchor="ctr" anchorCtr="1"/>
          <a:lstStyle/>
          <a:p>
            <a:pPr algn="ctr"/>
            <a:endParaRPr lang="vi-VN" sz="2700" b="1">
              <a:solidFill>
                <a:srgbClr val="00FF00"/>
              </a:solidFill>
              <a:latin typeface="VNI-Times" pitchFamily="2" charset="0"/>
            </a:endParaRPr>
          </a:p>
        </p:txBody>
      </p:sp>
      <p:pic>
        <p:nvPicPr>
          <p:cNvPr id="98307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34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17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46506" y="-392906"/>
            <a:ext cx="16525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Line 19"/>
          <p:cNvSpPr>
            <a:spLocks noChangeShapeType="1"/>
          </p:cNvSpPr>
          <p:nvPr/>
        </p:nvSpPr>
        <p:spPr bwMode="auto">
          <a:xfrm flipH="1">
            <a:off x="4470400" y="3962400"/>
            <a:ext cx="203200" cy="381000"/>
          </a:xfrm>
          <a:prstGeom prst="line">
            <a:avLst/>
          </a:prstGeom>
          <a:ln>
            <a:solidFill>
              <a:srgbClr val="FFFF00"/>
            </a:solidFill>
            <a:headEnd/>
            <a:tailEnd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lIns="91188" tIns="45594" rIns="91188" bIns="45594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0" name="Text Box 15"/>
          <p:cNvSpPr txBox="1">
            <a:spLocks noChangeArrowheads="1"/>
          </p:cNvSpPr>
          <p:nvPr/>
        </p:nvSpPr>
        <p:spPr bwMode="auto">
          <a:xfrm>
            <a:off x="6584951" y="3154364"/>
            <a:ext cx="508000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88" tIns="45594" rIns="91188" bIns="4559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000" b="1" i="1" dirty="0">
                <a:latin typeface="VNI-Times" pitchFamily="2" charset="0"/>
              </a:rPr>
              <a:t>-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Sơn</a:t>
            </a:r>
            <a:endParaRPr lang="en-US" sz="3000" b="1" i="1" dirty="0">
              <a:latin typeface="VNI-Times" pitchFamily="2" charset="0"/>
            </a:endParaRPr>
          </a:p>
        </p:txBody>
      </p:sp>
      <p:sp>
        <p:nvSpPr>
          <p:cNvPr id="98311" name="Text Box 15"/>
          <p:cNvSpPr txBox="1">
            <a:spLocks noChangeArrowheads="1"/>
          </p:cNvSpPr>
          <p:nvPr/>
        </p:nvSpPr>
        <p:spPr bwMode="auto">
          <a:xfrm>
            <a:off x="6584951" y="3657600"/>
            <a:ext cx="5080000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88" tIns="45594" rIns="91188" bIns="4559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000" b="1" i="1">
                <a:solidFill>
                  <a:srgbClr val="FFFFFF"/>
                </a:solidFill>
                <a:latin typeface="VNI-Times" pitchFamily="2" charset="0"/>
              </a:rPr>
              <a:t>- </a:t>
            </a:r>
            <a:r>
              <a:rPr lang="en-US" sz="3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bầy</a:t>
            </a:r>
            <a:endParaRPr lang="en-US" sz="3000" b="1" i="1">
              <a:solidFill>
                <a:srgbClr val="FFFFFF"/>
              </a:solidFill>
              <a:latin typeface="VNI-Times" pitchFamily="2" charset="0"/>
            </a:endParaRPr>
          </a:p>
        </p:txBody>
      </p:sp>
      <p:sp>
        <p:nvSpPr>
          <p:cNvPr id="98312" name="Text Box 40"/>
          <p:cNvSpPr txBox="1">
            <a:spLocks noChangeArrowheads="1"/>
          </p:cNvSpPr>
          <p:nvPr/>
        </p:nvSpPr>
        <p:spPr bwMode="auto">
          <a:xfrm>
            <a:off x="203200" y="2362201"/>
            <a:ext cx="11480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8" tIns="45594" rIns="91188" bIns="4559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>
                <a:solidFill>
                  <a:srgbClr val="000000"/>
                </a:solidFill>
              </a:rPr>
              <a:t>  </a:t>
            </a:r>
            <a:r>
              <a:rPr lang="en-US" altLang="vi-VN" sz="300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vi-VN" sz="3000" b="1" u="sng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Luyện đọc</a:t>
            </a:r>
            <a:r>
              <a:rPr lang="en-US" altLang="vi-VN" sz="3000" b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:                        *</a:t>
            </a:r>
            <a:r>
              <a:rPr lang="en-US" altLang="vi-VN" sz="3000" b="1" u="sng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  <a:r>
              <a:rPr lang="en-US" altLang="vi-VN" sz="3000" b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8313" name="Line 46"/>
          <p:cNvSpPr>
            <a:spLocks noChangeShapeType="1"/>
          </p:cNvSpPr>
          <p:nvPr/>
        </p:nvSpPr>
        <p:spPr bwMode="auto">
          <a:xfrm flipH="1">
            <a:off x="6269568" y="2686050"/>
            <a:ext cx="29633" cy="417195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188" tIns="45594" rIns="91188" bIns="45594"/>
          <a:lstStyle/>
          <a:p>
            <a:endParaRPr lang="vi-VN"/>
          </a:p>
        </p:txBody>
      </p:sp>
      <p:sp>
        <p:nvSpPr>
          <p:cNvPr id="98314" name="Title 1"/>
          <p:cNvSpPr txBox="1">
            <a:spLocks/>
          </p:cNvSpPr>
          <p:nvPr/>
        </p:nvSpPr>
        <p:spPr bwMode="auto">
          <a:xfrm>
            <a:off x="1016000" y="1"/>
            <a:ext cx="103632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8" tIns="45594" rIns="91188" bIns="45594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vi-VN" sz="2800" b="1" dirty="0" err="1">
                <a:latin typeface="Times New Roman" pitchFamily="18" charset="0"/>
              </a:rPr>
              <a:t>Chủ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đề</a:t>
            </a:r>
            <a:r>
              <a:rPr lang="en-US" altLang="vi-VN" sz="2800" b="1" dirty="0">
                <a:latin typeface="Times New Roman" pitchFamily="18" charset="0"/>
              </a:rPr>
              <a:t>: 	NHỮNG SẮC MÀU THIÊN NHIÊN</a:t>
            </a:r>
          </a:p>
          <a:p>
            <a:pPr algn="ctr" eaLnBrk="1" hangingPunct="1"/>
            <a:r>
              <a:rPr lang="en-US" altLang="vi-VN" sz="2800" b="1" dirty="0" err="1">
                <a:latin typeface="Times New Roman" pitchFamily="18" charset="0"/>
              </a:rPr>
              <a:t>Thứ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tư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ngày</a:t>
            </a:r>
            <a:r>
              <a:rPr lang="en-US" altLang="vi-VN" sz="2800" b="1" dirty="0">
                <a:latin typeface="Times New Roman" pitchFamily="18" charset="0"/>
              </a:rPr>
              <a:t> 15 </a:t>
            </a:r>
            <a:r>
              <a:rPr lang="en-US" altLang="vi-VN" sz="2800" b="1" dirty="0" err="1">
                <a:latin typeface="Times New Roman" pitchFamily="18" charset="0"/>
              </a:rPr>
              <a:t>tháng</a:t>
            </a:r>
            <a:r>
              <a:rPr lang="en-US" altLang="vi-VN" sz="2800" b="1" dirty="0">
                <a:latin typeface="Times New Roman" pitchFamily="18" charset="0"/>
              </a:rPr>
              <a:t> 02 </a:t>
            </a:r>
            <a:r>
              <a:rPr lang="en-US" altLang="vi-VN" sz="2800" b="1" dirty="0" err="1">
                <a:latin typeface="Times New Roman" pitchFamily="18" charset="0"/>
              </a:rPr>
              <a:t>năm</a:t>
            </a:r>
            <a:r>
              <a:rPr lang="en-US" altLang="vi-VN" sz="2800" b="1" dirty="0">
                <a:latin typeface="Times New Roman" pitchFamily="18" charset="0"/>
              </a:rPr>
              <a:t> 2023</a:t>
            </a:r>
          </a:p>
          <a:p>
            <a:pPr algn="ctr" eaLnBrk="1" hangingPunct="1"/>
            <a:r>
              <a:rPr lang="en-US" altLang="vi-VN" sz="2800" b="1" u="sng" dirty="0" err="1">
                <a:latin typeface="Times New Roman" pitchFamily="18" charset="0"/>
              </a:rPr>
              <a:t>Tiếng</a:t>
            </a:r>
            <a:r>
              <a:rPr lang="en-US" altLang="vi-VN" sz="2800" b="1" u="sng" dirty="0">
                <a:latin typeface="Times New Roman" pitchFamily="18" charset="0"/>
              </a:rPr>
              <a:t> </a:t>
            </a:r>
            <a:r>
              <a:rPr lang="en-US" altLang="vi-VN" sz="2800" b="1" u="sng" dirty="0" err="1">
                <a:latin typeface="Times New Roman" pitchFamily="18" charset="0"/>
              </a:rPr>
              <a:t>Việt</a:t>
            </a:r>
            <a:endParaRPr lang="en-US" altLang="vi-VN" sz="2800" b="1" u="sng" dirty="0"/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524000" y="1300164"/>
            <a:ext cx="93472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8" tIns="45594" rIns="91188" bIns="4559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vi-VN" sz="3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Bầy voi rừng Trường Sơn</a:t>
            </a:r>
          </a:p>
          <a:p>
            <a:pPr algn="ctr" eaLnBrk="1" hangingPunct="1"/>
            <a:r>
              <a:rPr lang="en-US" altLang="vi-VN" sz="3200" b="1">
                <a:solidFill>
                  <a:srgbClr val="FFFF00"/>
                </a:solidFill>
              </a:rPr>
              <a:t>                                </a:t>
            </a:r>
            <a:r>
              <a:rPr lang="en-US" altLang="vi-VN" sz="2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 Vũ Hùng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107952" y="3276600"/>
            <a:ext cx="6191249" cy="1076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88" tIns="45594" rIns="91188" bIns="4559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3200" b="1" dirty="0">
                <a:latin typeface="Times New Roman" pitchFamily="18" charset="0"/>
              </a:rPr>
              <a:t>  </a:t>
            </a:r>
            <a:r>
              <a:rPr lang="en-US" sz="3200" b="1" i="1" dirty="0" err="1">
                <a:latin typeface="Times New Roman" pitchFamily="18" charset="0"/>
              </a:rPr>
              <a:t>Chúng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tận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tâm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và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thương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mến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nhau</a:t>
            </a:r>
            <a:r>
              <a:rPr lang="en-US" sz="3200" b="1" i="1" dirty="0">
                <a:latin typeface="Times New Roman" pitchFamily="18" charset="0"/>
              </a:rPr>
              <a:t>   </a:t>
            </a:r>
            <a:r>
              <a:rPr lang="en-US" sz="3200" b="1" i="1" dirty="0" err="1">
                <a:latin typeface="Times New Roman" pitchFamily="18" charset="0"/>
              </a:rPr>
              <a:t>chẳng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khác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gì</a:t>
            </a:r>
            <a:r>
              <a:rPr lang="en-US" sz="3200" b="1" i="1" dirty="0">
                <a:latin typeface="Times New Roman" pitchFamily="18" charset="0"/>
              </a:rPr>
              <a:t> con </a:t>
            </a:r>
            <a:r>
              <a:rPr lang="en-US" sz="3200" b="1" i="1" dirty="0" err="1">
                <a:latin typeface="Times New Roman" pitchFamily="18" charset="0"/>
              </a:rPr>
              <a:t>người</a:t>
            </a:r>
            <a:r>
              <a:rPr lang="en-US" sz="3200" b="1" i="1" dirty="0">
                <a:latin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</a:endParaRPr>
          </a:p>
        </p:txBody>
      </p:sp>
      <p:sp>
        <p:nvSpPr>
          <p:cNvPr id="98317" name="Text Box 15"/>
          <p:cNvSpPr txBox="1">
            <a:spLocks noChangeArrowheads="1"/>
          </p:cNvSpPr>
          <p:nvPr/>
        </p:nvSpPr>
        <p:spPr bwMode="auto">
          <a:xfrm>
            <a:off x="6705600" y="4191000"/>
            <a:ext cx="5080000" cy="553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88" tIns="45594" rIns="91188" bIns="4559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000" b="1" i="1" dirty="0">
                <a:latin typeface="VNI-Times" pitchFamily="2" charset="0"/>
              </a:rPr>
              <a:t>-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minh,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3000" b="1" i="1" dirty="0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32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/>
            </a:extLst>
          </p:cNvPr>
          <p:cNvSpPr txBox="1"/>
          <p:nvPr/>
        </p:nvSpPr>
        <p:spPr>
          <a:xfrm>
            <a:off x="0" y="990640"/>
            <a:ext cx="12153483" cy="584521"/>
          </a:xfrm>
          <a:prstGeom prst="rect">
            <a:avLst/>
          </a:prstGeom>
          <a:gradFill flip="none" rotWithShape="1">
            <a:gsLst>
              <a:gs pos="0">
                <a:srgbClr val="4F81BD">
                  <a:lumMod val="5000"/>
                  <a:lumOff val="95000"/>
                  <a:alpha val="20000"/>
                </a:srgbClr>
              </a:gs>
              <a:gs pos="74000">
                <a:srgbClr val="66CCFF"/>
              </a:gs>
              <a:gs pos="83000">
                <a:srgbClr val="66CCFF"/>
              </a:gs>
              <a:gs pos="100000">
                <a:sysClr val="window" lastClr="FFFFFF"/>
              </a:gs>
            </a:gsLst>
            <a:lin ang="10800000" scaled="1"/>
            <a:tileRect/>
          </a:gradFill>
        </p:spPr>
        <p:txBody>
          <a:bodyPr lIns="91188" tIns="45594" rIns="91188" bIns="45594">
            <a:spAutoFit/>
          </a:bodyPr>
          <a:lstStyle/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       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Bài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giúp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biết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thêm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điều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gì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loài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voi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1818" y="1828800"/>
            <a:ext cx="11726333" cy="1076964"/>
          </a:xfrm>
          <a:prstGeom prst="rect">
            <a:avLst/>
          </a:prstGeom>
          <a:noFill/>
        </p:spPr>
        <p:txBody>
          <a:bodyPr lIns="91188" tIns="45594" rIns="91188" bIns="45594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Bài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giúp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biết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thêm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môi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sống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hoạt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thường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đặc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điểm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loài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voi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9334" name="Group 6"/>
          <p:cNvGrpSpPr>
            <a:grpSpLocks/>
          </p:cNvGrpSpPr>
          <p:nvPr/>
        </p:nvGrpSpPr>
        <p:grpSpPr bwMode="auto">
          <a:xfrm>
            <a:off x="232834" y="187325"/>
            <a:ext cx="840317" cy="628650"/>
            <a:chOff x="4433779" y="744279"/>
            <a:chExt cx="480097" cy="624603"/>
          </a:xfrm>
        </p:grpSpPr>
        <p:sp>
          <p:nvSpPr>
            <p:cNvPr id="8" name="Oval 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4433779" y="744279"/>
              <a:ext cx="480097" cy="624603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8389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Oval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4477314" y="824721"/>
              <a:ext cx="361584" cy="544161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8389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kern="0" dirty="0">
                  <a:solidFill>
                    <a:srgbClr val="FFFF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864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76200" cap="rnd">
            <a:solidFill>
              <a:srgbClr val="FF00FF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978" tIns="45490" rIns="90978" bIns="45490" anchor="ctr"/>
          <a:lstStyle/>
          <a:p>
            <a:endParaRPr lang="vi-VN" sz="4800">
              <a:solidFill>
                <a:srgbClr val="000000"/>
              </a:solidFill>
            </a:endParaRPr>
          </a:p>
        </p:txBody>
      </p:sp>
      <p:sp>
        <p:nvSpPr>
          <p:cNvPr id="100355" name="WordArt 7"/>
          <p:cNvSpPr>
            <a:spLocks noChangeArrowheads="1" noChangeShapeType="1" noTextEdit="1"/>
          </p:cNvSpPr>
          <p:nvPr/>
        </p:nvSpPr>
        <p:spPr bwMode="auto">
          <a:xfrm>
            <a:off x="812800" y="2667000"/>
            <a:ext cx="73152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E3F90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Nội dung bài:</a:t>
            </a:r>
          </a:p>
        </p:txBody>
      </p:sp>
      <p:sp>
        <p:nvSpPr>
          <p:cNvPr id="100356" name="AutoShape 8"/>
          <p:cNvSpPr>
            <a:spLocks noChangeArrowheads="1"/>
          </p:cNvSpPr>
          <p:nvPr/>
        </p:nvSpPr>
        <p:spPr bwMode="auto">
          <a:xfrm>
            <a:off x="474133" y="3195638"/>
            <a:ext cx="11176000" cy="2970212"/>
          </a:xfrm>
          <a:prstGeom prst="horizontalScroll">
            <a:avLst>
              <a:gd name="adj" fmla="val 12500"/>
            </a:avLst>
          </a:prstGeom>
          <a:solidFill>
            <a:srgbClr val="FFFF99">
              <a:alpha val="3999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978" tIns="45490" rIns="90978" bIns="45490" anchor="ctr"/>
          <a:lstStyle/>
          <a:p>
            <a:endParaRPr lang="vi-VN" sz="4800">
              <a:solidFill>
                <a:srgbClr val="000000"/>
              </a:solidFill>
            </a:endParaRPr>
          </a:p>
        </p:txBody>
      </p:sp>
      <p:sp>
        <p:nvSpPr>
          <p:cNvPr id="100357" name="Text Box 9"/>
          <p:cNvSpPr txBox="1">
            <a:spLocks noChangeArrowheads="1"/>
          </p:cNvSpPr>
          <p:nvPr/>
        </p:nvSpPr>
        <p:spPr bwMode="auto">
          <a:xfrm>
            <a:off x="1007533" y="3644900"/>
            <a:ext cx="1046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78" tIns="45490" rIns="90978" bIns="454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>    </a:t>
            </a:r>
            <a:endParaRPr lang="en-US" sz="3200" b="1" i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16000" y="4108451"/>
            <a:ext cx="10668000" cy="1223963"/>
          </a:xfrm>
          <a:prstGeom prst="rect">
            <a:avLst/>
          </a:prstGeom>
          <a:solidFill>
            <a:srgbClr val="4F81BD">
              <a:lumMod val="40000"/>
              <a:lumOff val="60000"/>
            </a:srgbClr>
          </a:solidFill>
        </p:spPr>
        <p:txBody>
          <a:bodyPr lIns="91188" tIns="45594" rIns="91188" bIns="45594">
            <a:spAutoFit/>
          </a:bodyPr>
          <a:lstStyle/>
          <a:p>
            <a:pPr algn="just">
              <a:lnSpc>
                <a:spcPct val="115000"/>
              </a:lnSpc>
              <a:defRPr/>
            </a:pPr>
            <a:r>
              <a:rPr lang="nl-NL" sz="3200" b="1" i="1" dirty="0">
                <a:latin typeface="Times New Roman" pitchFamily="18" charset="0"/>
                <a:cs typeface="Times New Roman" pitchFamily="18" charset="0"/>
              </a:rPr>
              <a:t>Hiểu biết về môi trường sống, những hoạt động thường ngày, đặc điểm của loài </a:t>
            </a:r>
            <a:r>
              <a:rPr lang="nl-NL" sz="3200" b="1" i="1" dirty="0" smtClean="0">
                <a:latin typeface="Times New Roman" pitchFamily="18" charset="0"/>
                <a:cs typeface="Times New Roman" pitchFamily="18" charset="0"/>
              </a:rPr>
              <a:t>voi.</a:t>
            </a:r>
            <a:endParaRPr lang="en-US" sz="32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524000" y="1300164"/>
            <a:ext cx="93472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8" tIns="45594" rIns="91188" bIns="4559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vi-VN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Bầy</a:t>
            </a:r>
            <a:r>
              <a:rPr lang="en-US" altLang="vi-VN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altLang="vi-VN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vi-VN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vi-VN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endParaRPr lang="en-US" altLang="vi-VN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vi-VN" sz="3200" b="1" dirty="0">
                <a:solidFill>
                  <a:srgbClr val="FFFF00"/>
                </a:solidFill>
              </a:rPr>
              <a:t>                                </a:t>
            </a:r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altLang="vi-VN" sz="2800" b="1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  <a:cs typeface="Times New Roman" pitchFamily="18" charset="0"/>
              </a:rPr>
              <a:t>Hùng</a:t>
            </a:r>
            <a:endParaRPr lang="en-US" alt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360" name="Title 1"/>
          <p:cNvSpPr txBox="1">
            <a:spLocks/>
          </p:cNvSpPr>
          <p:nvPr/>
        </p:nvSpPr>
        <p:spPr bwMode="auto">
          <a:xfrm>
            <a:off x="1016000" y="1"/>
            <a:ext cx="103632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8" tIns="45594" rIns="91188" bIns="45594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vi-VN" sz="2800" b="1" dirty="0" err="1">
                <a:latin typeface="Times New Roman" pitchFamily="18" charset="0"/>
              </a:rPr>
              <a:t>Chủ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đề</a:t>
            </a:r>
            <a:r>
              <a:rPr lang="en-US" altLang="vi-VN" sz="2800" b="1" dirty="0">
                <a:latin typeface="Times New Roman" pitchFamily="18" charset="0"/>
              </a:rPr>
              <a:t>: 	NHỮNG SẮC MÀU THIÊN NHIÊN</a:t>
            </a:r>
          </a:p>
          <a:p>
            <a:pPr algn="ctr" eaLnBrk="1" hangingPunct="1"/>
            <a:r>
              <a:rPr lang="en-US" altLang="vi-VN" sz="2800" b="1" dirty="0" err="1">
                <a:latin typeface="Times New Roman" pitchFamily="18" charset="0"/>
              </a:rPr>
              <a:t>Thứ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tư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ngày</a:t>
            </a:r>
            <a:r>
              <a:rPr lang="en-US" altLang="vi-VN" sz="2800" b="1" dirty="0">
                <a:latin typeface="Times New Roman" pitchFamily="18" charset="0"/>
              </a:rPr>
              <a:t> 15 </a:t>
            </a:r>
            <a:r>
              <a:rPr lang="en-US" altLang="vi-VN" sz="2800" b="1" dirty="0" err="1">
                <a:latin typeface="Times New Roman" pitchFamily="18" charset="0"/>
              </a:rPr>
              <a:t>tháng</a:t>
            </a:r>
            <a:r>
              <a:rPr lang="en-US" altLang="vi-VN" sz="2800" b="1" dirty="0">
                <a:latin typeface="Times New Roman" pitchFamily="18" charset="0"/>
              </a:rPr>
              <a:t> 02 </a:t>
            </a:r>
            <a:r>
              <a:rPr lang="en-US" altLang="vi-VN" sz="2800" b="1" dirty="0" err="1">
                <a:latin typeface="Times New Roman" pitchFamily="18" charset="0"/>
              </a:rPr>
              <a:t>năm</a:t>
            </a:r>
            <a:r>
              <a:rPr lang="en-US" altLang="vi-VN" sz="2800" b="1" dirty="0">
                <a:latin typeface="Times New Roman" pitchFamily="18" charset="0"/>
              </a:rPr>
              <a:t> 2023</a:t>
            </a:r>
          </a:p>
          <a:p>
            <a:pPr algn="ctr" eaLnBrk="1" hangingPunct="1"/>
            <a:r>
              <a:rPr lang="en-US" altLang="vi-VN" sz="2800" b="1" u="sng" dirty="0" err="1">
                <a:latin typeface="Times New Roman" pitchFamily="18" charset="0"/>
              </a:rPr>
              <a:t>Tiếng</a:t>
            </a:r>
            <a:r>
              <a:rPr lang="en-US" altLang="vi-VN" sz="2800" b="1" u="sng" dirty="0">
                <a:latin typeface="Times New Roman" pitchFamily="18" charset="0"/>
              </a:rPr>
              <a:t> </a:t>
            </a:r>
            <a:r>
              <a:rPr lang="en-US" altLang="vi-VN" sz="2800" b="1" u="sng" dirty="0" err="1">
                <a:latin typeface="Times New Roman" pitchFamily="18" charset="0"/>
              </a:rPr>
              <a:t>Việt</a:t>
            </a:r>
            <a:endParaRPr lang="en-US" altLang="vi-VN" sz="2800" b="1" u="sng" dirty="0"/>
          </a:p>
        </p:txBody>
      </p:sp>
    </p:spTree>
    <p:extLst>
      <p:ext uri="{BB962C8B-B14F-4D97-AF65-F5344CB8AC3E}">
        <p14:creationId xmlns:p14="http://schemas.microsoft.com/office/powerpoint/2010/main" val="1938177142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/>
      <p:bldP spid="8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4313767" y="990600"/>
            <a:ext cx="3376084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88" tIns="45594" rIns="91188" bIns="45594" anchor="ctr" anchorCtr="1"/>
          <a:lstStyle/>
          <a:p>
            <a:pPr algn="ctr"/>
            <a:endParaRPr lang="vi-VN" sz="2700" b="1">
              <a:solidFill>
                <a:srgbClr val="00FF00"/>
              </a:solidFill>
              <a:latin typeface="VNI-Times" pitchFamily="2" charset="0"/>
            </a:endParaRPr>
          </a:p>
        </p:txBody>
      </p:sp>
      <p:sp>
        <p:nvSpPr>
          <p:cNvPr id="101379" name="Text Box 4"/>
          <p:cNvSpPr txBox="1">
            <a:spLocks noChangeArrowheads="1"/>
          </p:cNvSpPr>
          <p:nvPr/>
        </p:nvSpPr>
        <p:spPr bwMode="auto">
          <a:xfrm>
            <a:off x="304801" y="4076700"/>
            <a:ext cx="4502151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88" tIns="45594" rIns="91188" bIns="4559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u="sng" dirty="0" err="1">
                <a:latin typeface="Times New Roman" pitchFamily="18" charset="0"/>
              </a:rPr>
              <a:t>Luyện</a:t>
            </a:r>
            <a:r>
              <a:rPr lang="en-US" sz="3200" b="1" u="sng" dirty="0">
                <a:latin typeface="Times New Roman" pitchFamily="18" charset="0"/>
              </a:rPr>
              <a:t> </a:t>
            </a:r>
            <a:r>
              <a:rPr lang="en-US" sz="3200" b="1" u="sng" dirty="0" err="1">
                <a:latin typeface="Times New Roman" pitchFamily="18" charset="0"/>
              </a:rPr>
              <a:t>đọc</a:t>
            </a:r>
            <a:endParaRPr lang="en-US" sz="3200" b="1" u="sng" dirty="0">
              <a:latin typeface="Times New Roman" pitchFamily="18" charset="0"/>
            </a:endParaRPr>
          </a:p>
        </p:txBody>
      </p:sp>
      <p:sp>
        <p:nvSpPr>
          <p:cNvPr id="101380" name="Line 6"/>
          <p:cNvSpPr>
            <a:spLocks noChangeShapeType="1"/>
          </p:cNvSpPr>
          <p:nvPr/>
        </p:nvSpPr>
        <p:spPr bwMode="auto">
          <a:xfrm>
            <a:off x="6807200" y="3970338"/>
            <a:ext cx="0" cy="2709862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88" tIns="45594" rIns="91188" bIns="45594"/>
          <a:lstStyle/>
          <a:p>
            <a:endParaRPr lang="vi-VN"/>
          </a:p>
        </p:txBody>
      </p:sp>
      <p:sp>
        <p:nvSpPr>
          <p:cNvPr id="101381" name="Text Box 7"/>
          <p:cNvSpPr txBox="1">
            <a:spLocks noChangeArrowheads="1"/>
          </p:cNvSpPr>
          <p:nvPr/>
        </p:nvSpPr>
        <p:spPr bwMode="auto">
          <a:xfrm>
            <a:off x="7241118" y="4035425"/>
            <a:ext cx="450214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88" tIns="45594" rIns="91188" bIns="4559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u="sng" dirty="0" err="1">
                <a:latin typeface="Times New Roman" pitchFamily="18" charset="0"/>
              </a:rPr>
              <a:t>Tìm</a:t>
            </a:r>
            <a:r>
              <a:rPr lang="en-US" sz="3200" b="1" u="sng" dirty="0">
                <a:latin typeface="Times New Roman" pitchFamily="18" charset="0"/>
              </a:rPr>
              <a:t> </a:t>
            </a:r>
            <a:r>
              <a:rPr lang="en-US" sz="3200" b="1" u="sng" dirty="0" err="1">
                <a:latin typeface="Times New Roman" pitchFamily="18" charset="0"/>
              </a:rPr>
              <a:t>hiểu</a:t>
            </a:r>
            <a:r>
              <a:rPr lang="en-US" sz="3200" b="1" u="sng" dirty="0">
                <a:latin typeface="Times New Roman" pitchFamily="18" charset="0"/>
              </a:rPr>
              <a:t> </a:t>
            </a:r>
            <a:r>
              <a:rPr lang="en-US" sz="3200" b="1" u="sng" dirty="0" err="1">
                <a:latin typeface="Times New Roman" pitchFamily="18" charset="0"/>
              </a:rPr>
              <a:t>bài</a:t>
            </a:r>
            <a:endParaRPr lang="en-US" sz="3200" b="1" u="sng" dirty="0">
              <a:latin typeface="Times New Roman" pitchFamily="18" charset="0"/>
            </a:endParaRPr>
          </a:p>
        </p:txBody>
      </p:sp>
      <p:pic>
        <p:nvPicPr>
          <p:cNvPr id="101382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34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3" name="Picture 17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46506" y="-392906"/>
            <a:ext cx="16525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4" name="Text Box 18"/>
          <p:cNvSpPr txBox="1">
            <a:spLocks noChangeArrowheads="1"/>
          </p:cNvSpPr>
          <p:nvPr/>
        </p:nvSpPr>
        <p:spPr bwMode="auto">
          <a:xfrm>
            <a:off x="304801" y="2438401"/>
            <a:ext cx="11459633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88" tIns="45594" rIns="91188" bIns="4559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3200" b="1" dirty="0">
                <a:solidFill>
                  <a:srgbClr val="990099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latin typeface="Times New Roman" pitchFamily="18" charset="0"/>
              </a:rPr>
              <a:t>Nội</a:t>
            </a:r>
            <a:r>
              <a:rPr lang="en-US" sz="3200" b="1" u="sng" dirty="0">
                <a:latin typeface="Times New Roman" pitchFamily="18" charset="0"/>
              </a:rPr>
              <a:t> dung</a:t>
            </a:r>
            <a:r>
              <a:rPr lang="en-US" sz="3200" b="1" dirty="0">
                <a:latin typeface="Times New Roman" pitchFamily="18" charset="0"/>
              </a:rPr>
              <a:t>: </a:t>
            </a:r>
            <a:r>
              <a:rPr lang="en-US" sz="3200" b="1" i="1" dirty="0" err="1">
                <a:latin typeface="Times New Roman" pitchFamily="18" charset="0"/>
              </a:rPr>
              <a:t>Hiểu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biết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về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môi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trường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sống</a:t>
            </a:r>
            <a:r>
              <a:rPr lang="en-US" sz="3200" b="1" i="1" dirty="0">
                <a:latin typeface="Times New Roman" pitchFamily="18" charset="0"/>
              </a:rPr>
              <a:t>, </a:t>
            </a:r>
            <a:r>
              <a:rPr lang="en-US" sz="3200" b="1" i="1" dirty="0" err="1">
                <a:latin typeface="Times New Roman" pitchFamily="18" charset="0"/>
              </a:rPr>
              <a:t>những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hoạt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động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thường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ngày</a:t>
            </a:r>
            <a:r>
              <a:rPr lang="en-US" sz="3200" b="1" i="1" dirty="0">
                <a:latin typeface="Times New Roman" pitchFamily="18" charset="0"/>
              </a:rPr>
              <a:t>, </a:t>
            </a:r>
            <a:r>
              <a:rPr lang="en-US" sz="3200" b="1" i="1" dirty="0" err="1">
                <a:latin typeface="Times New Roman" pitchFamily="18" charset="0"/>
              </a:rPr>
              <a:t>đặc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điểm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của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loài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voi</a:t>
            </a:r>
            <a:r>
              <a:rPr lang="en-US" sz="3200" b="1" i="1" dirty="0">
                <a:latin typeface="Times New Roman" pitchFamily="18" charset="0"/>
              </a:rPr>
              <a:t>.</a:t>
            </a:r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 flipH="1">
            <a:off x="5892800" y="5334000"/>
            <a:ext cx="203200" cy="381000"/>
          </a:xfrm>
          <a:prstGeom prst="line">
            <a:avLst/>
          </a:prstGeom>
          <a:ln>
            <a:solidFill>
              <a:srgbClr val="FFFF00"/>
            </a:solidFill>
            <a:headEnd/>
            <a:tailEnd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lIns="91188" tIns="45594" rIns="91188" bIns="45594"/>
          <a:lstStyle/>
          <a:p>
            <a:pPr>
              <a:defRPr/>
            </a:pPr>
            <a:endParaRPr lang="en-US"/>
          </a:p>
        </p:txBody>
      </p:sp>
      <p:sp>
        <p:nvSpPr>
          <p:cNvPr id="101386" name="Title 1"/>
          <p:cNvSpPr txBox="1">
            <a:spLocks/>
          </p:cNvSpPr>
          <p:nvPr/>
        </p:nvSpPr>
        <p:spPr bwMode="auto">
          <a:xfrm>
            <a:off x="1016000" y="1"/>
            <a:ext cx="103632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8" tIns="45594" rIns="91188" bIns="45594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vi-VN" sz="2800" b="1" dirty="0" err="1">
                <a:latin typeface="Times New Roman" pitchFamily="18" charset="0"/>
              </a:rPr>
              <a:t>Chủ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đề</a:t>
            </a:r>
            <a:r>
              <a:rPr lang="en-US" altLang="vi-VN" sz="2800" b="1" dirty="0">
                <a:latin typeface="Times New Roman" pitchFamily="18" charset="0"/>
              </a:rPr>
              <a:t>: 	NHỮNG SẮC MÀU THIÊN NHIÊN</a:t>
            </a:r>
          </a:p>
          <a:p>
            <a:pPr algn="ctr" eaLnBrk="1" hangingPunct="1"/>
            <a:r>
              <a:rPr lang="en-US" altLang="vi-VN" sz="2800" b="1" dirty="0" err="1">
                <a:latin typeface="Times New Roman" pitchFamily="18" charset="0"/>
              </a:rPr>
              <a:t>Thứ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tư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ngày</a:t>
            </a:r>
            <a:r>
              <a:rPr lang="en-US" altLang="vi-VN" sz="2800" b="1" dirty="0">
                <a:latin typeface="Times New Roman" pitchFamily="18" charset="0"/>
              </a:rPr>
              <a:t> 15 </a:t>
            </a:r>
            <a:r>
              <a:rPr lang="en-US" altLang="vi-VN" sz="2800" b="1" dirty="0" err="1">
                <a:latin typeface="Times New Roman" pitchFamily="18" charset="0"/>
              </a:rPr>
              <a:t>tháng</a:t>
            </a:r>
            <a:r>
              <a:rPr lang="en-US" altLang="vi-VN" sz="2800" b="1" dirty="0">
                <a:latin typeface="Times New Roman" pitchFamily="18" charset="0"/>
              </a:rPr>
              <a:t> 02 </a:t>
            </a:r>
            <a:r>
              <a:rPr lang="en-US" altLang="vi-VN" sz="2800" b="1" dirty="0" err="1">
                <a:latin typeface="Times New Roman" pitchFamily="18" charset="0"/>
              </a:rPr>
              <a:t>năm</a:t>
            </a:r>
            <a:r>
              <a:rPr lang="en-US" altLang="vi-VN" sz="2800" b="1" dirty="0">
                <a:latin typeface="Times New Roman" pitchFamily="18" charset="0"/>
              </a:rPr>
              <a:t> 2023</a:t>
            </a:r>
          </a:p>
          <a:p>
            <a:pPr algn="ctr" eaLnBrk="1" hangingPunct="1"/>
            <a:r>
              <a:rPr lang="en-US" altLang="vi-VN" sz="2800" b="1" u="sng" dirty="0" err="1">
                <a:latin typeface="Times New Roman" pitchFamily="18" charset="0"/>
              </a:rPr>
              <a:t>Tiếng</a:t>
            </a:r>
            <a:r>
              <a:rPr lang="en-US" altLang="vi-VN" sz="2800" b="1" u="sng" dirty="0">
                <a:latin typeface="Times New Roman" pitchFamily="18" charset="0"/>
              </a:rPr>
              <a:t> </a:t>
            </a:r>
            <a:r>
              <a:rPr lang="en-US" altLang="vi-VN" sz="2800" b="1" u="sng" dirty="0" err="1">
                <a:latin typeface="Times New Roman" pitchFamily="18" charset="0"/>
              </a:rPr>
              <a:t>Việt</a:t>
            </a:r>
            <a:endParaRPr lang="en-US" altLang="vi-VN" sz="2800" b="1" u="sng" dirty="0"/>
          </a:p>
        </p:txBody>
      </p:sp>
      <p:sp>
        <p:nvSpPr>
          <p:cNvPr id="101387" name="Text Box 9"/>
          <p:cNvSpPr txBox="1">
            <a:spLocks noChangeArrowheads="1"/>
          </p:cNvSpPr>
          <p:nvPr/>
        </p:nvSpPr>
        <p:spPr bwMode="auto">
          <a:xfrm>
            <a:off x="1524000" y="1300164"/>
            <a:ext cx="93472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8" tIns="45594" rIns="91188" bIns="4559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vi-VN" sz="3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Bầy voi rừng Trường Sơn</a:t>
            </a:r>
          </a:p>
          <a:p>
            <a:pPr algn="ctr" eaLnBrk="1" hangingPunct="1"/>
            <a:r>
              <a:rPr lang="en-US" altLang="vi-VN" sz="3200" b="1">
                <a:solidFill>
                  <a:srgbClr val="FFFF00"/>
                </a:solidFill>
              </a:rPr>
              <a:t>                                </a:t>
            </a:r>
            <a:r>
              <a:rPr lang="en-US" altLang="vi-VN" sz="2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 Vũ Hùng</a:t>
            </a:r>
          </a:p>
        </p:txBody>
      </p:sp>
      <p:sp>
        <p:nvSpPr>
          <p:cNvPr id="101388" name="Text Box 18"/>
          <p:cNvSpPr txBox="1">
            <a:spLocks noChangeArrowheads="1"/>
          </p:cNvSpPr>
          <p:nvPr/>
        </p:nvSpPr>
        <p:spPr bwMode="auto">
          <a:xfrm>
            <a:off x="397043" y="4678364"/>
            <a:ext cx="5988051" cy="1076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88" tIns="45594" rIns="91188" bIns="4559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sz="3200" b="1" i="1" dirty="0" err="1">
                <a:latin typeface="Times New Roman" pitchFamily="18" charset="0"/>
              </a:rPr>
              <a:t>Chúng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tận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tâm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và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thương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mến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nhau</a:t>
            </a:r>
            <a:r>
              <a:rPr lang="en-US" sz="3200" b="1" i="1" dirty="0">
                <a:latin typeface="Times New Roman" pitchFamily="18" charset="0"/>
              </a:rPr>
              <a:t>   </a:t>
            </a:r>
            <a:r>
              <a:rPr lang="en-US" sz="3200" b="1" i="1" dirty="0" err="1">
                <a:latin typeface="Times New Roman" pitchFamily="18" charset="0"/>
              </a:rPr>
              <a:t>chẳng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khác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gì</a:t>
            </a:r>
            <a:r>
              <a:rPr lang="en-US" sz="3200" b="1" i="1" dirty="0">
                <a:latin typeface="Times New Roman" pitchFamily="18" charset="0"/>
              </a:rPr>
              <a:t> con </a:t>
            </a:r>
            <a:r>
              <a:rPr lang="en-US" sz="3200" b="1" i="1" dirty="0" err="1">
                <a:latin typeface="Times New Roman" pitchFamily="18" charset="0"/>
              </a:rPr>
              <a:t>người</a:t>
            </a:r>
            <a:r>
              <a:rPr lang="en-US" sz="3200" b="1" i="1" dirty="0">
                <a:latin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</a:endParaRPr>
          </a:p>
        </p:txBody>
      </p:sp>
      <p:sp>
        <p:nvSpPr>
          <p:cNvPr id="101389" name="Text Box 15"/>
          <p:cNvSpPr txBox="1">
            <a:spLocks noChangeArrowheads="1"/>
          </p:cNvSpPr>
          <p:nvPr/>
        </p:nvSpPr>
        <p:spPr bwMode="auto">
          <a:xfrm>
            <a:off x="7167033" y="4762500"/>
            <a:ext cx="4572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88" tIns="45594" rIns="91188" bIns="4559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000" b="1" i="1" dirty="0">
                <a:latin typeface="VNI-Times" pitchFamily="2" charset="0"/>
              </a:rPr>
              <a:t>-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Sơn</a:t>
            </a:r>
            <a:endParaRPr lang="en-US" sz="3000" b="1" i="1" dirty="0">
              <a:latin typeface="VNI-Times" pitchFamily="2" charset="0"/>
            </a:endParaRPr>
          </a:p>
        </p:txBody>
      </p:sp>
      <p:sp>
        <p:nvSpPr>
          <p:cNvPr id="101390" name="Text Box 15"/>
          <p:cNvSpPr txBox="1">
            <a:spLocks noChangeArrowheads="1"/>
          </p:cNvSpPr>
          <p:nvPr/>
        </p:nvSpPr>
        <p:spPr bwMode="auto">
          <a:xfrm>
            <a:off x="7285568" y="5197475"/>
            <a:ext cx="409363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88" tIns="45594" rIns="91188" bIns="4559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i="1" dirty="0">
                <a:latin typeface="VNI-Times" pitchFamily="2" charset="0"/>
              </a:rPr>
              <a:t>-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bầy</a:t>
            </a:r>
            <a:endParaRPr lang="en-US" sz="3200" b="1" i="1" dirty="0">
              <a:latin typeface="VNI-Times" pitchFamily="2" charset="0"/>
            </a:endParaRPr>
          </a:p>
        </p:txBody>
      </p:sp>
      <p:sp>
        <p:nvSpPr>
          <p:cNvPr id="101391" name="Text Box 15"/>
          <p:cNvSpPr txBox="1">
            <a:spLocks noChangeArrowheads="1"/>
          </p:cNvSpPr>
          <p:nvPr/>
        </p:nvSpPr>
        <p:spPr bwMode="auto">
          <a:xfrm>
            <a:off x="7304617" y="5634038"/>
            <a:ext cx="4459816" cy="584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88" tIns="45594" rIns="91188" bIns="4559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000" b="1" i="1" dirty="0">
                <a:latin typeface="VNI-Times" pitchFamily="2" charset="0"/>
              </a:rPr>
              <a:t>-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minh,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3000" b="1" i="1" dirty="0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1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2358" y="1223062"/>
            <a:ext cx="5344346" cy="4275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9596193" y="41084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8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9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1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2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781" y="-131783"/>
            <a:ext cx="609600" cy="609600"/>
          </a:xfrm>
          <a:prstGeom prst="rect">
            <a:avLst/>
          </a:prstGeom>
        </p:spPr>
      </p:pic>
      <p:pic>
        <p:nvPicPr>
          <p:cNvPr id="84" name="Picture 8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550" y="5852163"/>
            <a:ext cx="1180821" cy="9982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551">
            <a:off x="9829513" y="239380"/>
            <a:ext cx="2393720" cy="2393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344" y="4745467"/>
            <a:ext cx="2022258" cy="212387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5" y="4300966"/>
            <a:ext cx="2022258" cy="2123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8" y="4911440"/>
            <a:ext cx="2022258" cy="21238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12" y="4745245"/>
            <a:ext cx="1813184" cy="181318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12" y="4700605"/>
            <a:ext cx="1813184" cy="181318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93">
            <a:off x="81365" y="40711"/>
            <a:ext cx="2393720" cy="23937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2702" y="2044111"/>
            <a:ext cx="4828450" cy="2438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2127" y="1008566"/>
            <a:ext cx="4072481" cy="1201016"/>
          </a:xfrm>
          <a:prstGeom prst="rect">
            <a:avLst/>
          </a:prstGeom>
        </p:spPr>
      </p:pic>
      <p:sp>
        <p:nvSpPr>
          <p:cNvPr id="3" name="Rectangle: Rounded Corners 2">
            <a:hlinkClick r:id="rId16" action="ppaction://hlinksldjump"/>
            <a:extLst>
              <a:ext uri="{FF2B5EF4-FFF2-40B4-BE49-F238E27FC236}">
                <a16:creationId xmlns="" xmlns:a16="http://schemas.microsoft.com/office/drawing/2014/main" id="{E55425C6-D153-4FD6-9C7B-355167EECFE7}"/>
              </a:ext>
            </a:extLst>
          </p:cNvPr>
          <p:cNvSpPr/>
          <p:nvPr/>
        </p:nvSpPr>
        <p:spPr>
          <a:xfrm>
            <a:off x="10658475" y="0"/>
            <a:ext cx="1343025" cy="4778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9">
            <a:hlinkClick r:id="rId17" action="ppaction://hlinksldjump"/>
            <a:extLst>
              <a:ext uri="{FF2B5EF4-FFF2-40B4-BE49-F238E27FC236}">
                <a16:creationId xmlns="" xmlns:a16="http://schemas.microsoft.com/office/drawing/2014/main" id="{30F13431-56E5-49C5-ADF7-DFBE7041D54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82724" y="822331"/>
            <a:ext cx="3066554" cy="2554445"/>
          </a:xfrm>
          <a:prstGeom prst="rect">
            <a:avLst/>
          </a:prstGeom>
        </p:spPr>
      </p:pic>
      <p:pic>
        <p:nvPicPr>
          <p:cNvPr id="31" name="Picture 30">
            <a:hlinkClick r:id="rId19" action="ppaction://hlinksldjump"/>
            <a:extLst>
              <a:ext uri="{FF2B5EF4-FFF2-40B4-BE49-F238E27FC236}">
                <a16:creationId xmlns="" xmlns:a16="http://schemas.microsoft.com/office/drawing/2014/main" id="{5A77CE6F-6D3A-40ED-AAC1-B9201843F97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845984" y="1174905"/>
            <a:ext cx="3078747" cy="2530059"/>
          </a:xfrm>
          <a:prstGeom prst="rect">
            <a:avLst/>
          </a:prstGeom>
        </p:spPr>
      </p:pic>
      <p:pic>
        <p:nvPicPr>
          <p:cNvPr id="32" name="Picture 31">
            <a:hlinkClick r:id="rId21" action="ppaction://hlinksldjump"/>
            <a:extLst>
              <a:ext uri="{FF2B5EF4-FFF2-40B4-BE49-F238E27FC236}">
                <a16:creationId xmlns="" xmlns:a16="http://schemas.microsoft.com/office/drawing/2014/main" id="{09CF18AB-94AF-480F-BD12-39FADC39143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441424" y="3357073"/>
            <a:ext cx="3054361" cy="2493480"/>
          </a:xfrm>
          <a:prstGeom prst="rect">
            <a:avLst/>
          </a:prstGeom>
        </p:spPr>
      </p:pic>
      <p:pic>
        <p:nvPicPr>
          <p:cNvPr id="33" name="Picture 32">
            <a:hlinkClick r:id="rId23" action="ppaction://hlinksldjump"/>
            <a:extLst>
              <a:ext uri="{FF2B5EF4-FFF2-40B4-BE49-F238E27FC236}">
                <a16:creationId xmlns="" xmlns:a16="http://schemas.microsoft.com/office/drawing/2014/main" id="{90A54445-05EA-4264-AC79-AFFFF4AB54F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775670" y="3035930"/>
            <a:ext cx="3115326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6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160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, rectangle&#10;&#10;Description automatically generated">
            <a:extLst>
              <a:ext uri="{FF2B5EF4-FFF2-40B4-BE49-F238E27FC236}">
                <a16:creationId xmlns="" xmlns:a16="http://schemas.microsoft.com/office/drawing/2014/main" id="{45850EAD-C74E-4E42-9B9D-F06EA8822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932" y="389041"/>
            <a:ext cx="5128576" cy="7543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F55ED1F-AC29-426A-BD6A-E285FF5CA395}"/>
              </a:ext>
            </a:extLst>
          </p:cNvPr>
          <p:cNvSpPr txBox="1"/>
          <p:nvPr/>
        </p:nvSpPr>
        <p:spPr>
          <a:xfrm>
            <a:off x="4499941" y="489222"/>
            <a:ext cx="3354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text, envelope, businesscard&#10;&#10;Description automatically generated">
            <a:extLst>
              <a:ext uri="{FF2B5EF4-FFF2-40B4-BE49-F238E27FC236}">
                <a16:creationId xmlns="" xmlns:a16="http://schemas.microsoft.com/office/drawing/2014/main" id="{AD56564F-35E2-4CF5-9958-4DF4913113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7995495" y="223428"/>
            <a:ext cx="1521589" cy="8447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0278C1F-5622-44C0-80FB-F72F784A69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0722" y="1329756"/>
            <a:ext cx="6896610" cy="2708844"/>
          </a:xfrm>
          <a:prstGeom prst="rect">
            <a:avLst/>
          </a:prstGeom>
        </p:spPr>
      </p:pic>
      <p:pic>
        <p:nvPicPr>
          <p:cNvPr id="12" name="Picture 11" descr="A picture containing text, toy, vector graphics&#10;&#10;Description automatically generated">
            <a:extLst>
              <a:ext uri="{FF2B5EF4-FFF2-40B4-BE49-F238E27FC236}">
                <a16:creationId xmlns="" xmlns:a16="http://schemas.microsoft.com/office/drawing/2014/main" id="{50D83F48-DDB5-44ED-AFD6-EE2E44504F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50" y="1013499"/>
            <a:ext cx="6427664" cy="602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1221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39 0.03056 C -0.35039 0.0213 -0.31081 0.01459 -0.26263 0.01459 C -0.21302 0.01459 -0.17344 0.0213 -0.17344 0.03056 C -0.17344 0.03959 -0.13385 0.04676 -0.08425 0.04676 C -0.03607 0.04676 0.00365 0.03959 0.00365 0.0305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FACEBCD3-3E00-4F3C-BB78-D3D377C12EA2}"/>
              </a:ext>
            </a:extLst>
          </p:cNvPr>
          <p:cNvGrpSpPr/>
          <p:nvPr/>
        </p:nvGrpSpPr>
        <p:grpSpPr>
          <a:xfrm>
            <a:off x="2806579" y="560889"/>
            <a:ext cx="3540234" cy="625703"/>
            <a:chOff x="1053394" y="206467"/>
            <a:chExt cx="2880723" cy="432581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="" xmlns:a16="http://schemas.microsoft.com/office/drawing/2014/main" id="{EA709793-83DF-4541-B4C4-62FC580EA12C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1A809F0D-B6D9-4925-9F15-A3724C11DB6B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toàn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51DB4FC5-570F-4A3D-BED1-B88408DC4B4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9691" y="508253"/>
            <a:ext cx="667016" cy="7445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2B8C4A65-978D-4543-9FF2-67F05C0D78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034773" y="4063029"/>
            <a:ext cx="918316" cy="7101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E27A813-43C0-4CB2-AFFD-FDFADF1D99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772351" y="4138479"/>
            <a:ext cx="820756" cy="634749"/>
          </a:xfrm>
          <a:prstGeom prst="rect">
            <a:avLst/>
          </a:prstGeom>
        </p:spPr>
      </p:pic>
      <p:sp>
        <p:nvSpPr>
          <p:cNvPr id="20" name="Rounded Rectangle 31">
            <a:extLst>
              <a:ext uri="{FF2B5EF4-FFF2-40B4-BE49-F238E27FC236}">
                <a16:creationId xmlns="" xmlns:a16="http://schemas.microsoft.com/office/drawing/2014/main" id="{8B0BB44B-FDAD-460A-B5FB-C1959A11BFA0}"/>
              </a:ext>
            </a:extLst>
          </p:cNvPr>
          <p:cNvSpPr/>
          <p:nvPr/>
        </p:nvSpPr>
        <p:spPr>
          <a:xfrm>
            <a:off x="1939585" y="2477916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867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A31F3232-D5B8-4603-95DC-EF8FDA30C3FE}"/>
              </a:ext>
            </a:extLst>
          </p:cNvPr>
          <p:cNvSpPr/>
          <p:nvPr/>
        </p:nvSpPr>
        <p:spPr>
          <a:xfrm>
            <a:off x="3147428" y="1408961"/>
            <a:ext cx="34259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đánh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giá</a:t>
            </a:r>
            <a:endParaRPr lang="zh-CN" altLang="en-US" sz="3600" b="1" dirty="0">
              <a:solidFill>
                <a:srgbClr val="FF1531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421A1EDD-E8A0-43D6-A868-E14DD000098F}"/>
              </a:ext>
            </a:extLst>
          </p:cNvPr>
          <p:cNvSpPr/>
          <p:nvPr/>
        </p:nvSpPr>
        <p:spPr>
          <a:xfrm>
            <a:off x="2673651" y="2409524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zh-CN" altLang="en-US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lang="zh-CN" altLang="en-US" sz="32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44796B5D-0FF8-46EC-8FAA-826AC3B479D0}"/>
              </a:ext>
            </a:extLst>
          </p:cNvPr>
          <p:cNvSpPr/>
          <p:nvPr/>
        </p:nvSpPr>
        <p:spPr>
          <a:xfrm>
            <a:off x="2031898" y="2523708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200" b="1" kern="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lang="en-US" sz="2800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83D0A141-E9A0-4B25-A2B0-E4B7701341BC}"/>
              </a:ext>
            </a:extLst>
          </p:cNvPr>
          <p:cNvGrpSpPr/>
          <p:nvPr/>
        </p:nvGrpSpPr>
        <p:grpSpPr>
          <a:xfrm>
            <a:off x="1939585" y="3098708"/>
            <a:ext cx="3645680" cy="643894"/>
            <a:chOff x="1717199" y="4363552"/>
            <a:chExt cx="3645680" cy="643894"/>
          </a:xfrm>
        </p:grpSpPr>
        <p:sp>
          <p:nvSpPr>
            <p:cNvPr id="25" name="Rounded Rectangle 36">
              <a:extLst>
                <a:ext uri="{FF2B5EF4-FFF2-40B4-BE49-F238E27FC236}">
                  <a16:creationId xmlns="" xmlns:a16="http://schemas.microsoft.com/office/drawing/2014/main" id="{7E9D1842-FCDE-4D02-8F68-5879C045900C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A822E220-00C9-4FC9-8325-3A65509E22EB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02A6BCEA-EFA5-4F92-A86A-0CC65F123623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28E505CD-4DA1-43C4-9D0A-E419D020DBED}"/>
              </a:ext>
            </a:extLst>
          </p:cNvPr>
          <p:cNvGrpSpPr/>
          <p:nvPr/>
        </p:nvGrpSpPr>
        <p:grpSpPr>
          <a:xfrm>
            <a:off x="1939585" y="3837176"/>
            <a:ext cx="5119273" cy="643894"/>
            <a:chOff x="1717199" y="5199333"/>
            <a:chExt cx="5119273" cy="643894"/>
          </a:xfrm>
        </p:grpSpPr>
        <p:sp>
          <p:nvSpPr>
            <p:cNvPr id="29" name="Rounded Rectangle 40">
              <a:extLst>
                <a:ext uri="{FF2B5EF4-FFF2-40B4-BE49-F238E27FC236}">
                  <a16:creationId xmlns="" xmlns:a16="http://schemas.microsoft.com/office/drawing/2014/main" id="{FAF613AB-8CA0-4E84-8C04-A465FB6A9931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3FF15B3E-A55D-436A-975B-681C9A1CE58F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710F6643-7C79-4024-B5D9-21972A2A11FF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2" name="Picture 2" descr="Star Cartoon Images, Stock Photos &amp;amp; Vectors | Shutterstock">
            <a:extLst>
              <a:ext uri="{FF2B5EF4-FFF2-40B4-BE49-F238E27FC236}">
                <a16:creationId xmlns="" xmlns:a16="http://schemas.microsoft.com/office/drawing/2014/main" id="{9450A642-30B7-421E-94B9-078C6E89B7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677578" y="247791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Star Cartoon Images, Stock Photos &amp;amp; Vectors | Shutterstock">
            <a:extLst>
              <a:ext uri="{FF2B5EF4-FFF2-40B4-BE49-F238E27FC236}">
                <a16:creationId xmlns="" xmlns:a16="http://schemas.microsoft.com/office/drawing/2014/main" id="{5CFE1FEC-DC21-4A5C-9BEA-5C7623E504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730839" y="3126797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Star Cartoon Images, Stock Photos &amp;amp; Vectors | Shutterstock">
            <a:extLst>
              <a:ext uri="{FF2B5EF4-FFF2-40B4-BE49-F238E27FC236}">
                <a16:creationId xmlns="" xmlns:a16="http://schemas.microsoft.com/office/drawing/2014/main" id="{5E727498-F2E8-4276-8542-7B9B55ED3B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058858" y="3874168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EC965F90-A50E-49A4-AE56-968E67120DE7}"/>
              </a:ext>
            </a:extLst>
          </p:cNvPr>
          <p:cNvGrpSpPr/>
          <p:nvPr/>
        </p:nvGrpSpPr>
        <p:grpSpPr>
          <a:xfrm>
            <a:off x="1939585" y="4524948"/>
            <a:ext cx="8097635" cy="643894"/>
            <a:chOff x="1717199" y="5199333"/>
            <a:chExt cx="8097635" cy="643894"/>
          </a:xfrm>
        </p:grpSpPr>
        <p:sp>
          <p:nvSpPr>
            <p:cNvPr id="36" name="Rounded Rectangle 47">
              <a:extLst>
                <a:ext uri="{FF2B5EF4-FFF2-40B4-BE49-F238E27FC236}">
                  <a16:creationId xmlns="" xmlns:a16="http://schemas.microsoft.com/office/drawing/2014/main" id="{ED5A9D1E-76A6-4B44-BA75-A635615AE3B0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E4842A6B-009D-435E-8A70-9EC48C907599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và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nhấn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phù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hợp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B7D70901-8DAD-45A1-85B2-91B6E156427F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9" name="Picture 2" descr="Star Cartoon Images, Stock Photos &amp;amp; Vectors | Shutterstock">
            <a:extLst>
              <a:ext uri="{FF2B5EF4-FFF2-40B4-BE49-F238E27FC236}">
                <a16:creationId xmlns="" xmlns:a16="http://schemas.microsoft.com/office/drawing/2014/main" id="{115A05F2-0B79-4F0F-9CE3-6888AE9EC9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10179985" y="4561940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1331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/>
      <p:bldP spid="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8C001F3F-CA1E-49D8-8329-C3375A33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72" y="1385435"/>
            <a:ext cx="6540015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>
            <a:extLst>
              <a:ext uri="{FF2B5EF4-FFF2-40B4-BE49-F238E27FC236}">
                <a16:creationId xmlns="" xmlns:a16="http://schemas.microsoft.com/office/drawing/2014/main" id="{31B1332B-1452-4031-9CE4-02777A22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863" y="898090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F5812C4D-2D62-489E-B195-D026258D8538}"/>
              </a:ext>
            </a:extLst>
          </p:cNvPr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72C5D086-7D34-4EE2-85B5-B4890BC5EE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A7F5E00E-7773-4B48-9612-4F8C8234FE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E:\丫头\png\小人\卡通类素材\yunf.png">
            <a:extLst>
              <a:ext uri="{FF2B5EF4-FFF2-40B4-BE49-F238E27FC236}">
                <a16:creationId xmlns="" xmlns:a16="http://schemas.microsoft.com/office/drawing/2014/main" id="{A7C3BE0D-AB0A-4305-AB5C-93349566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71" y="520720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21">
            <a:extLst>
              <a:ext uri="{FF2B5EF4-FFF2-40B4-BE49-F238E27FC236}">
                <a16:creationId xmlns="" xmlns:a16="http://schemas.microsoft.com/office/drawing/2014/main" id="{24DA456E-7263-4A69-BD9F-03E94507118F}"/>
              </a:ext>
            </a:extLst>
          </p:cNvPr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10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403F9CEB-1072-4066-AFD6-17603C3CF1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8213373F-83F2-49E5-B27E-86541B5603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图片 25">
            <a:extLst>
              <a:ext uri="{FF2B5EF4-FFF2-40B4-BE49-F238E27FC236}">
                <a16:creationId xmlns="" xmlns:a16="http://schemas.microsoft.com/office/drawing/2014/main" id="{D52D92B2-1053-4DF0-844F-77FC3C3A83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="" xmlns:a16="http://schemas.microsoft.com/office/drawing/2014/main" id="{33510CEC-FFC1-456C-BEAE-078EB093D6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ADC90697-8E31-4DD9-8AFC-BEC07FC68DC6}"/>
              </a:ext>
            </a:extLst>
          </p:cNvPr>
          <p:cNvGrpSpPr/>
          <p:nvPr/>
        </p:nvGrpSpPr>
        <p:grpSpPr>
          <a:xfrm>
            <a:off x="3355313" y="3014999"/>
            <a:ext cx="1245261" cy="1087861"/>
            <a:chOff x="3355313" y="3014999"/>
            <a:chExt cx="1245261" cy="1087861"/>
          </a:xfrm>
        </p:grpSpPr>
        <p:sp>
          <p:nvSpPr>
            <p:cNvPr id="15" name="MH_SubTitle_1">
              <a:extLst>
                <a:ext uri="{FF2B5EF4-FFF2-40B4-BE49-F238E27FC236}">
                  <a16:creationId xmlns="" xmlns:a16="http://schemas.microsoft.com/office/drawing/2014/main" id="{1C6964D7-D264-45B1-B17C-9868D5BD8471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3355313" y="3014999"/>
              <a:ext cx="1245261" cy="1087861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4" name="文本框 27">
              <a:extLst>
                <a:ext uri="{FF2B5EF4-FFF2-40B4-BE49-F238E27FC236}">
                  <a16:creationId xmlns="" xmlns:a16="http://schemas.microsoft.com/office/drawing/2014/main" id="{F89139F1-EA98-4C67-94BB-F8E495B9FF74}"/>
                </a:ext>
              </a:extLst>
            </p:cNvPr>
            <p:cNvSpPr txBox="1"/>
            <p:nvPr/>
          </p:nvSpPr>
          <p:spPr>
            <a:xfrm>
              <a:off x="3720609" y="3266541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汉仪小麦体简" panose="00020600040101010101" pitchFamily="18" charset="-122"/>
                  <a:cs typeface="Arial"/>
                  <a:sym typeface="Arial"/>
                </a:rPr>
                <a:t>2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Arial"/>
                <a:sym typeface="Arial"/>
              </a:endParaRPr>
            </a:p>
          </p:txBody>
        </p:sp>
      </p:grpSp>
      <p:pic>
        <p:nvPicPr>
          <p:cNvPr id="18" name="图片 1">
            <a:extLst>
              <a:ext uri="{FF2B5EF4-FFF2-40B4-BE49-F238E27FC236}">
                <a16:creationId xmlns="" xmlns:a16="http://schemas.microsoft.com/office/drawing/2014/main" id="{B7633C46-E10B-4F22-9FB5-5F4CF8C4913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6307" y="3740315"/>
            <a:ext cx="2202352" cy="30272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CB641DE-A232-43F9-AF15-5DB4BAFE77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30399" y="2834372"/>
            <a:ext cx="5491184" cy="149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2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225" y="199450"/>
            <a:ext cx="12407575" cy="590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6681" y="4321834"/>
            <a:ext cx="1372645" cy="2418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8483" y="155867"/>
            <a:ext cx="1733333" cy="11918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B5A6CC6-26F3-48D1-97B1-3FF3AEC83C0E}"/>
              </a:ext>
            </a:extLst>
          </p:cNvPr>
          <p:cNvSpPr txBox="1"/>
          <p:nvPr/>
        </p:nvSpPr>
        <p:spPr>
          <a:xfrm>
            <a:off x="445802" y="2198142"/>
            <a:ext cx="7489883" cy="1191816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Đăm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chiêu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: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vẻ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đang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suy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nghĩ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điều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gì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đó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B6F0D7BC-6BEF-4803-A06E-2ACBAE28C770}"/>
              </a:ext>
            </a:extLst>
          </p:cNvPr>
          <p:cNvGrpSpPr/>
          <p:nvPr/>
        </p:nvGrpSpPr>
        <p:grpSpPr>
          <a:xfrm>
            <a:off x="2342660" y="846493"/>
            <a:ext cx="2933816" cy="747902"/>
            <a:chOff x="7783121" y="104148"/>
            <a:chExt cx="3911755" cy="997202"/>
          </a:xfrm>
        </p:grpSpPr>
        <p:sp>
          <p:nvSpPr>
            <p:cNvPr id="8" name="Rectangle: Rounded Corners 43">
              <a:extLst>
                <a:ext uri="{FF2B5EF4-FFF2-40B4-BE49-F238E27FC236}">
                  <a16:creationId xmlns="" xmlns:a16="http://schemas.microsoft.com/office/drawing/2014/main" id="{7B8E15C0-C955-406F-B01A-2937FC86869F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666251BF-2C78-4D6E-A384-33A7AE71185C}"/>
                </a:ext>
              </a:extLst>
            </p:cNvPr>
            <p:cNvSpPr/>
            <p:nvPr/>
          </p:nvSpPr>
          <p:spPr>
            <a:xfrm>
              <a:off x="7783121" y="157503"/>
              <a:ext cx="3911755" cy="9438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Giải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nghĩa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từ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C3348E1-986A-4BD4-B67B-2D0F22A17565}"/>
              </a:ext>
            </a:extLst>
          </p:cNvPr>
          <p:cNvSpPr txBox="1"/>
          <p:nvPr/>
        </p:nvSpPr>
        <p:spPr>
          <a:xfrm>
            <a:off x="647700" y="3674848"/>
            <a:ext cx="6569166" cy="1191816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000000"/>
                </a:solidFill>
                <a:cs typeface="Arial"/>
                <a:sym typeface="Arial"/>
              </a:rPr>
              <a:t>Rơm rớm: </a:t>
            </a:r>
            <a:r>
              <a:rPr lang="vi-VN" sz="3200" kern="0" dirty="0">
                <a:solidFill>
                  <a:srgbClr val="000000"/>
                </a:solidFill>
                <a:cs typeface="Arial"/>
                <a:sym typeface="Arial"/>
              </a:rPr>
              <a:t>ứa nước mắt như sắp khóc.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="" xmlns:a16="http://schemas.microsoft.com/office/drawing/2014/main" id="{0EEE12CA-0CE1-4E43-B8D4-0569A61C2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338" y="0"/>
            <a:ext cx="6491662" cy="3526732"/>
          </a:xfrm>
          <a:prstGeom prst="rect">
            <a:avLst/>
          </a:prstGeom>
        </p:spPr>
      </p:pic>
      <p:pic>
        <p:nvPicPr>
          <p:cNvPr id="6" name="Google Shape;170;p11">
            <a:extLst>
              <a:ext uri="{FF2B5EF4-FFF2-40B4-BE49-F238E27FC236}">
                <a16:creationId xmlns="" xmlns:a16="http://schemas.microsoft.com/office/drawing/2014/main" id="{173568D9-9FDD-4775-91D9-EF1EA045796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25821"/>
            <a:ext cx="4722364" cy="6532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="" xmlns:a16="http://schemas.microsoft.com/office/drawing/2014/main" id="{43E8E5EA-9E82-4C2D-8F1D-8200F93C1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064" y="399395"/>
            <a:ext cx="4574214" cy="2232994"/>
          </a:xfrm>
          <a:prstGeom prst="rect">
            <a:avLst/>
          </a:prstGeom>
        </p:spPr>
      </p:pic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600E74BF-3C6F-4476-A4B3-5BC722F74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7468" y="3046353"/>
            <a:ext cx="3893249" cy="3893249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="" xmlns:a16="http://schemas.microsoft.com/office/drawing/2014/main" id="{CEA0BCF1-4033-4AD2-A954-A8BBA8C03A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620" y="3762375"/>
            <a:ext cx="2952991" cy="295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5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E92D7A3E-4CCF-4C28-8236-875A34020E63}"/>
              </a:ext>
            </a:extLst>
          </p:cNvPr>
          <p:cNvSpPr/>
          <p:nvPr/>
        </p:nvSpPr>
        <p:spPr>
          <a:xfrm>
            <a:off x="683342" y="1684977"/>
            <a:ext cx="10500851" cy="348804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81A3FD1-4736-403B-B8F4-FF2413500168}"/>
              </a:ext>
            </a:extLst>
          </p:cNvPr>
          <p:cNvSpPr txBox="1"/>
          <p:nvPr/>
        </p:nvSpPr>
        <p:spPr>
          <a:xfrm>
            <a:off x="1007806" y="1794804"/>
            <a:ext cx="101763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2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endParaRPr lang="en-US" sz="2800" b="1" dirty="0" smtClean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2800" b="1" dirty="0" smtClean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 smtClean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dirty="0" smtClean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2800" b="1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800" b="1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US" sz="2800" b="1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sz="2800" b="1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b="1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b="1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b="1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5" name="Picture 6" descr="Káº¿t quáº£ hÃ¬nh áº£nh cho right wrong tick icon">
            <a:extLst>
              <a:ext uri="{FF2B5EF4-FFF2-40B4-BE49-F238E27FC236}">
                <a16:creationId xmlns="" xmlns:a16="http://schemas.microsoft.com/office/drawing/2014/main" id="{C00AA037-8ECD-4F53-B5E6-D14BB99D69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43541" y="18974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9568" y="3653963"/>
            <a:ext cx="8863263" cy="912272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2800" b="1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2800" b="1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800" b="1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US" sz="2800" b="1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sz="2800" b="1" dirty="0" smtClean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b="1" dirty="0" err="1" smtClean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b="1" dirty="0" smtClean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dirty="0" smtClean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thác</a:t>
            </a:r>
            <a:r>
              <a:rPr lang="en-US" sz="2800" b="1" dirty="0" smtClean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dội</a:t>
            </a:r>
            <a:r>
              <a:rPr lang="en-US" sz="2800" b="1" dirty="0" smtClean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b="1" dirty="0" smtClean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b="1" dirty="0" err="1" smtClean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b="1" dirty="0" smtClean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2800" b="1" dirty="0" smtClean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2800" b="1" dirty="0" smtClean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trận</a:t>
            </a:r>
            <a:r>
              <a:rPr lang="en-US" sz="2800" b="1" dirty="0" smtClean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800" b="1" dirty="0" smtClean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22451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56A8DC-0D0F-4E95-A8F6-905D983307F7}"/>
              </a:ext>
            </a:extLst>
          </p:cNvPr>
          <p:cNvSpPr txBox="1"/>
          <p:nvPr/>
        </p:nvSpPr>
        <p:spPr>
          <a:xfrm>
            <a:off x="1526698" y="668668"/>
            <a:ext cx="10176387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36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6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6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6" descr="Káº¿t quáº£ hÃ¬nh áº£nh cho right wrong tick icon">
            <a:extLst>
              <a:ext uri="{FF2B5EF4-FFF2-40B4-BE49-F238E27FC236}">
                <a16:creationId xmlns="" xmlns:a16="http://schemas.microsoft.com/office/drawing/2014/main" id="{FBE2D2D8-D1A5-4BD6-AD22-6375A53FC8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87100" y="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66138" y="3110594"/>
            <a:ext cx="9926977" cy="1219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692150" algn="just">
              <a:lnSpc>
                <a:spcPct val="120000"/>
              </a:lnSpc>
              <a:defRPr/>
            </a:pPr>
            <a:r>
              <a:rPr lang="vi-VN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thơ là vẻ đẹp của rừng cọ qua cảm nhận của tác giả bằng các giác quan khác nhau.</a:t>
            </a:r>
          </a:p>
        </p:txBody>
      </p:sp>
    </p:spTree>
    <p:extLst>
      <p:ext uri="{BB962C8B-B14F-4D97-AF65-F5344CB8AC3E}">
        <p14:creationId xmlns:p14="http://schemas.microsoft.com/office/powerpoint/2010/main" val="390073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auto">
          <a:xfrm>
            <a:off x="8013700" y="2503488"/>
            <a:ext cx="776288" cy="381000"/>
          </a:xfrm>
          <a:custGeom>
            <a:avLst/>
            <a:gdLst>
              <a:gd name="T0" fmla="*/ 1 w 128"/>
              <a:gd name="T1" fmla="*/ 63 h 63"/>
              <a:gd name="T2" fmla="*/ 0 w 128"/>
              <a:gd name="T3" fmla="*/ 56 h 63"/>
              <a:gd name="T4" fmla="*/ 4 w 128"/>
              <a:gd name="T5" fmla="*/ 42 h 63"/>
              <a:gd name="T6" fmla="*/ 21 w 128"/>
              <a:gd name="T7" fmla="*/ 29 h 63"/>
              <a:gd name="T8" fmla="*/ 37 w 128"/>
              <a:gd name="T9" fmla="*/ 29 h 63"/>
              <a:gd name="T10" fmla="*/ 43 w 128"/>
              <a:gd name="T11" fmla="*/ 31 h 63"/>
              <a:gd name="T12" fmla="*/ 44 w 128"/>
              <a:gd name="T13" fmla="*/ 21 h 63"/>
              <a:gd name="T14" fmla="*/ 50 w 128"/>
              <a:gd name="T15" fmla="*/ 9 h 63"/>
              <a:gd name="T16" fmla="*/ 56 w 128"/>
              <a:gd name="T17" fmla="*/ 5 h 63"/>
              <a:gd name="T18" fmla="*/ 72 w 128"/>
              <a:gd name="T19" fmla="*/ 0 h 63"/>
              <a:gd name="T20" fmla="*/ 89 w 128"/>
              <a:gd name="T21" fmla="*/ 5 h 63"/>
              <a:gd name="T22" fmla="*/ 89 w 128"/>
              <a:gd name="T23" fmla="*/ 5 h 63"/>
              <a:gd name="T24" fmla="*/ 102 w 128"/>
              <a:gd name="T25" fmla="*/ 22 h 63"/>
              <a:gd name="T26" fmla="*/ 102 w 128"/>
              <a:gd name="T27" fmla="*/ 36 h 63"/>
              <a:gd name="T28" fmla="*/ 100 w 128"/>
              <a:gd name="T29" fmla="*/ 40 h 63"/>
              <a:gd name="T30" fmla="*/ 106 w 128"/>
              <a:gd name="T31" fmla="*/ 40 h 63"/>
              <a:gd name="T32" fmla="*/ 127 w 128"/>
              <a:gd name="T33" fmla="*/ 63 h 63"/>
              <a:gd name="T34" fmla="*/ 1 w 128"/>
              <a:gd name="T3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8" h="63">
                <a:moveTo>
                  <a:pt x="1" y="63"/>
                </a:moveTo>
                <a:cubicBezTo>
                  <a:pt x="1" y="61"/>
                  <a:pt x="0" y="59"/>
                  <a:pt x="0" y="56"/>
                </a:cubicBezTo>
                <a:cubicBezTo>
                  <a:pt x="0" y="51"/>
                  <a:pt x="2" y="46"/>
                  <a:pt x="4" y="42"/>
                </a:cubicBezTo>
                <a:cubicBezTo>
                  <a:pt x="8" y="36"/>
                  <a:pt x="14" y="30"/>
                  <a:pt x="21" y="29"/>
                </a:cubicBezTo>
                <a:cubicBezTo>
                  <a:pt x="29" y="27"/>
                  <a:pt x="30" y="28"/>
                  <a:pt x="37" y="29"/>
                </a:cubicBezTo>
                <a:cubicBezTo>
                  <a:pt x="39" y="29"/>
                  <a:pt x="41" y="30"/>
                  <a:pt x="43" y="31"/>
                </a:cubicBezTo>
                <a:cubicBezTo>
                  <a:pt x="43" y="27"/>
                  <a:pt x="43" y="24"/>
                  <a:pt x="44" y="21"/>
                </a:cubicBezTo>
                <a:cubicBezTo>
                  <a:pt x="45" y="16"/>
                  <a:pt x="47" y="13"/>
                  <a:pt x="50" y="9"/>
                </a:cubicBezTo>
                <a:cubicBezTo>
                  <a:pt x="52" y="8"/>
                  <a:pt x="54" y="6"/>
                  <a:pt x="56" y="5"/>
                </a:cubicBezTo>
                <a:cubicBezTo>
                  <a:pt x="61" y="2"/>
                  <a:pt x="66" y="0"/>
                  <a:pt x="72" y="0"/>
                </a:cubicBezTo>
                <a:cubicBezTo>
                  <a:pt x="78" y="0"/>
                  <a:pt x="84" y="2"/>
                  <a:pt x="89" y="5"/>
                </a:cubicBezTo>
                <a:cubicBezTo>
                  <a:pt x="89" y="5"/>
                  <a:pt x="89" y="5"/>
                  <a:pt x="89" y="5"/>
                </a:cubicBezTo>
                <a:cubicBezTo>
                  <a:pt x="95" y="8"/>
                  <a:pt x="99" y="15"/>
                  <a:pt x="102" y="22"/>
                </a:cubicBezTo>
                <a:cubicBezTo>
                  <a:pt x="103" y="26"/>
                  <a:pt x="103" y="32"/>
                  <a:pt x="102" y="36"/>
                </a:cubicBezTo>
                <a:cubicBezTo>
                  <a:pt x="101" y="38"/>
                  <a:pt x="101" y="39"/>
                  <a:pt x="100" y="40"/>
                </a:cubicBezTo>
                <a:cubicBezTo>
                  <a:pt x="102" y="40"/>
                  <a:pt x="104" y="40"/>
                  <a:pt x="106" y="40"/>
                </a:cubicBezTo>
                <a:cubicBezTo>
                  <a:pt x="121" y="40"/>
                  <a:pt x="128" y="52"/>
                  <a:pt x="127" y="63"/>
                </a:cubicBezTo>
                <a:lnTo>
                  <a:pt x="1" y="63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6000750" y="3211513"/>
            <a:ext cx="679450" cy="309562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Freeform 30"/>
          <p:cNvSpPr>
            <a:spLocks/>
          </p:cNvSpPr>
          <p:nvPr/>
        </p:nvSpPr>
        <p:spPr bwMode="auto">
          <a:xfrm>
            <a:off x="10699750" y="3581400"/>
            <a:ext cx="1152525" cy="471487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8729665" y="4361094"/>
            <a:ext cx="3379788" cy="2351089"/>
          </a:xfrm>
          <a:custGeom>
            <a:avLst/>
            <a:gdLst>
              <a:gd name="T0" fmla="*/ 715 w 715"/>
              <a:gd name="T1" fmla="*/ 597 h 597"/>
              <a:gd name="T2" fmla="*/ 715 w 715"/>
              <a:gd name="T3" fmla="*/ 583 h 597"/>
              <a:gd name="T4" fmla="*/ 358 w 715"/>
              <a:gd name="T5" fmla="*/ 0 h 597"/>
              <a:gd name="T6" fmla="*/ 0 w 715"/>
              <a:gd name="T7" fmla="*/ 583 h 597"/>
              <a:gd name="T8" fmla="*/ 0 w 715"/>
              <a:gd name="T9" fmla="*/ 597 h 597"/>
              <a:gd name="T10" fmla="*/ 715 w 715"/>
              <a:gd name="T11" fmla="*/ 597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5" h="597">
                <a:moveTo>
                  <a:pt x="715" y="597"/>
                </a:moveTo>
                <a:cubicBezTo>
                  <a:pt x="715" y="592"/>
                  <a:pt x="715" y="588"/>
                  <a:pt x="715" y="583"/>
                </a:cubicBezTo>
                <a:cubicBezTo>
                  <a:pt x="715" y="261"/>
                  <a:pt x="555" y="0"/>
                  <a:pt x="358" y="0"/>
                </a:cubicBezTo>
                <a:cubicBezTo>
                  <a:pt x="160" y="0"/>
                  <a:pt x="0" y="261"/>
                  <a:pt x="0" y="583"/>
                </a:cubicBezTo>
                <a:cubicBezTo>
                  <a:pt x="0" y="588"/>
                  <a:pt x="0" y="592"/>
                  <a:pt x="0" y="597"/>
                </a:cubicBezTo>
                <a:cubicBezTo>
                  <a:pt x="715" y="597"/>
                  <a:pt x="715" y="597"/>
                  <a:pt x="715" y="597"/>
                </a:cubicBezTo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Freeform 8"/>
          <p:cNvSpPr>
            <a:spLocks noEditPoints="1"/>
          </p:cNvSpPr>
          <p:nvPr/>
        </p:nvSpPr>
        <p:spPr bwMode="auto">
          <a:xfrm>
            <a:off x="8729665" y="4365222"/>
            <a:ext cx="1636060" cy="2346961"/>
          </a:xfrm>
          <a:custGeom>
            <a:avLst/>
            <a:gdLst>
              <a:gd name="T0" fmla="*/ 346 w 346"/>
              <a:gd name="T1" fmla="*/ 550 h 596"/>
              <a:gd name="T2" fmla="*/ 335 w 346"/>
              <a:gd name="T3" fmla="*/ 550 h 596"/>
              <a:gd name="T4" fmla="*/ 335 w 346"/>
              <a:gd name="T5" fmla="*/ 572 h 596"/>
              <a:gd name="T6" fmla="*/ 335 w 346"/>
              <a:gd name="T7" fmla="*/ 583 h 596"/>
              <a:gd name="T8" fmla="*/ 0 w 346"/>
              <a:gd name="T9" fmla="*/ 583 h 596"/>
              <a:gd name="T10" fmla="*/ 0 w 346"/>
              <a:gd name="T11" fmla="*/ 596 h 596"/>
              <a:gd name="T12" fmla="*/ 346 w 346"/>
              <a:gd name="T13" fmla="*/ 596 h 596"/>
              <a:gd name="T14" fmla="*/ 346 w 346"/>
              <a:gd name="T15" fmla="*/ 550 h 596"/>
              <a:gd name="T16" fmla="*/ 346 w 346"/>
              <a:gd name="T17" fmla="*/ 0 h 596"/>
              <a:gd name="T18" fmla="*/ 127 w 346"/>
              <a:gd name="T19" fmla="*/ 137 h 596"/>
              <a:gd name="T20" fmla="*/ 327 w 346"/>
              <a:gd name="T21" fmla="*/ 463 h 596"/>
              <a:gd name="T22" fmla="*/ 346 w 346"/>
              <a:gd name="T23" fmla="*/ 472 h 596"/>
              <a:gd name="T24" fmla="*/ 346 w 346"/>
              <a:gd name="T25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596">
                <a:moveTo>
                  <a:pt x="346" y="550"/>
                </a:moveTo>
                <a:cubicBezTo>
                  <a:pt x="335" y="550"/>
                  <a:pt x="335" y="550"/>
                  <a:pt x="335" y="550"/>
                </a:cubicBezTo>
                <a:cubicBezTo>
                  <a:pt x="335" y="557"/>
                  <a:pt x="335" y="565"/>
                  <a:pt x="335" y="572"/>
                </a:cubicBezTo>
                <a:cubicBezTo>
                  <a:pt x="335" y="576"/>
                  <a:pt x="335" y="579"/>
                  <a:pt x="335" y="583"/>
                </a:cubicBezTo>
                <a:cubicBezTo>
                  <a:pt x="0" y="583"/>
                  <a:pt x="0" y="583"/>
                  <a:pt x="0" y="583"/>
                </a:cubicBezTo>
                <a:cubicBezTo>
                  <a:pt x="0" y="587"/>
                  <a:pt x="0" y="592"/>
                  <a:pt x="0" y="596"/>
                </a:cubicBezTo>
                <a:cubicBezTo>
                  <a:pt x="346" y="596"/>
                  <a:pt x="346" y="596"/>
                  <a:pt x="346" y="596"/>
                </a:cubicBezTo>
                <a:cubicBezTo>
                  <a:pt x="346" y="550"/>
                  <a:pt x="346" y="550"/>
                  <a:pt x="346" y="550"/>
                </a:cubicBezTo>
                <a:moveTo>
                  <a:pt x="346" y="0"/>
                </a:moveTo>
                <a:cubicBezTo>
                  <a:pt x="263" y="4"/>
                  <a:pt x="186" y="55"/>
                  <a:pt x="127" y="137"/>
                </a:cubicBezTo>
                <a:cubicBezTo>
                  <a:pt x="225" y="177"/>
                  <a:pt x="303" y="303"/>
                  <a:pt x="327" y="463"/>
                </a:cubicBezTo>
                <a:cubicBezTo>
                  <a:pt x="334" y="464"/>
                  <a:pt x="341" y="467"/>
                  <a:pt x="346" y="472"/>
                </a:cubicBezTo>
                <a:cubicBezTo>
                  <a:pt x="346" y="0"/>
                  <a:pt x="346" y="0"/>
                  <a:pt x="346" y="0"/>
                </a:cubicBezTo>
              </a:path>
            </a:pathLst>
          </a:custGeom>
          <a:solidFill>
            <a:srgbClr val="FFB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7432676" y="4825627"/>
            <a:ext cx="2595172" cy="1807180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7432676" y="4829755"/>
            <a:ext cx="1257365" cy="1803052"/>
          </a:xfrm>
          <a:custGeom>
            <a:avLst/>
            <a:gdLst>
              <a:gd name="T0" fmla="*/ 1 w 266"/>
              <a:gd name="T1" fmla="*/ 416 h 458"/>
              <a:gd name="T2" fmla="*/ 1 w 266"/>
              <a:gd name="T3" fmla="*/ 417 h 458"/>
              <a:gd name="T4" fmla="*/ 1 w 266"/>
              <a:gd name="T5" fmla="*/ 417 h 458"/>
              <a:gd name="T6" fmla="*/ 1 w 266"/>
              <a:gd name="T7" fmla="*/ 418 h 458"/>
              <a:gd name="T8" fmla="*/ 1 w 266"/>
              <a:gd name="T9" fmla="*/ 418 h 458"/>
              <a:gd name="T10" fmla="*/ 1 w 266"/>
              <a:gd name="T11" fmla="*/ 419 h 458"/>
              <a:gd name="T12" fmla="*/ 1 w 266"/>
              <a:gd name="T13" fmla="*/ 419 h 458"/>
              <a:gd name="T14" fmla="*/ 1 w 266"/>
              <a:gd name="T15" fmla="*/ 420 h 458"/>
              <a:gd name="T16" fmla="*/ 1 w 266"/>
              <a:gd name="T17" fmla="*/ 421 h 458"/>
              <a:gd name="T18" fmla="*/ 1 w 266"/>
              <a:gd name="T19" fmla="*/ 421 h 458"/>
              <a:gd name="T20" fmla="*/ 1 w 266"/>
              <a:gd name="T21" fmla="*/ 422 h 458"/>
              <a:gd name="T22" fmla="*/ 1 w 266"/>
              <a:gd name="T23" fmla="*/ 422 h 458"/>
              <a:gd name="T24" fmla="*/ 1 w 266"/>
              <a:gd name="T25" fmla="*/ 423 h 458"/>
              <a:gd name="T26" fmla="*/ 1 w 266"/>
              <a:gd name="T27" fmla="*/ 423 h 458"/>
              <a:gd name="T28" fmla="*/ 1 w 266"/>
              <a:gd name="T29" fmla="*/ 424 h 458"/>
              <a:gd name="T30" fmla="*/ 1 w 266"/>
              <a:gd name="T31" fmla="*/ 424 h 458"/>
              <a:gd name="T32" fmla="*/ 1 w 266"/>
              <a:gd name="T33" fmla="*/ 425 h 458"/>
              <a:gd name="T34" fmla="*/ 1 w 266"/>
              <a:gd name="T35" fmla="*/ 425 h 458"/>
              <a:gd name="T36" fmla="*/ 1 w 266"/>
              <a:gd name="T37" fmla="*/ 426 h 458"/>
              <a:gd name="T38" fmla="*/ 1 w 266"/>
              <a:gd name="T39" fmla="*/ 426 h 458"/>
              <a:gd name="T40" fmla="*/ 1 w 266"/>
              <a:gd name="T41" fmla="*/ 427 h 458"/>
              <a:gd name="T42" fmla="*/ 1 w 266"/>
              <a:gd name="T43" fmla="*/ 428 h 458"/>
              <a:gd name="T44" fmla="*/ 1 w 266"/>
              <a:gd name="T45" fmla="*/ 430 h 458"/>
              <a:gd name="T46" fmla="*/ 1 w 266"/>
              <a:gd name="T47" fmla="*/ 431 h 458"/>
              <a:gd name="T48" fmla="*/ 1 w 266"/>
              <a:gd name="T49" fmla="*/ 431 h 458"/>
              <a:gd name="T50" fmla="*/ 1 w 266"/>
              <a:gd name="T51" fmla="*/ 432 h 458"/>
              <a:gd name="T52" fmla="*/ 1 w 266"/>
              <a:gd name="T53" fmla="*/ 432 h 458"/>
              <a:gd name="T54" fmla="*/ 1 w 266"/>
              <a:gd name="T55" fmla="*/ 433 h 458"/>
              <a:gd name="T56" fmla="*/ 1 w 266"/>
              <a:gd name="T57" fmla="*/ 433 h 458"/>
              <a:gd name="T58" fmla="*/ 1 w 266"/>
              <a:gd name="T59" fmla="*/ 434 h 458"/>
              <a:gd name="T60" fmla="*/ 1 w 266"/>
              <a:gd name="T61" fmla="*/ 434 h 458"/>
              <a:gd name="T62" fmla="*/ 1 w 266"/>
              <a:gd name="T63" fmla="*/ 435 h 458"/>
              <a:gd name="T64" fmla="*/ 1 w 266"/>
              <a:gd name="T65" fmla="*/ 435 h 458"/>
              <a:gd name="T66" fmla="*/ 1 w 266"/>
              <a:gd name="T67" fmla="*/ 436 h 458"/>
              <a:gd name="T68" fmla="*/ 1 w 266"/>
              <a:gd name="T69" fmla="*/ 436 h 458"/>
              <a:gd name="T70" fmla="*/ 1 w 266"/>
              <a:gd name="T71" fmla="*/ 437 h 458"/>
              <a:gd name="T72" fmla="*/ 1 w 266"/>
              <a:gd name="T73" fmla="*/ 437 h 458"/>
              <a:gd name="T74" fmla="*/ 1 w 266"/>
              <a:gd name="T75" fmla="*/ 438 h 458"/>
              <a:gd name="T76" fmla="*/ 1 w 266"/>
              <a:gd name="T77" fmla="*/ 439 h 458"/>
              <a:gd name="T78" fmla="*/ 1 w 266"/>
              <a:gd name="T79" fmla="*/ 439 h 458"/>
              <a:gd name="T80" fmla="*/ 1 w 266"/>
              <a:gd name="T81" fmla="*/ 440 h 458"/>
              <a:gd name="T82" fmla="*/ 1 w 266"/>
              <a:gd name="T83" fmla="*/ 440 h 458"/>
              <a:gd name="T84" fmla="*/ 1 w 266"/>
              <a:gd name="T85" fmla="*/ 441 h 458"/>
              <a:gd name="T86" fmla="*/ 1 w 266"/>
              <a:gd name="T87" fmla="*/ 441 h 458"/>
              <a:gd name="T88" fmla="*/ 1 w 266"/>
              <a:gd name="T89" fmla="*/ 442 h 458"/>
              <a:gd name="T90" fmla="*/ 1 w 266"/>
              <a:gd name="T91" fmla="*/ 442 h 458"/>
              <a:gd name="T92" fmla="*/ 1 w 266"/>
              <a:gd name="T93" fmla="*/ 443 h 458"/>
              <a:gd name="T94" fmla="*/ 1 w 266"/>
              <a:gd name="T95" fmla="*/ 443 h 458"/>
              <a:gd name="T96" fmla="*/ 1 w 266"/>
              <a:gd name="T97" fmla="*/ 444 h 458"/>
              <a:gd name="T98" fmla="*/ 1 w 266"/>
              <a:gd name="T99" fmla="*/ 444 h 458"/>
              <a:gd name="T100" fmla="*/ 0 w 266"/>
              <a:gd name="T101" fmla="*/ 445 h 458"/>
              <a:gd name="T102" fmla="*/ 0 w 266"/>
              <a:gd name="T103" fmla="*/ 446 h 458"/>
              <a:gd name="T104" fmla="*/ 0 w 266"/>
              <a:gd name="T105" fmla="*/ 446 h 458"/>
              <a:gd name="T106" fmla="*/ 0 w 266"/>
              <a:gd name="T107" fmla="*/ 447 h 458"/>
              <a:gd name="T108" fmla="*/ 266 w 266"/>
              <a:gd name="T109" fmla="*/ 458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5" y="7"/>
                  <a:pt x="11" y="188"/>
                  <a:pt x="1" y="416"/>
                </a:cubicBezTo>
                <a:cubicBezTo>
                  <a:pt x="1" y="416"/>
                  <a:pt x="1" y="416"/>
                  <a:pt x="1" y="416"/>
                </a:cubicBezTo>
                <a:cubicBezTo>
                  <a:pt x="1" y="416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9"/>
                  <a:pt x="1" y="429"/>
                  <a:pt x="1" y="429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0" y="444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76993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76993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7262813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7262813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68738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Freeform 17"/>
          <p:cNvSpPr>
            <a:spLocks/>
          </p:cNvSpPr>
          <p:nvPr/>
        </p:nvSpPr>
        <p:spPr bwMode="auto">
          <a:xfrm>
            <a:off x="68738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6534150" y="6124575"/>
            <a:ext cx="1212850" cy="219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6534150" y="6124575"/>
            <a:ext cx="1212850" cy="219075"/>
          </a:xfrm>
          <a:custGeom>
            <a:avLst/>
            <a:gdLst>
              <a:gd name="T0" fmla="*/ 0 w 764"/>
              <a:gd name="T1" fmla="*/ 138 h 138"/>
              <a:gd name="T2" fmla="*/ 764 w 764"/>
              <a:gd name="T3" fmla="*/ 138 h 138"/>
              <a:gd name="T4" fmla="*/ 764 w 764"/>
              <a:gd name="T5" fmla="*/ 0 h 138"/>
              <a:gd name="T6" fmla="*/ 0 w 764"/>
              <a:gd name="T7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4" h="138">
                <a:moveTo>
                  <a:pt x="0" y="138"/>
                </a:moveTo>
                <a:lnTo>
                  <a:pt x="764" y="138"/>
                </a:lnTo>
                <a:lnTo>
                  <a:pt x="764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Freeform 22"/>
          <p:cNvSpPr>
            <a:spLocks/>
          </p:cNvSpPr>
          <p:nvPr/>
        </p:nvSpPr>
        <p:spPr bwMode="auto">
          <a:xfrm>
            <a:off x="8820150" y="5954713"/>
            <a:ext cx="1546225" cy="588962"/>
          </a:xfrm>
          <a:custGeom>
            <a:avLst/>
            <a:gdLst>
              <a:gd name="T0" fmla="*/ 0 w 255"/>
              <a:gd name="T1" fmla="*/ 97 h 97"/>
              <a:gd name="T2" fmla="*/ 255 w 255"/>
              <a:gd name="T3" fmla="*/ 97 h 97"/>
              <a:gd name="T4" fmla="*/ 254 w 255"/>
              <a:gd name="T5" fmla="*/ 89 h 97"/>
              <a:gd name="T6" fmla="*/ 249 w 255"/>
              <a:gd name="T7" fmla="*/ 78 h 97"/>
              <a:gd name="T8" fmla="*/ 232 w 255"/>
              <a:gd name="T9" fmla="*/ 61 h 97"/>
              <a:gd name="T10" fmla="*/ 232 w 255"/>
              <a:gd name="T11" fmla="*/ 61 h 97"/>
              <a:gd name="T12" fmla="*/ 209 w 255"/>
              <a:gd name="T13" fmla="*/ 54 h 97"/>
              <a:gd name="T14" fmla="*/ 202 w 255"/>
              <a:gd name="T15" fmla="*/ 55 h 97"/>
              <a:gd name="T16" fmla="*/ 202 w 255"/>
              <a:gd name="T17" fmla="*/ 52 h 97"/>
              <a:gd name="T18" fmla="*/ 159 w 255"/>
              <a:gd name="T19" fmla="*/ 9 h 97"/>
              <a:gd name="T20" fmla="*/ 135 w 255"/>
              <a:gd name="T21" fmla="*/ 16 h 97"/>
              <a:gd name="T22" fmla="*/ 108 w 255"/>
              <a:gd name="T23" fmla="*/ 0 h 97"/>
              <a:gd name="T24" fmla="*/ 78 w 255"/>
              <a:gd name="T25" fmla="*/ 26 h 97"/>
              <a:gd name="T26" fmla="*/ 67 w 255"/>
              <a:gd name="T27" fmla="*/ 24 h 97"/>
              <a:gd name="T28" fmla="*/ 37 w 255"/>
              <a:gd name="T29" fmla="*/ 55 h 97"/>
              <a:gd name="T30" fmla="*/ 38 w 255"/>
              <a:gd name="T31" fmla="*/ 62 h 97"/>
              <a:gd name="T32" fmla="*/ 37 w 255"/>
              <a:gd name="T33" fmla="*/ 62 h 97"/>
              <a:gd name="T34" fmla="*/ 0 w 255"/>
              <a:gd name="T3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5" h="97">
                <a:moveTo>
                  <a:pt x="0" y="97"/>
                </a:moveTo>
                <a:cubicBezTo>
                  <a:pt x="255" y="97"/>
                  <a:pt x="255" y="97"/>
                  <a:pt x="255" y="97"/>
                </a:cubicBezTo>
                <a:cubicBezTo>
                  <a:pt x="255" y="94"/>
                  <a:pt x="254" y="91"/>
                  <a:pt x="254" y="89"/>
                </a:cubicBezTo>
                <a:cubicBezTo>
                  <a:pt x="252" y="85"/>
                  <a:pt x="251" y="81"/>
                  <a:pt x="249" y="78"/>
                </a:cubicBezTo>
                <a:cubicBezTo>
                  <a:pt x="245" y="71"/>
                  <a:pt x="239" y="65"/>
                  <a:pt x="232" y="61"/>
                </a:cubicBezTo>
                <a:cubicBezTo>
                  <a:pt x="232" y="61"/>
                  <a:pt x="232" y="61"/>
                  <a:pt x="232" y="61"/>
                </a:cubicBezTo>
                <a:cubicBezTo>
                  <a:pt x="225" y="57"/>
                  <a:pt x="217" y="54"/>
                  <a:pt x="209" y="54"/>
                </a:cubicBezTo>
                <a:cubicBezTo>
                  <a:pt x="206" y="55"/>
                  <a:pt x="204" y="55"/>
                  <a:pt x="202" y="55"/>
                </a:cubicBezTo>
                <a:cubicBezTo>
                  <a:pt x="202" y="54"/>
                  <a:pt x="202" y="53"/>
                  <a:pt x="202" y="52"/>
                </a:cubicBezTo>
                <a:cubicBezTo>
                  <a:pt x="202" y="29"/>
                  <a:pt x="182" y="9"/>
                  <a:pt x="159" y="9"/>
                </a:cubicBezTo>
                <a:cubicBezTo>
                  <a:pt x="150" y="9"/>
                  <a:pt x="142" y="12"/>
                  <a:pt x="135" y="16"/>
                </a:cubicBezTo>
                <a:cubicBezTo>
                  <a:pt x="130" y="7"/>
                  <a:pt x="121" y="0"/>
                  <a:pt x="108" y="0"/>
                </a:cubicBezTo>
                <a:cubicBezTo>
                  <a:pt x="90" y="0"/>
                  <a:pt x="80" y="12"/>
                  <a:pt x="78" y="26"/>
                </a:cubicBezTo>
                <a:cubicBezTo>
                  <a:pt x="74" y="25"/>
                  <a:pt x="71" y="24"/>
                  <a:pt x="67" y="24"/>
                </a:cubicBezTo>
                <a:cubicBezTo>
                  <a:pt x="50" y="24"/>
                  <a:pt x="37" y="38"/>
                  <a:pt x="37" y="55"/>
                </a:cubicBezTo>
                <a:cubicBezTo>
                  <a:pt x="37" y="57"/>
                  <a:pt x="37" y="60"/>
                  <a:pt x="38" y="62"/>
                </a:cubicBezTo>
                <a:cubicBezTo>
                  <a:pt x="37" y="62"/>
                  <a:pt x="37" y="62"/>
                  <a:pt x="37" y="62"/>
                </a:cubicBezTo>
                <a:cubicBezTo>
                  <a:pt x="18" y="62"/>
                  <a:pt x="1" y="78"/>
                  <a:pt x="0" y="97"/>
                </a:cubicBezTo>
              </a:path>
            </a:pathLst>
          </a:custGeom>
          <a:solidFill>
            <a:srgbClr val="F7D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Freeform 23"/>
          <p:cNvSpPr>
            <a:spLocks noEditPoints="1"/>
          </p:cNvSpPr>
          <p:nvPr/>
        </p:nvSpPr>
        <p:spPr bwMode="auto">
          <a:xfrm>
            <a:off x="9639300" y="6010275"/>
            <a:ext cx="193675" cy="42862"/>
          </a:xfrm>
          <a:custGeom>
            <a:avLst/>
            <a:gdLst>
              <a:gd name="T0" fmla="*/ 0 w 32"/>
              <a:gd name="T1" fmla="*/ 7 h 7"/>
              <a:gd name="T2" fmla="*/ 0 w 32"/>
              <a:gd name="T3" fmla="*/ 7 h 7"/>
              <a:gd name="T4" fmla="*/ 0 w 32"/>
              <a:gd name="T5" fmla="*/ 7 h 7"/>
              <a:gd name="T6" fmla="*/ 24 w 32"/>
              <a:gd name="T7" fmla="*/ 0 h 7"/>
              <a:gd name="T8" fmla="*/ 0 w 32"/>
              <a:gd name="T9" fmla="*/ 7 h 7"/>
              <a:gd name="T10" fmla="*/ 0 w 32"/>
              <a:gd name="T11" fmla="*/ 7 h 7"/>
              <a:gd name="T12" fmla="*/ 0 w 32"/>
              <a:gd name="T13" fmla="*/ 7 h 7"/>
              <a:gd name="T14" fmla="*/ 24 w 32"/>
              <a:gd name="T15" fmla="*/ 0 h 7"/>
              <a:gd name="T16" fmla="*/ 32 w 32"/>
              <a:gd name="T17" fmla="*/ 1 h 7"/>
              <a:gd name="T18" fmla="*/ 32 w 32"/>
              <a:gd name="T19" fmla="*/ 1 h 7"/>
              <a:gd name="T20" fmla="*/ 24 w 3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" h="7"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24" y="0"/>
                </a:moveTo>
                <a:cubicBezTo>
                  <a:pt x="15" y="0"/>
                  <a:pt x="7" y="3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7" y="3"/>
                  <a:pt x="15" y="0"/>
                  <a:pt x="24" y="0"/>
                </a:cubicBezTo>
                <a:cubicBezTo>
                  <a:pt x="27" y="0"/>
                  <a:pt x="30" y="0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0" y="0"/>
                  <a:pt x="27" y="0"/>
                  <a:pt x="2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Freeform 24"/>
          <p:cNvSpPr>
            <a:spLocks/>
          </p:cNvSpPr>
          <p:nvPr/>
        </p:nvSpPr>
        <p:spPr bwMode="auto">
          <a:xfrm>
            <a:off x="9596438" y="6003925"/>
            <a:ext cx="769938" cy="539750"/>
          </a:xfrm>
          <a:custGeom>
            <a:avLst/>
            <a:gdLst>
              <a:gd name="T0" fmla="*/ 0 w 127"/>
              <a:gd name="T1" fmla="*/ 0 h 89"/>
              <a:gd name="T2" fmla="*/ 0 w 127"/>
              <a:gd name="T3" fmla="*/ 89 h 89"/>
              <a:gd name="T4" fmla="*/ 127 w 127"/>
              <a:gd name="T5" fmla="*/ 89 h 89"/>
              <a:gd name="T6" fmla="*/ 126 w 127"/>
              <a:gd name="T7" fmla="*/ 81 h 89"/>
              <a:gd name="T8" fmla="*/ 121 w 127"/>
              <a:gd name="T9" fmla="*/ 70 h 89"/>
              <a:gd name="T10" fmla="*/ 104 w 127"/>
              <a:gd name="T11" fmla="*/ 53 h 89"/>
              <a:gd name="T12" fmla="*/ 104 w 127"/>
              <a:gd name="T13" fmla="*/ 53 h 89"/>
              <a:gd name="T14" fmla="*/ 81 w 127"/>
              <a:gd name="T15" fmla="*/ 46 h 89"/>
              <a:gd name="T16" fmla="*/ 74 w 127"/>
              <a:gd name="T17" fmla="*/ 47 h 89"/>
              <a:gd name="T18" fmla="*/ 74 w 127"/>
              <a:gd name="T19" fmla="*/ 47 h 89"/>
              <a:gd name="T20" fmla="*/ 74 w 127"/>
              <a:gd name="T21" fmla="*/ 47 h 89"/>
              <a:gd name="T22" fmla="*/ 74 w 127"/>
              <a:gd name="T23" fmla="*/ 44 h 89"/>
              <a:gd name="T24" fmla="*/ 39 w 127"/>
              <a:gd name="T25" fmla="*/ 2 h 89"/>
              <a:gd name="T26" fmla="*/ 31 w 127"/>
              <a:gd name="T27" fmla="*/ 1 h 89"/>
              <a:gd name="T28" fmla="*/ 7 w 127"/>
              <a:gd name="T29" fmla="*/ 8 h 89"/>
              <a:gd name="T30" fmla="*/ 7 w 127"/>
              <a:gd name="T31" fmla="*/ 8 h 89"/>
              <a:gd name="T32" fmla="*/ 7 w 127"/>
              <a:gd name="T33" fmla="*/ 8 h 89"/>
              <a:gd name="T34" fmla="*/ 7 w 127"/>
              <a:gd name="T35" fmla="*/ 8 h 89"/>
              <a:gd name="T36" fmla="*/ 0 w 127"/>
              <a:gd name="T37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7" h="89">
                <a:moveTo>
                  <a:pt x="0" y="0"/>
                </a:moveTo>
                <a:cubicBezTo>
                  <a:pt x="0" y="89"/>
                  <a:pt x="0" y="89"/>
                  <a:pt x="0" y="89"/>
                </a:cubicBezTo>
                <a:cubicBezTo>
                  <a:pt x="127" y="89"/>
                  <a:pt x="127" y="89"/>
                  <a:pt x="127" y="89"/>
                </a:cubicBezTo>
                <a:cubicBezTo>
                  <a:pt x="127" y="86"/>
                  <a:pt x="126" y="83"/>
                  <a:pt x="126" y="81"/>
                </a:cubicBezTo>
                <a:cubicBezTo>
                  <a:pt x="124" y="77"/>
                  <a:pt x="123" y="73"/>
                  <a:pt x="121" y="70"/>
                </a:cubicBezTo>
                <a:cubicBezTo>
                  <a:pt x="117" y="63"/>
                  <a:pt x="111" y="57"/>
                  <a:pt x="104" y="53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97" y="49"/>
                  <a:pt x="89" y="46"/>
                  <a:pt x="81" y="46"/>
                </a:cubicBezTo>
                <a:cubicBezTo>
                  <a:pt x="78" y="47"/>
                  <a:pt x="76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6"/>
                  <a:pt x="74" y="45"/>
                  <a:pt x="74" y="44"/>
                </a:cubicBezTo>
                <a:cubicBezTo>
                  <a:pt x="74" y="23"/>
                  <a:pt x="59" y="6"/>
                  <a:pt x="39" y="2"/>
                </a:cubicBezTo>
                <a:cubicBezTo>
                  <a:pt x="37" y="1"/>
                  <a:pt x="34" y="1"/>
                  <a:pt x="31" y="1"/>
                </a:cubicBezTo>
                <a:cubicBezTo>
                  <a:pt x="22" y="1"/>
                  <a:pt x="14" y="4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5" y="5"/>
                  <a:pt x="3" y="2"/>
                  <a:pt x="0" y="0"/>
                </a:cubicBezTo>
              </a:path>
            </a:pathLst>
          </a:custGeom>
          <a:solidFill>
            <a:srgbClr val="F9DA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Freeform 25"/>
          <p:cNvSpPr>
            <a:spLocks/>
          </p:cNvSpPr>
          <p:nvPr/>
        </p:nvSpPr>
        <p:spPr bwMode="auto">
          <a:xfrm>
            <a:off x="9080500" y="6288088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Freeform 26"/>
          <p:cNvSpPr>
            <a:spLocks/>
          </p:cNvSpPr>
          <p:nvPr/>
        </p:nvSpPr>
        <p:spPr bwMode="auto">
          <a:xfrm>
            <a:off x="9348788" y="6083300"/>
            <a:ext cx="193675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Freeform 27"/>
          <p:cNvSpPr>
            <a:spLocks/>
          </p:cNvSpPr>
          <p:nvPr/>
        </p:nvSpPr>
        <p:spPr bwMode="auto">
          <a:xfrm>
            <a:off x="9420225" y="6307138"/>
            <a:ext cx="195263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Freeform 28"/>
          <p:cNvSpPr>
            <a:spLocks/>
          </p:cNvSpPr>
          <p:nvPr/>
        </p:nvSpPr>
        <p:spPr bwMode="auto">
          <a:xfrm>
            <a:off x="9686925" y="6149975"/>
            <a:ext cx="169863" cy="131762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Freeform 29"/>
          <p:cNvSpPr>
            <a:spLocks/>
          </p:cNvSpPr>
          <p:nvPr/>
        </p:nvSpPr>
        <p:spPr bwMode="auto">
          <a:xfrm>
            <a:off x="9882188" y="6318250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7966075" y="5446713"/>
            <a:ext cx="836613" cy="1404937"/>
            <a:chOff x="7966075" y="5446713"/>
            <a:chExt cx="836613" cy="1404937"/>
          </a:xfrm>
        </p:grpSpPr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8342313" y="5864225"/>
              <a:ext cx="223838" cy="987425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7966075" y="5446713"/>
              <a:ext cx="750888" cy="793750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8093075" y="5646738"/>
              <a:ext cx="454025" cy="417512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8469313" y="6167438"/>
              <a:ext cx="333375" cy="266700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9882188" y="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6" name="Freeform 58"/>
          <p:cNvSpPr>
            <a:spLocks/>
          </p:cNvSpPr>
          <p:nvPr/>
        </p:nvSpPr>
        <p:spPr bwMode="auto">
          <a:xfrm>
            <a:off x="11229976" y="73342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7" name="Freeform 59"/>
          <p:cNvSpPr>
            <a:spLocks/>
          </p:cNvSpPr>
          <p:nvPr/>
        </p:nvSpPr>
        <p:spPr bwMode="auto">
          <a:xfrm>
            <a:off x="8659813" y="49371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8" name="Freeform 60"/>
          <p:cNvSpPr>
            <a:spLocks/>
          </p:cNvSpPr>
          <p:nvPr/>
        </p:nvSpPr>
        <p:spPr bwMode="auto">
          <a:xfrm>
            <a:off x="9740901" y="111125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9" name="Picture 3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pic>
        <p:nvPicPr>
          <p:cNvPr id="52" name="Picture 51">
            <a:hlinkClick r:id="rId3" action="ppaction://hlinksldjump"/>
            <a:extLst>
              <a:ext uri="{FF2B5EF4-FFF2-40B4-BE49-F238E27FC236}">
                <a16:creationId xmlns="" xmlns:a16="http://schemas.microsoft.com/office/drawing/2014/main" id="{6CCE9CD5-6A18-4A81-B412-78D160FFEB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3" name="Rectangle: Rounded Corners 52">
            <a:extLst>
              <a:ext uri="{FF2B5EF4-FFF2-40B4-BE49-F238E27FC236}">
                <a16:creationId xmlns="" xmlns:a16="http://schemas.microsoft.com/office/drawing/2014/main" id="{6F0386ED-4E7D-4BD2-8456-747FECDEFC17}"/>
              </a:ext>
            </a:extLst>
          </p:cNvPr>
          <p:cNvSpPr/>
          <p:nvPr/>
        </p:nvSpPr>
        <p:spPr>
          <a:xfrm>
            <a:off x="854552" y="235975"/>
            <a:ext cx="10500851" cy="20620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7E5C7DB1-1F17-409E-8993-837F316B2C38}"/>
              </a:ext>
            </a:extLst>
          </p:cNvPr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4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4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4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4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4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="" xmlns:a16="http://schemas.microsoft.com/office/drawing/2014/main" id="{DFCA0007-12EF-438D-817B-94379A16AB95}"/>
              </a:ext>
            </a:extLst>
          </p:cNvPr>
          <p:cNvSpPr/>
          <p:nvPr/>
        </p:nvSpPr>
        <p:spPr>
          <a:xfrm>
            <a:off x="469233" y="2598821"/>
            <a:ext cx="8003966" cy="37591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2" name="Picture 6" descr="Káº¿t quáº£ hÃ¬nh áº£nh cho right wrong tick icon">
            <a:extLst>
              <a:ext uri="{FF2B5EF4-FFF2-40B4-BE49-F238E27FC236}">
                <a16:creationId xmlns="" xmlns:a16="http://schemas.microsoft.com/office/drawing/2014/main" id="{6C0060D4-9C6D-4457-BBA0-6A22F9468D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059172" y="31837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31" y="2177716"/>
            <a:ext cx="7989220" cy="4204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165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pic>
        <p:nvPicPr>
          <p:cNvPr id="4" name="Picture 3" descr="A picture containing text, yellow, doll&#10;&#10;Description automatically generated">
            <a:extLst>
              <a:ext uri="{FF2B5EF4-FFF2-40B4-BE49-F238E27FC236}">
                <a16:creationId xmlns="" xmlns:a16="http://schemas.microsoft.com/office/drawing/2014/main" id="{C62C2E6F-58A5-44D5-9763-EDAB80511A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7648"/>
            <a:ext cx="9684787" cy="49303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8156" y="604209"/>
            <a:ext cx="1078853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4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4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4000" b="1" dirty="0" smtClean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4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4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868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 txBox="1">
            <a:spLocks/>
          </p:cNvSpPr>
          <p:nvPr/>
        </p:nvSpPr>
        <p:spPr bwMode="auto">
          <a:xfrm>
            <a:off x="1016000" y="1"/>
            <a:ext cx="103632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8" tIns="45594" rIns="91188" bIns="45594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vi-VN" sz="2800" b="1" dirty="0" err="1">
                <a:solidFill>
                  <a:srgbClr val="002060"/>
                </a:solidFill>
                <a:latin typeface="Times New Roman" pitchFamily="18" charset="0"/>
              </a:rPr>
              <a:t>Chủ</a:t>
            </a:r>
            <a:r>
              <a:rPr lang="en-US" altLang="vi-VN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itchFamily="18" charset="0"/>
              </a:rPr>
              <a:t>đề</a:t>
            </a:r>
            <a:r>
              <a:rPr lang="en-US" altLang="vi-VN" sz="2800" b="1" dirty="0">
                <a:solidFill>
                  <a:srgbClr val="002060"/>
                </a:solidFill>
                <a:latin typeface="Times New Roman" pitchFamily="18" charset="0"/>
              </a:rPr>
              <a:t>: 	NHỮNG SẮC MÀU THIÊN NHIÊN</a:t>
            </a:r>
          </a:p>
          <a:p>
            <a:pPr algn="ctr" eaLnBrk="1" hangingPunct="1"/>
            <a:r>
              <a:rPr lang="en-US" altLang="vi-VN" sz="2800" b="1" dirty="0" err="1">
                <a:solidFill>
                  <a:srgbClr val="002060"/>
                </a:solidFill>
                <a:latin typeface="Times New Roman" pitchFamily="18" charset="0"/>
              </a:rPr>
              <a:t>Thứ</a:t>
            </a:r>
            <a:r>
              <a:rPr lang="en-US" altLang="vi-VN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itchFamily="18" charset="0"/>
              </a:rPr>
              <a:t>tư</a:t>
            </a:r>
            <a:r>
              <a:rPr lang="en-US" altLang="vi-VN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itchFamily="18" charset="0"/>
              </a:rPr>
              <a:t>ngày</a:t>
            </a:r>
            <a:r>
              <a:rPr lang="en-US" altLang="vi-VN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smtClean="0">
                <a:solidFill>
                  <a:srgbClr val="002060"/>
                </a:solidFill>
                <a:latin typeface="Times New Roman" pitchFamily="18" charset="0"/>
              </a:rPr>
              <a:t>12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itchFamily="18" charset="0"/>
              </a:rPr>
              <a:t>tháng</a:t>
            </a:r>
            <a:r>
              <a:rPr lang="en-US" altLang="vi-VN" sz="2800" b="1" dirty="0">
                <a:solidFill>
                  <a:srgbClr val="002060"/>
                </a:solidFill>
                <a:latin typeface="Times New Roman" pitchFamily="18" charset="0"/>
              </a:rPr>
              <a:t> 02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itchFamily="18" charset="0"/>
              </a:rPr>
              <a:t>năm</a:t>
            </a:r>
            <a:r>
              <a:rPr lang="en-US" altLang="vi-VN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smtClean="0">
                <a:solidFill>
                  <a:srgbClr val="002060"/>
                </a:solidFill>
                <a:latin typeface="Times New Roman" pitchFamily="18" charset="0"/>
              </a:rPr>
              <a:t>2025</a:t>
            </a:r>
            <a:endParaRPr lang="en-US" altLang="vi-VN" sz="28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altLang="vi-VN" sz="2800" b="1" u="sng" dirty="0" err="1">
                <a:solidFill>
                  <a:srgbClr val="002060"/>
                </a:solidFill>
                <a:latin typeface="Times New Roman" pitchFamily="18" charset="0"/>
              </a:rPr>
              <a:t>Tiếng</a:t>
            </a:r>
            <a:r>
              <a:rPr lang="en-US" altLang="vi-VN" sz="2800" b="1" u="sng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vi-VN" sz="2800" b="1" u="sng" dirty="0" err="1">
                <a:solidFill>
                  <a:srgbClr val="002060"/>
                </a:solidFill>
                <a:latin typeface="Times New Roman" pitchFamily="18" charset="0"/>
              </a:rPr>
              <a:t>Việt</a:t>
            </a:r>
            <a:endParaRPr lang="en-US" altLang="vi-VN" sz="2800" b="1" u="sng" dirty="0">
              <a:solidFill>
                <a:srgbClr val="002060"/>
              </a:solidFill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524000" y="1300164"/>
            <a:ext cx="93472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8" tIns="45594" rIns="91188" bIns="4559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Bầy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endParaRPr lang="en-US" alt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vi-VN" sz="3200" b="1" dirty="0">
                <a:solidFill>
                  <a:srgbClr val="FFFF00"/>
                </a:solidFill>
              </a:rPr>
              <a:t>                                </a:t>
            </a:r>
            <a:r>
              <a:rPr lang="en-US" altLang="vi-VN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altLang="vi-VN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altLang="vi-VN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endParaRPr lang="en-US" altLang="vi-VN" sz="28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362216"/>
            <a:ext cx="12192000" cy="4525963"/>
          </a:xfrm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436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 phút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12192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269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2402">
      <a:dk1>
        <a:sysClr val="windowText" lastClr="000000"/>
      </a:dk1>
      <a:lt1>
        <a:sysClr val="window" lastClr="FFFFFF"/>
      </a:lt1>
      <a:dk2>
        <a:srgbClr val="5BAE96"/>
      </a:dk2>
      <a:lt2>
        <a:srgbClr val="83AA03"/>
      </a:lt2>
      <a:accent1>
        <a:srgbClr val="83AA03"/>
      </a:accent1>
      <a:accent2>
        <a:srgbClr val="5BAE96"/>
      </a:accent2>
      <a:accent3>
        <a:srgbClr val="83AA03"/>
      </a:accent3>
      <a:accent4>
        <a:srgbClr val="5BAE96"/>
      </a:accent4>
      <a:accent5>
        <a:srgbClr val="83AA03"/>
      </a:accent5>
      <a:accent6>
        <a:srgbClr val="5BAE96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1594</Words>
  <Application>Microsoft Office PowerPoint</Application>
  <PresentationFormat>Custom</PresentationFormat>
  <Paragraphs>165</Paragraphs>
  <Slides>35</Slides>
  <Notes>6</Notes>
  <HiddenSlides>0</HiddenSlides>
  <MMClips>4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Office Theme</vt:lpstr>
      <vt:lpstr>1_Office 主题</vt:lpstr>
      <vt:lpstr>5_Office 主题​​</vt:lpstr>
      <vt:lpstr>Office 主题</vt:lpstr>
      <vt:lpstr>PowerPoint Presentation</vt:lpstr>
      <vt:lpstr>PowerPoint Presentation</vt:lpstr>
      <vt:lpstr>PowerPoint Presentation</vt:lpstr>
      <vt:lpstr> - Tiếng mưa trong rừng cọ được tả: Như tiếng thác dội về; như ào ào trận gió.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-Tầng tầng lớp lớp: (cây) mọc rậm rạp, cây cao cây thấp, nối tiếp nhau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Asus</cp:lastModifiedBy>
  <cp:revision>55</cp:revision>
  <dcterms:created xsi:type="dcterms:W3CDTF">2022-07-27T07:39:04Z</dcterms:created>
  <dcterms:modified xsi:type="dcterms:W3CDTF">2025-02-10T05:57:55Z</dcterms:modified>
</cp:coreProperties>
</file>