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3" r:id="rId3"/>
  </p:sldMasterIdLst>
  <p:notesMasterIdLst>
    <p:notesMasterId r:id="rId23"/>
  </p:notesMasterIdLst>
  <p:sldIdLst>
    <p:sldId id="2650" r:id="rId4"/>
    <p:sldId id="2639" r:id="rId5"/>
    <p:sldId id="2654" r:id="rId6"/>
    <p:sldId id="2658" r:id="rId7"/>
    <p:sldId id="2659" r:id="rId8"/>
    <p:sldId id="300" r:id="rId9"/>
    <p:sldId id="2657" r:id="rId10"/>
    <p:sldId id="302" r:id="rId11"/>
    <p:sldId id="307" r:id="rId12"/>
    <p:sldId id="327" r:id="rId13"/>
    <p:sldId id="321" r:id="rId14"/>
    <p:sldId id="2649" r:id="rId15"/>
    <p:sldId id="2651" r:id="rId16"/>
    <p:sldId id="2645" r:id="rId17"/>
    <p:sldId id="2652" r:id="rId18"/>
    <p:sldId id="2647" r:id="rId19"/>
    <p:sldId id="2655" r:id="rId20"/>
    <p:sldId id="2653" r:id="rId21"/>
    <p:sldId id="26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1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457D2-D2C0-4613-A69C-D2A7DAC5C69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AAD49-5A2A-4B76-BFA7-793C8162D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9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ABEC7E92-666C-2C65-06B8-4C3AB0839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>
            <a:extLst>
              <a:ext uri="{FF2B5EF4-FFF2-40B4-BE49-F238E27FC236}">
                <a16:creationId xmlns:a16="http://schemas.microsoft.com/office/drawing/2014/main" id="{5BBDCCE6-0FCC-A7D7-8C07-EA71AD429D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>
            <a:extLst>
              <a:ext uri="{FF2B5EF4-FFF2-40B4-BE49-F238E27FC236}">
                <a16:creationId xmlns:a16="http://schemas.microsoft.com/office/drawing/2014/main" id="{4CE93441-5C04-02F3-4F38-61608A9DB8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0416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5031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4750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4360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5238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4905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1906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30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EB0022F8-C921-56D0-48B2-9B1E5EC6E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>
            <a:extLst>
              <a:ext uri="{FF2B5EF4-FFF2-40B4-BE49-F238E27FC236}">
                <a16:creationId xmlns:a16="http://schemas.microsoft.com/office/drawing/2014/main" id="{73C21BA9-375D-B088-9EA2-6F92DA15C8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>
            <a:extLst>
              <a:ext uri="{FF2B5EF4-FFF2-40B4-BE49-F238E27FC236}">
                <a16:creationId xmlns:a16="http://schemas.microsoft.com/office/drawing/2014/main" id="{7156B7C4-AC70-3A1F-EA12-AECBAB657A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308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6afe13f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c6afe13f5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139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4836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7750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535769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875231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28105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05351357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5747115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76003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0894456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65509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20602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510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435274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895002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9031798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1_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2496932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78431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35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351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8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377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0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91147547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02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86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23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331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71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715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4582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4513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6956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2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14012730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2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3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8488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6893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48946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773998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87621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39317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893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712" r:id="rId21"/>
    <p:sldLayoutId id="2147483713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141369-8A15-450C-B9C5-6F493AB62AC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5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0FB07F-8BFD-499E-A12C-2A244DFD386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6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jpeg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43.xml"/><Relationship Id="rId1" Type="http://schemas.openxmlformats.org/officeDocument/2006/relationships/audio" Target="file:///D:\My%20Documents\Nhung%20bong%20hoa%20nhung%20bai%20ca%20-%20Dang%20cap%20nhat%20%5bNCT%2031633937436606361250%5d.mp3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jpeg"/><Relationship Id="rId7" Type="http://schemas.openxmlformats.org/officeDocument/2006/relationships/image" Target="../media/image28.gif"/><Relationship Id="rId2" Type="http://schemas.openxmlformats.org/officeDocument/2006/relationships/slideLayout" Target="../slideLayouts/slideLayout43.xml"/><Relationship Id="rId1" Type="http://schemas.openxmlformats.org/officeDocument/2006/relationships/audio" Target="file:///D:\My%20Documents\Nhung%20bong%20hoa%20nhung%20bai%20ca%20-%20Dang%20cap%20nhat%20%5bNCT%2031633937436606361250%5d.mp3" TargetMode="External"/><Relationship Id="rId6" Type="http://schemas.openxmlformats.org/officeDocument/2006/relationships/image" Target="../media/image27.wmf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microsoft.com/office/2007/relationships/media" Target="../media/media1.mp4"/><Relationship Id="rId7" Type="http://schemas.openxmlformats.org/officeDocument/2006/relationships/image" Target="../media/image26.png"/><Relationship Id="rId2" Type="http://schemas.openxmlformats.org/officeDocument/2006/relationships/video" Target="NULL" TargetMode="External"/><Relationship Id="rId1" Type="http://schemas.openxmlformats.org/officeDocument/2006/relationships/audio" Target="file:///D:\My%20Documents\Nhung%20bong%20hoa%20nhung%20bai%20ca%20-%20Dang%20cap%20nhat%20%5bNCT%2031633937436606361250%5d.mp3" TargetMode="Externa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4" descr="hinh-nen-powerpoint-de-thuong-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6"/>
          <p:cNvSpPr>
            <a:spLocks noChangeArrowheads="1" noChangeShapeType="1" noTextEdit="1"/>
          </p:cNvSpPr>
          <p:nvPr/>
        </p:nvSpPr>
        <p:spPr bwMode="auto">
          <a:xfrm>
            <a:off x="1981200" y="674915"/>
            <a:ext cx="8001000" cy="4267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87084"/>
              </a:avLst>
            </a:prstTxWarp>
          </a:bodyPr>
          <a:lstStyle/>
          <a:p>
            <a:pPr algn="ctr"/>
            <a:r>
              <a:rPr lang="en-US" sz="4800" b="1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 lớp 3M</a:t>
            </a:r>
          </a:p>
        </p:txBody>
      </p:sp>
      <p:pic>
        <p:nvPicPr>
          <p:cNvPr id="2052" name="Picture 6" descr="peace_do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peace_do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peace_do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858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peace_do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430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blumen-pflanzen10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648200"/>
            <a:ext cx="2133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8"/>
          <p:cNvSpPr>
            <a:spLocks noChangeArrowheads="1"/>
          </p:cNvSpPr>
          <p:nvPr/>
        </p:nvSpPr>
        <p:spPr bwMode="auto">
          <a:xfrm>
            <a:off x="2057400" y="3901444"/>
            <a:ext cx="7772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9900CC"/>
                </a:solidFill>
              </a:rPr>
              <a:t>        </a:t>
            </a:r>
            <a:r>
              <a:rPr lang="en-US" altLang="en-US" sz="3200" b="1">
                <a:solidFill>
                  <a:schemeClr val="accent6"/>
                </a:solidFill>
              </a:rPr>
              <a:t>Môn          : </a:t>
            </a:r>
            <a:r>
              <a:rPr lang="en-US" altLang="en-US" sz="3200" b="1">
                <a:solidFill>
                  <a:srgbClr val="990099"/>
                </a:solidFill>
              </a:rPr>
              <a:t>Toán</a:t>
            </a:r>
            <a:endParaRPr lang="en-US" altLang="en-US" sz="3200" b="1">
              <a:solidFill>
                <a:srgbClr val="990099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>
                <a:solidFill>
                  <a:schemeClr val="accent6"/>
                </a:solidFill>
              </a:rPr>
              <a:t>Giáo viên : </a:t>
            </a:r>
            <a:r>
              <a:rPr lang="en-US" altLang="en-US" sz="3200" b="1">
                <a:solidFill>
                  <a:srgbClr val="990099"/>
                </a:solidFill>
              </a:rPr>
              <a:t>Trần Thị Xuân Huy</a:t>
            </a:r>
          </a:p>
        </p:txBody>
      </p:sp>
      <p:pic>
        <p:nvPicPr>
          <p:cNvPr id="8207" name="Nhung bong hoa nhung bai ca - Dang cap nhat [NCT 31633937436606361250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6" descr="blumen-pflanzen10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2057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7" descr="POINSE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8" descr="POINSE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27306" y="-88106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9" descr="peace_do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0" descr="peace_do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858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4" name="Group 5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-10"/>
            <a:chExt cx="5760" cy="4330"/>
          </a:xfrm>
        </p:grpSpPr>
        <p:pic>
          <p:nvPicPr>
            <p:cNvPr id="2065" name="Picture 6" descr="Anima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7" descr="Anima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8" descr="Anima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9" descr="Anima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247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65" fill="hold"/>
                                        <p:tgtEl>
                                          <p:spTgt spid="8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513080" y="435013"/>
            <a:ext cx="11165840" cy="1609030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3. </a:t>
            </a:r>
            <a:r>
              <a:rPr lang="vi-VN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Vụ mùa năm nay, bác Hùng thu hoạch được 2 530 kg thóc, bác Dương thu hoạch được nhiều hơn bác Hùng 550 kg thóc. Hỏi vụ mùa năm nay bác Dương thu hoạch được bao nhiêu ki – lô – gam thóc?</a:t>
            </a:r>
            <a:endParaRPr lang="en-US" sz="28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061CF2-951A-4477-8A79-24918119D457}"/>
              </a:ext>
            </a:extLst>
          </p:cNvPr>
          <p:cNvSpPr txBox="1"/>
          <p:nvPr/>
        </p:nvSpPr>
        <p:spPr>
          <a:xfrm>
            <a:off x="5028026" y="2083398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58983" y="2712363"/>
            <a:ext cx="9078686" cy="2011443"/>
            <a:chOff x="1658983" y="2712363"/>
            <a:chExt cx="9078686" cy="201144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E9E92B-82E6-48E3-BDB8-B34725E396A7}"/>
                </a:ext>
              </a:extLst>
            </p:cNvPr>
            <p:cNvSpPr txBox="1"/>
            <p:nvPr/>
          </p:nvSpPr>
          <p:spPr>
            <a:xfrm>
              <a:off x="1658983" y="2712363"/>
              <a:ext cx="90786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cs typeface="Arial" panose="020B0604020202020204" pitchFamily="34" charset="0"/>
                </a:rPr>
                <a:t>    Vụ mùa năm nay, b</a:t>
              </a:r>
              <a:r>
                <a:rPr lang="vi-VN" sz="2800" b="1">
                  <a:solidFill>
                    <a:srgbClr val="FF0000"/>
                  </a:solidFill>
                  <a:cs typeface="Arial" panose="020B0604020202020204" pitchFamily="34" charset="0"/>
                </a:rPr>
                <a:t>ác </a:t>
              </a:r>
              <a:r>
                <a:rPr lang="vi-VN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Dương thu hoạch được số ki – lô – gam thóc là: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4B7662-5AA5-4A60-8627-3FC631A24B93}"/>
                </a:ext>
              </a:extLst>
            </p:cNvPr>
            <p:cNvSpPr txBox="1"/>
            <p:nvPr/>
          </p:nvSpPr>
          <p:spPr>
            <a:xfrm>
              <a:off x="2819237" y="3710660"/>
              <a:ext cx="5231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2 530 + 550 = 3 080 (kg)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ECCDF5-0A54-48E1-9135-E6DB3CF4C8B2}"/>
                </a:ext>
              </a:extLst>
            </p:cNvPr>
            <p:cNvSpPr txBox="1"/>
            <p:nvPr/>
          </p:nvSpPr>
          <p:spPr>
            <a:xfrm>
              <a:off x="3916710" y="4200586"/>
              <a:ext cx="61211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2800" b="1" u="sn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u="sng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3 080 kg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thóc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yellow&#10;&#10;Description automatically generated">
            <a:extLst>
              <a:ext uri="{FF2B5EF4-FFF2-40B4-BE49-F238E27FC236}">
                <a16:creationId xmlns:a16="http://schemas.microsoft.com/office/drawing/2014/main" id="{B76D913F-1959-401C-8743-6D9BA1FF2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4334789"/>
            <a:ext cx="4493623" cy="212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09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9" name="Text Box 16"/>
          <p:cNvSpPr txBox="1">
            <a:spLocks noChangeArrowheads="1"/>
          </p:cNvSpPr>
          <p:nvPr/>
        </p:nvSpPr>
        <p:spPr bwMode="auto">
          <a:xfrm>
            <a:off x="3718025" y="2331971"/>
            <a:ext cx="5715000" cy="177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</a:t>
            </a:r>
            <a:r>
              <a:rPr kumimoji="0" lang="en-US" sz="10000" b="1" i="0" u="none" strike="noStrike" kern="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dụng</a:t>
            </a:r>
            <a:endParaRPr kumimoji="0" lang="en-US" sz="100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226"/>
          <p:cNvSpPr>
            <a:spLocks noChangeArrowheads="1" noChangeShapeType="1" noTextEdit="1"/>
          </p:cNvSpPr>
          <p:nvPr/>
        </p:nvSpPr>
        <p:spPr bwMode="auto">
          <a:xfrm>
            <a:off x="2630670" y="5242262"/>
            <a:ext cx="998459" cy="65962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7900980" y="3637652"/>
            <a:ext cx="2380161" cy="2264230"/>
            <a:chOff x="4320" y="2928"/>
            <a:chExt cx="1104" cy="1104"/>
          </a:xfrm>
        </p:grpSpPr>
        <p:sp>
          <p:nvSpPr>
            <p:cNvPr id="1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1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1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3" name="WordArt 36"/>
          <p:cNvSpPr>
            <a:spLocks noChangeArrowheads="1" noChangeShapeType="1" noTextEdit="1"/>
          </p:cNvSpPr>
          <p:nvPr/>
        </p:nvSpPr>
        <p:spPr bwMode="auto">
          <a:xfrm>
            <a:off x="2216519" y="3365375"/>
            <a:ext cx="2491677" cy="22337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0</a:t>
            </a:r>
          </a:p>
        </p:txBody>
      </p:sp>
      <p:sp>
        <p:nvSpPr>
          <p:cNvPr id="14" name="WordArt 37"/>
          <p:cNvSpPr>
            <a:spLocks noChangeArrowheads="1" noChangeShapeType="1" noTextEdit="1"/>
          </p:cNvSpPr>
          <p:nvPr/>
        </p:nvSpPr>
        <p:spPr bwMode="auto">
          <a:xfrm>
            <a:off x="2216521" y="3365376"/>
            <a:ext cx="2491675" cy="22337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16" name="WordArt 38"/>
          <p:cNvSpPr>
            <a:spLocks noChangeArrowheads="1" noChangeShapeType="1" noTextEdit="1"/>
          </p:cNvSpPr>
          <p:nvPr/>
        </p:nvSpPr>
        <p:spPr bwMode="auto">
          <a:xfrm>
            <a:off x="2216521" y="3365377"/>
            <a:ext cx="2491673" cy="22337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7" name="WordArt 39"/>
          <p:cNvSpPr>
            <a:spLocks noChangeArrowheads="1" noChangeShapeType="1" noTextEdit="1"/>
          </p:cNvSpPr>
          <p:nvPr/>
        </p:nvSpPr>
        <p:spPr bwMode="auto">
          <a:xfrm>
            <a:off x="2168899" y="3365379"/>
            <a:ext cx="2594958" cy="22337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8" name="WordArt 40"/>
          <p:cNvSpPr>
            <a:spLocks noChangeArrowheads="1" noChangeShapeType="1" noTextEdit="1"/>
          </p:cNvSpPr>
          <p:nvPr/>
        </p:nvSpPr>
        <p:spPr bwMode="auto">
          <a:xfrm>
            <a:off x="2221285" y="3365380"/>
            <a:ext cx="2481343" cy="22337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9" name="WordArt 41"/>
          <p:cNvSpPr>
            <a:spLocks noChangeArrowheads="1" noChangeShapeType="1" noTextEdit="1"/>
          </p:cNvSpPr>
          <p:nvPr/>
        </p:nvSpPr>
        <p:spPr bwMode="auto">
          <a:xfrm>
            <a:off x="2216523" y="3365380"/>
            <a:ext cx="2491671" cy="22337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sp>
        <p:nvSpPr>
          <p:cNvPr id="20" name="WordArt 42"/>
          <p:cNvSpPr>
            <a:spLocks noChangeArrowheads="1" noChangeShapeType="1" noTextEdit="1"/>
          </p:cNvSpPr>
          <p:nvPr/>
        </p:nvSpPr>
        <p:spPr bwMode="auto">
          <a:xfrm>
            <a:off x="2173661" y="3365382"/>
            <a:ext cx="2584632" cy="22337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6</a:t>
            </a:r>
          </a:p>
        </p:txBody>
      </p:sp>
      <p:sp>
        <p:nvSpPr>
          <p:cNvPr id="21" name="WordArt 43"/>
          <p:cNvSpPr>
            <a:spLocks noChangeArrowheads="1" noChangeShapeType="1" noTextEdit="1"/>
          </p:cNvSpPr>
          <p:nvPr/>
        </p:nvSpPr>
        <p:spPr bwMode="auto">
          <a:xfrm>
            <a:off x="2221286" y="3365383"/>
            <a:ext cx="2481343" cy="22337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7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356693" y="160764"/>
            <a:ext cx="2427890" cy="2862322"/>
            <a:chOff x="3352800" y="710680"/>
            <a:chExt cx="2427890" cy="2862322"/>
          </a:xfrm>
        </p:grpSpPr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3352800" y="710680"/>
              <a:ext cx="2427890" cy="286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  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       </a:t>
              </a:r>
              <a:r>
                <a:rPr kumimoji="0" lang="en-US" alt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3558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       4627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       8185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918336" y="1749426"/>
              <a:ext cx="37011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29" name="Straight Connector 28"/>
            <p:cNvCxnSpPr>
              <a:cxnSpLocks/>
            </p:cNvCxnSpPr>
            <p:nvPr/>
          </p:nvCxnSpPr>
          <p:spPr>
            <a:xfrm>
              <a:off x="4423304" y="2809662"/>
              <a:ext cx="1187919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454646" y="1545284"/>
            <a:ext cx="6298116" cy="7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S	</a:t>
            </a:r>
            <a:r>
              <a:rPr lang="en-US" sz="4000" b="1" kern="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B.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</a:t>
            </a:r>
            <a:r>
              <a:rPr lang="en-US" sz="4000" b="1" kern="0" noProof="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úng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47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7356693" y="160764"/>
            <a:ext cx="2427890" cy="2862322"/>
            <a:chOff x="3352800" y="710680"/>
            <a:chExt cx="2427890" cy="2862322"/>
          </a:xfrm>
        </p:grpSpPr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3352800" y="710680"/>
              <a:ext cx="2427890" cy="286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  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       </a:t>
              </a:r>
              <a:r>
                <a:rPr kumimoji="0" lang="en-US" alt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3558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       4627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       8185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918336" y="1749426"/>
              <a:ext cx="37011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29" name="Straight Connector 28"/>
            <p:cNvCxnSpPr>
              <a:cxnSpLocks/>
            </p:cNvCxnSpPr>
            <p:nvPr/>
          </p:nvCxnSpPr>
          <p:spPr>
            <a:xfrm>
              <a:off x="4423304" y="2809662"/>
              <a:ext cx="1187919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454646" y="1545284"/>
            <a:ext cx="5715000" cy="7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S	ai			</a:t>
            </a:r>
            <a:r>
              <a:rPr lang="en-US" sz="4000" b="1" kern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Đ</a:t>
            </a:r>
            <a:r>
              <a:rPr lang="en-US" sz="4000" b="1" kern="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úng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6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226"/>
          <p:cNvSpPr>
            <a:spLocks noChangeArrowheads="1" noChangeShapeType="1" noTextEdit="1"/>
          </p:cNvSpPr>
          <p:nvPr/>
        </p:nvSpPr>
        <p:spPr bwMode="auto">
          <a:xfrm>
            <a:off x="2630670" y="5242262"/>
            <a:ext cx="998459" cy="65962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7900980" y="3637652"/>
            <a:ext cx="2380161" cy="2264230"/>
            <a:chOff x="4320" y="2928"/>
            <a:chExt cx="1104" cy="1104"/>
          </a:xfrm>
        </p:grpSpPr>
        <p:sp>
          <p:nvSpPr>
            <p:cNvPr id="1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1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1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3" name="WordArt 36"/>
          <p:cNvSpPr>
            <a:spLocks noChangeArrowheads="1" noChangeShapeType="1" noTextEdit="1"/>
          </p:cNvSpPr>
          <p:nvPr/>
        </p:nvSpPr>
        <p:spPr bwMode="auto">
          <a:xfrm>
            <a:off x="2216519" y="3365375"/>
            <a:ext cx="2491677" cy="22337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0</a:t>
            </a:r>
          </a:p>
        </p:txBody>
      </p:sp>
      <p:sp>
        <p:nvSpPr>
          <p:cNvPr id="14" name="WordArt 37"/>
          <p:cNvSpPr>
            <a:spLocks noChangeArrowheads="1" noChangeShapeType="1" noTextEdit="1"/>
          </p:cNvSpPr>
          <p:nvPr/>
        </p:nvSpPr>
        <p:spPr bwMode="auto">
          <a:xfrm>
            <a:off x="2216521" y="3365376"/>
            <a:ext cx="2491675" cy="22337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16" name="WordArt 38"/>
          <p:cNvSpPr>
            <a:spLocks noChangeArrowheads="1" noChangeShapeType="1" noTextEdit="1"/>
          </p:cNvSpPr>
          <p:nvPr/>
        </p:nvSpPr>
        <p:spPr bwMode="auto">
          <a:xfrm>
            <a:off x="2216521" y="3365377"/>
            <a:ext cx="2491673" cy="22337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7" name="WordArt 39"/>
          <p:cNvSpPr>
            <a:spLocks noChangeArrowheads="1" noChangeShapeType="1" noTextEdit="1"/>
          </p:cNvSpPr>
          <p:nvPr/>
        </p:nvSpPr>
        <p:spPr bwMode="auto">
          <a:xfrm>
            <a:off x="2168899" y="3365379"/>
            <a:ext cx="2594958" cy="22337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8" name="WordArt 40"/>
          <p:cNvSpPr>
            <a:spLocks noChangeArrowheads="1" noChangeShapeType="1" noTextEdit="1"/>
          </p:cNvSpPr>
          <p:nvPr/>
        </p:nvSpPr>
        <p:spPr bwMode="auto">
          <a:xfrm>
            <a:off x="2221285" y="3365380"/>
            <a:ext cx="2481343" cy="22337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9" name="WordArt 41"/>
          <p:cNvSpPr>
            <a:spLocks noChangeArrowheads="1" noChangeShapeType="1" noTextEdit="1"/>
          </p:cNvSpPr>
          <p:nvPr/>
        </p:nvSpPr>
        <p:spPr bwMode="auto">
          <a:xfrm>
            <a:off x="2216523" y="3365380"/>
            <a:ext cx="2491671" cy="22337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sp>
        <p:nvSpPr>
          <p:cNvPr id="20" name="WordArt 42"/>
          <p:cNvSpPr>
            <a:spLocks noChangeArrowheads="1" noChangeShapeType="1" noTextEdit="1"/>
          </p:cNvSpPr>
          <p:nvPr/>
        </p:nvSpPr>
        <p:spPr bwMode="auto">
          <a:xfrm>
            <a:off x="2173661" y="3365382"/>
            <a:ext cx="2584632" cy="22337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6</a:t>
            </a:r>
          </a:p>
        </p:txBody>
      </p:sp>
      <p:sp>
        <p:nvSpPr>
          <p:cNvPr id="21" name="WordArt 43"/>
          <p:cNvSpPr>
            <a:spLocks noChangeArrowheads="1" noChangeShapeType="1" noTextEdit="1"/>
          </p:cNvSpPr>
          <p:nvPr/>
        </p:nvSpPr>
        <p:spPr bwMode="auto">
          <a:xfrm>
            <a:off x="2221286" y="3365383"/>
            <a:ext cx="2481343" cy="22337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7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900980" y="1184121"/>
            <a:ext cx="1714136" cy="1040009"/>
            <a:chOff x="3897087" y="1769653"/>
            <a:chExt cx="1714136" cy="1040009"/>
          </a:xfrm>
        </p:grpSpPr>
        <p:sp>
          <p:nvSpPr>
            <p:cNvPr id="28" name="TextBox 27"/>
            <p:cNvSpPr txBox="1"/>
            <p:nvPr/>
          </p:nvSpPr>
          <p:spPr>
            <a:xfrm>
              <a:off x="3897087" y="1769653"/>
              <a:ext cx="37011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29" name="Straight Connector 28"/>
            <p:cNvCxnSpPr>
              <a:cxnSpLocks/>
            </p:cNvCxnSpPr>
            <p:nvPr/>
          </p:nvCxnSpPr>
          <p:spPr>
            <a:xfrm>
              <a:off x="4423304" y="2809662"/>
              <a:ext cx="1187919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454646" y="1545284"/>
            <a:ext cx="5715000" cy="7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S	ai			B. Đ</a:t>
            </a:r>
            <a:r>
              <a:rPr lang="en-US" sz="4000" b="1" kern="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úng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24874" y="884039"/>
            <a:ext cx="351481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637                       1459                       7829</a:t>
            </a:r>
            <a:endParaRPr kumimoji="0" lang="en-US" sz="4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498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31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7900980" y="1184121"/>
            <a:ext cx="1714136" cy="1040009"/>
            <a:chOff x="3897087" y="1769653"/>
            <a:chExt cx="1714136" cy="1040009"/>
          </a:xfrm>
        </p:grpSpPr>
        <p:sp>
          <p:nvSpPr>
            <p:cNvPr id="28" name="TextBox 27"/>
            <p:cNvSpPr txBox="1"/>
            <p:nvPr/>
          </p:nvSpPr>
          <p:spPr>
            <a:xfrm>
              <a:off x="3897087" y="1769653"/>
              <a:ext cx="37011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29" name="Straight Connector 28"/>
            <p:cNvCxnSpPr>
              <a:cxnSpLocks/>
            </p:cNvCxnSpPr>
            <p:nvPr/>
          </p:nvCxnSpPr>
          <p:spPr>
            <a:xfrm>
              <a:off x="4423304" y="2809662"/>
              <a:ext cx="1187919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454646" y="1545284"/>
            <a:ext cx="5715000" cy="7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S	ai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B. Đ</a:t>
            </a:r>
            <a:r>
              <a:rPr lang="en-US" sz="4000" b="1" kern="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úng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24874" y="884039"/>
            <a:ext cx="351481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637                       1459                       7829</a:t>
            </a:r>
            <a:endParaRPr kumimoji="0" lang="en-US" sz="4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53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226"/>
          <p:cNvSpPr>
            <a:spLocks noChangeArrowheads="1" noChangeShapeType="1" noTextEdit="1"/>
          </p:cNvSpPr>
          <p:nvPr/>
        </p:nvSpPr>
        <p:spPr bwMode="auto">
          <a:xfrm>
            <a:off x="2630670" y="5242262"/>
            <a:ext cx="998459" cy="65962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+mn-cs"/>
            </a:endParaRPr>
          </a:p>
        </p:txBody>
      </p:sp>
      <p:grpSp>
        <p:nvGrpSpPr>
          <p:cNvPr id="10" name="Group 33"/>
          <p:cNvGrpSpPr>
            <a:grpSpLocks/>
          </p:cNvGrpSpPr>
          <p:nvPr/>
        </p:nvGrpSpPr>
        <p:grpSpPr bwMode="auto">
          <a:xfrm>
            <a:off x="7900980" y="3637652"/>
            <a:ext cx="2380161" cy="2264230"/>
            <a:chOff x="4320" y="2928"/>
            <a:chExt cx="1104" cy="1104"/>
          </a:xfrm>
        </p:grpSpPr>
        <p:sp>
          <p:nvSpPr>
            <p:cNvPr id="1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1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1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3" name="WordArt 36"/>
          <p:cNvSpPr>
            <a:spLocks noChangeArrowheads="1" noChangeShapeType="1" noTextEdit="1"/>
          </p:cNvSpPr>
          <p:nvPr/>
        </p:nvSpPr>
        <p:spPr bwMode="auto">
          <a:xfrm>
            <a:off x="2216519" y="3365375"/>
            <a:ext cx="2491677" cy="22337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0</a:t>
            </a:r>
          </a:p>
        </p:txBody>
      </p:sp>
      <p:sp>
        <p:nvSpPr>
          <p:cNvPr id="14" name="WordArt 37"/>
          <p:cNvSpPr>
            <a:spLocks noChangeArrowheads="1" noChangeShapeType="1" noTextEdit="1"/>
          </p:cNvSpPr>
          <p:nvPr/>
        </p:nvSpPr>
        <p:spPr bwMode="auto">
          <a:xfrm>
            <a:off x="2216521" y="3365376"/>
            <a:ext cx="2491675" cy="22337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16" name="WordArt 38"/>
          <p:cNvSpPr>
            <a:spLocks noChangeArrowheads="1" noChangeShapeType="1" noTextEdit="1"/>
          </p:cNvSpPr>
          <p:nvPr/>
        </p:nvSpPr>
        <p:spPr bwMode="auto">
          <a:xfrm>
            <a:off x="2216521" y="3365377"/>
            <a:ext cx="2491673" cy="22337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7" name="WordArt 39"/>
          <p:cNvSpPr>
            <a:spLocks noChangeArrowheads="1" noChangeShapeType="1" noTextEdit="1"/>
          </p:cNvSpPr>
          <p:nvPr/>
        </p:nvSpPr>
        <p:spPr bwMode="auto">
          <a:xfrm>
            <a:off x="2168899" y="3365379"/>
            <a:ext cx="2594958" cy="22337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8" name="WordArt 40"/>
          <p:cNvSpPr>
            <a:spLocks noChangeArrowheads="1" noChangeShapeType="1" noTextEdit="1"/>
          </p:cNvSpPr>
          <p:nvPr/>
        </p:nvSpPr>
        <p:spPr bwMode="auto">
          <a:xfrm>
            <a:off x="2221285" y="3365380"/>
            <a:ext cx="2481343" cy="22337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9" name="WordArt 41"/>
          <p:cNvSpPr>
            <a:spLocks noChangeArrowheads="1" noChangeShapeType="1" noTextEdit="1"/>
          </p:cNvSpPr>
          <p:nvPr/>
        </p:nvSpPr>
        <p:spPr bwMode="auto">
          <a:xfrm>
            <a:off x="2216523" y="3365380"/>
            <a:ext cx="2491671" cy="22337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sp>
        <p:nvSpPr>
          <p:cNvPr id="20" name="WordArt 42"/>
          <p:cNvSpPr>
            <a:spLocks noChangeArrowheads="1" noChangeShapeType="1" noTextEdit="1"/>
          </p:cNvSpPr>
          <p:nvPr/>
        </p:nvSpPr>
        <p:spPr bwMode="auto">
          <a:xfrm>
            <a:off x="2173661" y="3365382"/>
            <a:ext cx="2584632" cy="22337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6</a:t>
            </a:r>
          </a:p>
        </p:txBody>
      </p:sp>
      <p:sp>
        <p:nvSpPr>
          <p:cNvPr id="21" name="WordArt 43"/>
          <p:cNvSpPr>
            <a:spLocks noChangeArrowheads="1" noChangeShapeType="1" noTextEdit="1"/>
          </p:cNvSpPr>
          <p:nvPr/>
        </p:nvSpPr>
        <p:spPr bwMode="auto">
          <a:xfrm>
            <a:off x="2221286" y="3365383"/>
            <a:ext cx="2481343" cy="22337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7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900980" y="1219737"/>
            <a:ext cx="1714136" cy="1040009"/>
            <a:chOff x="3897087" y="1769653"/>
            <a:chExt cx="1714136" cy="1040009"/>
          </a:xfrm>
        </p:grpSpPr>
        <p:sp>
          <p:nvSpPr>
            <p:cNvPr id="28" name="TextBox 27"/>
            <p:cNvSpPr txBox="1"/>
            <p:nvPr/>
          </p:nvSpPr>
          <p:spPr>
            <a:xfrm>
              <a:off x="3897087" y="1769653"/>
              <a:ext cx="37011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29" name="Straight Connector 28"/>
            <p:cNvCxnSpPr>
              <a:cxnSpLocks/>
            </p:cNvCxnSpPr>
            <p:nvPr/>
          </p:nvCxnSpPr>
          <p:spPr>
            <a:xfrm>
              <a:off x="4423304" y="2809662"/>
              <a:ext cx="1187919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454646" y="1545284"/>
            <a:ext cx="5715000" cy="7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S	ai			B. Đ</a:t>
            </a:r>
            <a:r>
              <a:rPr lang="en-US" sz="4000" b="1" kern="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úng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90473" y="919654"/>
            <a:ext cx="244928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2315                       1879                       </a:t>
            </a:r>
            <a:r>
              <a:rPr lang="en-US" altLang="vi-VN" sz="45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altLang="vi-VN" sz="4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184</a:t>
            </a:r>
            <a:endParaRPr kumimoji="0" lang="en-US" sz="4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909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31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7900980" y="1219737"/>
            <a:ext cx="1714136" cy="1040009"/>
            <a:chOff x="3897087" y="1769653"/>
            <a:chExt cx="1714136" cy="1040009"/>
          </a:xfrm>
        </p:grpSpPr>
        <p:sp>
          <p:nvSpPr>
            <p:cNvPr id="28" name="TextBox 27"/>
            <p:cNvSpPr txBox="1"/>
            <p:nvPr/>
          </p:nvSpPr>
          <p:spPr>
            <a:xfrm>
              <a:off x="3897087" y="1769653"/>
              <a:ext cx="37011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29" name="Straight Connector 28"/>
            <p:cNvCxnSpPr>
              <a:cxnSpLocks/>
            </p:cNvCxnSpPr>
            <p:nvPr/>
          </p:nvCxnSpPr>
          <p:spPr>
            <a:xfrm>
              <a:off x="4423304" y="2809662"/>
              <a:ext cx="1187919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454646" y="1545284"/>
            <a:ext cx="5715000" cy="7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S	ai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B. Đ</a:t>
            </a:r>
            <a:r>
              <a:rPr lang="en-US" sz="4000" b="1" kern="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úng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90473" y="919654"/>
            <a:ext cx="244928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2315                       1879                       </a:t>
            </a:r>
            <a:r>
              <a:rPr lang="en-US" altLang="vi-VN" sz="45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altLang="vi-VN" sz="4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184</a:t>
            </a:r>
            <a:endParaRPr kumimoji="0" lang="en-US" sz="4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57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7900980" y="1219737"/>
            <a:ext cx="1714136" cy="1040009"/>
            <a:chOff x="3897087" y="1769653"/>
            <a:chExt cx="1714136" cy="1040009"/>
          </a:xfrm>
        </p:grpSpPr>
        <p:sp>
          <p:nvSpPr>
            <p:cNvPr id="28" name="TextBox 27"/>
            <p:cNvSpPr txBox="1"/>
            <p:nvPr/>
          </p:nvSpPr>
          <p:spPr>
            <a:xfrm>
              <a:off x="3897087" y="1769653"/>
              <a:ext cx="37011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29" name="Straight Connector 28"/>
            <p:cNvCxnSpPr>
              <a:cxnSpLocks/>
            </p:cNvCxnSpPr>
            <p:nvPr/>
          </p:nvCxnSpPr>
          <p:spPr>
            <a:xfrm>
              <a:off x="4423304" y="2809662"/>
              <a:ext cx="1187919" cy="0"/>
            </a:xfrm>
            <a:prstGeom prst="line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454646" y="1545284"/>
            <a:ext cx="5715000" cy="7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S	ai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B. Đ</a:t>
            </a:r>
            <a:r>
              <a:rPr lang="en-US" sz="4000" b="1" kern="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úng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90473" y="919654"/>
            <a:ext cx="244928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2315                       1879                       </a:t>
            </a:r>
            <a:r>
              <a:rPr lang="en-US" altLang="vi-VN" sz="45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altLang="vi-VN" sz="4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184</a:t>
            </a:r>
            <a:endParaRPr kumimoji="0" lang="en-US" sz="4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6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iny" panose="02000903060500060000" pitchFamily="2" charset="0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iny" panose="02000903060500060000" pitchFamily="2" charset="0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iny" panose="02000903060500060000" pitchFamily="2" charset="0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B1D42E-06F3-45AE-9768-68F05DE98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721" y="159432"/>
            <a:ext cx="9559357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4" descr="hinh-nen-powerpoint-de-thuong-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38068" y="-1"/>
            <a:ext cx="27444624" cy="1023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blumen-pflanzen1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648200"/>
            <a:ext cx="2133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Nhung bong hoa nhung bai ca - Dang cap nhat [NCT 31633937436606361250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6" descr="blumen-pflanzen1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2057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7" descr="POINS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8" descr="POINS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27306" y="-88106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4" name="Group 5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-10"/>
            <a:chExt cx="5760" cy="4330"/>
          </a:xfrm>
        </p:grpSpPr>
        <p:pic>
          <p:nvPicPr>
            <p:cNvPr id="5137" name="Picture 6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Picture 7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9" name="Picture 8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0" name="Picture 9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3628879" y="909198"/>
            <a:ext cx="5222630" cy="7848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4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CHUYỀN HOA</a:t>
            </a:r>
          </a:p>
        </p:txBody>
      </p:sp>
      <p:pic>
        <p:nvPicPr>
          <p:cNvPr id="1026" name="Picture 2" descr="BÓ HOA TƯƠI">
            <a:extLst>
              <a:ext uri="{FF2B5EF4-FFF2-40B4-BE49-F238E27FC236}">
                <a16:creationId xmlns:a16="http://schemas.microsoft.com/office/drawing/2014/main" id="{E201FFA1-52C1-374B-744A-673544EF0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95513"/>
            <a:ext cx="4072731" cy="368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139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65" fill="hold"/>
                                        <p:tgtEl>
                                          <p:spTgt spid="8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6" descr="peace_do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 descr="peace_do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716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 descr="peace_do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858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peace_do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430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blumen-pflanzen1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648200"/>
            <a:ext cx="2133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Nhung bong hoa nhung bai ca - Dang cap nhat [NCT 31633937436606361250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6" descr="blumen-pflanzen1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2057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7" descr="POINSE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8" descr="POINSE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27306" y="-88106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9" descr="peace_do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20" descr="peace_do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85800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28879" y="909198"/>
            <a:ext cx="5222630" cy="7848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45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CHUYỀN QUÀ</a:t>
            </a:r>
            <a:endParaRPr lang="en-US" sz="45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6" name="Picture 2" descr="Hình ảnh Cartoon Hộp Quà Vẽ Tay Bán Lớn Png Tài Liệu Miễn Phí PNG Miễn Phí  Tải Về - Lovepi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1" t="37526" r="16628"/>
          <a:stretch>
            <a:fillRect/>
          </a:stretch>
        </p:blipFill>
        <p:spPr bwMode="auto">
          <a:xfrm>
            <a:off x="4492626" y="2133600"/>
            <a:ext cx="3643313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Lớp Chúng Mình - Nhạc Thiếu Nhi hoạt hình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135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917474" y="0"/>
            <a:ext cx="18369450" cy="775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605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65" fill="hold"/>
                                        <p:tgtEl>
                                          <p:spTgt spid="8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E7CCF195-F693-E9DD-2025-917C549F6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>
            <a:extLst>
              <a:ext uri="{FF2B5EF4-FFF2-40B4-BE49-F238E27FC236}">
                <a16:creationId xmlns:a16="http://schemas.microsoft.com/office/drawing/2014/main" id="{00E153F2-0A94-FEE9-BBD3-E09EC9A15146}"/>
              </a:ext>
            </a:extLst>
          </p:cNvPr>
          <p:cNvSpPr txBox="1"/>
          <p:nvPr/>
        </p:nvSpPr>
        <p:spPr>
          <a:xfrm>
            <a:off x="1705107" y="638343"/>
            <a:ext cx="5142262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rồi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endParaRPr lang="en-US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51EEF5-3517-04DA-C108-3440668A4112}"/>
              </a:ext>
            </a:extLst>
          </p:cNvPr>
          <p:cNvSpPr txBox="1"/>
          <p:nvPr/>
        </p:nvSpPr>
        <p:spPr>
          <a:xfrm>
            <a:off x="1927947" y="1992239"/>
            <a:ext cx="2692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675    312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6F165FD-6487-BA1E-7EDB-7942A3884149}"/>
              </a:ext>
            </a:extLst>
          </p:cNvPr>
          <p:cNvSpPr/>
          <p:nvPr/>
        </p:nvSpPr>
        <p:spPr>
          <a:xfrm>
            <a:off x="704802" y="596384"/>
            <a:ext cx="791211" cy="81967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700363-DFBF-B809-F21F-C26A7E97CB45}"/>
              </a:ext>
            </a:extLst>
          </p:cNvPr>
          <p:cNvSpPr txBox="1"/>
          <p:nvPr/>
        </p:nvSpPr>
        <p:spPr>
          <a:xfrm>
            <a:off x="2827386" y="1992239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+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6840E5-621D-2937-A899-CF74F9CE34D3}"/>
              </a:ext>
            </a:extLst>
          </p:cNvPr>
          <p:cNvSpPr txBox="1"/>
          <p:nvPr/>
        </p:nvSpPr>
        <p:spPr>
          <a:xfrm>
            <a:off x="7034485" y="2007827"/>
            <a:ext cx="2692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547    234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A29317-B81A-7785-F014-0051B88F7ED2}"/>
              </a:ext>
            </a:extLst>
          </p:cNvPr>
          <p:cNvSpPr txBox="1"/>
          <p:nvPr/>
        </p:nvSpPr>
        <p:spPr>
          <a:xfrm>
            <a:off x="7933924" y="2069383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+  </a:t>
            </a:r>
          </a:p>
        </p:txBody>
      </p:sp>
    </p:spTree>
    <p:extLst>
      <p:ext uri="{BB962C8B-B14F-4D97-AF65-F5344CB8AC3E}">
        <p14:creationId xmlns:p14="http://schemas.microsoft.com/office/powerpoint/2010/main" val="232478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F7150876-AE98-5561-6822-32CDC2B52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>
            <a:extLst>
              <a:ext uri="{FF2B5EF4-FFF2-40B4-BE49-F238E27FC236}">
                <a16:creationId xmlns:a16="http://schemas.microsoft.com/office/drawing/2014/main" id="{E07CC2E3-2157-1CBC-D548-B8AE6D349D29}"/>
              </a:ext>
            </a:extLst>
          </p:cNvPr>
          <p:cNvSpPr txBox="1"/>
          <p:nvPr/>
        </p:nvSpPr>
        <p:spPr>
          <a:xfrm>
            <a:off x="1705107" y="638343"/>
            <a:ext cx="5142262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rồi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endParaRPr lang="en-US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508822-3D08-2BF2-7D75-4D30FBC385C6}"/>
              </a:ext>
            </a:extLst>
          </p:cNvPr>
          <p:cNvSpPr/>
          <p:nvPr/>
        </p:nvSpPr>
        <p:spPr>
          <a:xfrm>
            <a:off x="1860361" y="1815279"/>
            <a:ext cx="8923573" cy="211527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129A0B-0177-97E9-4ADE-9AE7EF7420A7}"/>
              </a:ext>
            </a:extLst>
          </p:cNvPr>
          <p:cNvGrpSpPr/>
          <p:nvPr/>
        </p:nvGrpSpPr>
        <p:grpSpPr>
          <a:xfrm>
            <a:off x="2487885" y="1890843"/>
            <a:ext cx="2916478" cy="1200330"/>
            <a:chOff x="2834082" y="1255663"/>
            <a:chExt cx="2916478" cy="120033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191179E-3804-F384-6F90-30D66AB6EFC6}"/>
                </a:ext>
              </a:extLst>
            </p:cNvPr>
            <p:cNvSpPr txBox="1"/>
            <p:nvPr/>
          </p:nvSpPr>
          <p:spPr>
            <a:xfrm>
              <a:off x="3057602" y="1255663"/>
              <a:ext cx="2692958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675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312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1C6FD3F-BFCA-00D4-D569-657E36C727BD}"/>
                </a:ext>
              </a:extLst>
            </p:cNvPr>
            <p:cNvCxnSpPr>
              <a:cxnSpLocks/>
            </p:cNvCxnSpPr>
            <p:nvPr/>
          </p:nvCxnSpPr>
          <p:spPr>
            <a:xfrm>
              <a:off x="3171284" y="2404938"/>
              <a:ext cx="723331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29B87BA-20DB-A4C3-A750-E0FC4CD76C1E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A2F571-AD35-A034-19A2-9E91FC8F9531}"/>
              </a:ext>
            </a:extLst>
          </p:cNvPr>
          <p:cNvGrpSpPr/>
          <p:nvPr/>
        </p:nvGrpSpPr>
        <p:grpSpPr>
          <a:xfrm>
            <a:off x="7090343" y="1839789"/>
            <a:ext cx="2916478" cy="1200329"/>
            <a:chOff x="2834082" y="1255663"/>
            <a:chExt cx="2916478" cy="120032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8B71E98-2AF1-D408-832B-1CFA2BFB7EC9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  </a:t>
              </a:r>
              <a:r>
                <a:rPr lang="en-US" sz="3600" dirty="0">
                  <a:solidFill>
                    <a:srgbClr val="002060"/>
                  </a:solidFill>
                </a:rPr>
                <a:t>547</a:t>
              </a:r>
            </a:p>
            <a:p>
              <a:r>
                <a:rPr lang="en-US" sz="3600" dirty="0">
                  <a:solidFill>
                    <a:srgbClr val="002060"/>
                  </a:solidFill>
                </a:rPr>
                <a:t>  234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9266EA9-42C8-9138-6915-FD3CA95092A1}"/>
                </a:ext>
              </a:extLst>
            </p:cNvPr>
            <p:cNvCxnSpPr>
              <a:cxnSpLocks/>
            </p:cNvCxnSpPr>
            <p:nvPr/>
          </p:nvCxnSpPr>
          <p:spPr>
            <a:xfrm>
              <a:off x="3482020" y="2358884"/>
              <a:ext cx="79534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C6F6460-5D96-D7E5-596B-4657C9C294EA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E5AB0B3-B297-BE13-6B31-9CE2DAC49A0D}"/>
              </a:ext>
            </a:extLst>
          </p:cNvPr>
          <p:cNvSpPr txBox="1"/>
          <p:nvPr/>
        </p:nvSpPr>
        <p:spPr>
          <a:xfrm>
            <a:off x="2718229" y="3040118"/>
            <a:ext cx="1008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987          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89AEAAA-84D0-09EE-063F-CBFE91018BD0}"/>
              </a:ext>
            </a:extLst>
          </p:cNvPr>
          <p:cNvSpPr/>
          <p:nvPr/>
        </p:nvSpPr>
        <p:spPr>
          <a:xfrm>
            <a:off x="704802" y="596384"/>
            <a:ext cx="791211" cy="81967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640613-3101-8DCD-E2AD-156FE7D0B782}"/>
              </a:ext>
            </a:extLst>
          </p:cNvPr>
          <p:cNvSpPr/>
          <p:nvPr/>
        </p:nvSpPr>
        <p:spPr>
          <a:xfrm>
            <a:off x="6692161" y="3009612"/>
            <a:ext cx="2092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       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781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1625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6" y="4984197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29"/>
          <p:cNvSpPr/>
          <p:nvPr/>
        </p:nvSpPr>
        <p:spPr>
          <a:xfrm flipH="1">
            <a:off x="2073487" y="3165204"/>
            <a:ext cx="9425940" cy="258741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0" name="Google Shape;470;p29"/>
          <p:cNvGrpSpPr/>
          <p:nvPr/>
        </p:nvGrpSpPr>
        <p:grpSpPr>
          <a:xfrm>
            <a:off x="1559065" y="1560242"/>
            <a:ext cx="1347475" cy="1788589"/>
            <a:chOff x="2090049" y="2988186"/>
            <a:chExt cx="1010606" cy="1341442"/>
          </a:xfrm>
        </p:grpSpPr>
        <p:sp>
          <p:nvSpPr>
            <p:cNvPr id="471" name="Google Shape;471;p29"/>
            <p:cNvSpPr/>
            <p:nvPr/>
          </p:nvSpPr>
          <p:spPr>
            <a:xfrm rot="-2423090">
              <a:off x="2786784" y="3970803"/>
              <a:ext cx="238810" cy="31953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29"/>
            <p:cNvSpPr/>
            <p:nvPr/>
          </p:nvSpPr>
          <p:spPr>
            <a:xfrm rot="-2423090">
              <a:off x="2388921" y="3095766"/>
              <a:ext cx="407219" cy="107232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29"/>
            <p:cNvSpPr/>
            <p:nvPr/>
          </p:nvSpPr>
          <p:spPr>
            <a:xfrm rot="-2423090">
              <a:off x="2897558" y="4175208"/>
              <a:ext cx="113737" cy="107277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29"/>
            <p:cNvSpPr/>
            <p:nvPr/>
          </p:nvSpPr>
          <p:spPr>
            <a:xfrm rot="-2423090">
              <a:off x="2161223" y="3054345"/>
              <a:ext cx="248991" cy="121733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29"/>
            <p:cNvSpPr/>
            <p:nvPr/>
          </p:nvSpPr>
          <p:spPr>
            <a:xfrm rot="-2423090">
              <a:off x="2186143" y="3123537"/>
              <a:ext cx="282134" cy="12679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29"/>
            <p:cNvSpPr/>
            <p:nvPr/>
          </p:nvSpPr>
          <p:spPr>
            <a:xfrm rot="-2423090">
              <a:off x="2201232" y="3149745"/>
              <a:ext cx="203621" cy="47808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29"/>
            <p:cNvSpPr/>
            <p:nvPr/>
          </p:nvSpPr>
          <p:spPr>
            <a:xfrm rot="-2423090">
              <a:off x="2247591" y="3169848"/>
              <a:ext cx="203598" cy="4779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29"/>
            <p:cNvSpPr/>
            <p:nvPr/>
          </p:nvSpPr>
          <p:spPr>
            <a:xfrm rot="-2423090">
              <a:off x="2480938" y="3194902"/>
              <a:ext cx="171830" cy="94899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29"/>
            <p:cNvSpPr/>
            <p:nvPr/>
          </p:nvSpPr>
          <p:spPr>
            <a:xfrm rot="-2423090">
              <a:off x="2552768" y="3152088"/>
              <a:ext cx="171830" cy="948975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29"/>
            <p:cNvSpPr/>
            <p:nvPr/>
          </p:nvSpPr>
          <p:spPr>
            <a:xfrm rot="-2423090">
              <a:off x="2786884" y="3752582"/>
              <a:ext cx="62138" cy="211121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9"/>
            <p:cNvSpPr/>
            <p:nvPr/>
          </p:nvSpPr>
          <p:spPr>
            <a:xfrm rot="-2423090">
              <a:off x="2734342" y="3728646"/>
              <a:ext cx="29838" cy="26348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5519114" y="438901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141981" y="6280501"/>
            <a:ext cx="1153772" cy="133496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89314" y="2004196"/>
            <a:ext cx="2115593" cy="1001408"/>
            <a:chOff x="7012" y="2513"/>
            <a:chExt cx="3411" cy="1551"/>
          </a:xfrm>
        </p:grpSpPr>
        <p:pic>
          <p:nvPicPr>
            <p:cNvPr id="5" name="Picture 4"/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2513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5"/>
            <p:cNvSpPr txBox="1"/>
            <p:nvPr/>
          </p:nvSpPr>
          <p:spPr>
            <a:xfrm>
              <a:off x="7705" y="2934"/>
              <a:ext cx="2469" cy="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FFFFFF"/>
                  </a:solidFill>
                  <a:latin typeface="Coiny" panose="02000903060500060000" charset="0"/>
                  <a:cs typeface="Coiny" panose="02000903060500060000" charset="0"/>
                  <a:sym typeface="Arial" panose="020B0604020202020204"/>
                </a:rPr>
                <a:t>TOÁN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610142-8E06-41D1-9E41-B709EAEA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857" y="3258292"/>
            <a:ext cx="8711939" cy="302387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74388" y="675249"/>
            <a:ext cx="8145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MỪNG ĐẢNG MỪNG XUÂN</a:t>
            </a:r>
          </a:p>
          <a:p>
            <a:pPr algn="ctr"/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6DDE5B5-FD96-4B23-9BAC-CD93A9480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0" y="1564170"/>
            <a:ext cx="1854122" cy="1947216"/>
          </a:xfrm>
          <a:prstGeom prst="rect">
            <a:avLst/>
          </a:prstGeom>
        </p:spPr>
      </p:pic>
      <p:pic>
        <p:nvPicPr>
          <p:cNvPr id="12" name="Picture 1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7DF7E003-7D27-4DED-862B-C3C78364E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28" y="1071020"/>
            <a:ext cx="1360554" cy="218186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4BABB44-8955-40CB-81A2-00AA4D17BA81}"/>
              </a:ext>
            </a:extLst>
          </p:cNvPr>
          <p:cNvSpPr/>
          <p:nvPr/>
        </p:nvSpPr>
        <p:spPr>
          <a:xfrm>
            <a:off x="1145098" y="426720"/>
            <a:ext cx="2854960" cy="989740"/>
          </a:xfrm>
          <a:prstGeom prst="wedgeRoundRectCallout">
            <a:avLst>
              <a:gd name="adj1" fmla="val 6686"/>
              <a:gd name="adj2" fmla="val 6352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Việt</a:t>
            </a:r>
            <a:r>
              <a:rPr lang="en-US" sz="2800" dirty="0">
                <a:solidFill>
                  <a:srgbClr val="002060"/>
                </a:solidFill>
              </a:rPr>
              <a:t> Nam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54 </a:t>
            </a:r>
            <a:r>
              <a:rPr lang="en-US" sz="2800" dirty="0" err="1">
                <a:solidFill>
                  <a:srgbClr val="002060"/>
                </a:solidFill>
              </a:rPr>
              <a:t>dân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tộc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D49AD9CB-6351-4F0D-92CF-C567C29143C7}"/>
              </a:ext>
            </a:extLst>
          </p:cNvPr>
          <p:cNvSpPr/>
          <p:nvPr/>
        </p:nvSpPr>
        <p:spPr>
          <a:xfrm>
            <a:off x="4419600" y="528320"/>
            <a:ext cx="3287486" cy="1139170"/>
          </a:xfrm>
          <a:prstGeom prst="wedgeRoundRectCallout">
            <a:avLst>
              <a:gd name="adj1" fmla="val -61286"/>
              <a:gd name="adj2" fmla="val 696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Dân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tộc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Cống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>
                <a:solidFill>
                  <a:srgbClr val="002060"/>
                </a:solidFill>
              </a:rPr>
              <a:t>        2 </a:t>
            </a:r>
            <a:r>
              <a:rPr lang="en-US" sz="2400" dirty="0">
                <a:solidFill>
                  <a:srgbClr val="002060"/>
                </a:solidFill>
              </a:rPr>
              <a:t>729 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dân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tộc</a:t>
            </a:r>
            <a:r>
              <a:rPr lang="en-US" sz="2400" dirty="0">
                <a:solidFill>
                  <a:srgbClr val="002060"/>
                </a:solidFill>
              </a:rPr>
              <a:t> Lô </a:t>
            </a:r>
            <a:r>
              <a:rPr lang="en-US" sz="2400" dirty="0" err="1">
                <a:solidFill>
                  <a:srgbClr val="002060"/>
                </a:solidFill>
              </a:rPr>
              <a:t>Lô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4 827 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165949A6-9122-4FCE-965E-8513D740FB5C}"/>
              </a:ext>
            </a:extLst>
          </p:cNvPr>
          <p:cNvSpPr/>
          <p:nvPr/>
        </p:nvSpPr>
        <p:spPr>
          <a:xfrm>
            <a:off x="8382000" y="132079"/>
            <a:ext cx="3208905" cy="864225"/>
          </a:xfrm>
          <a:prstGeom prst="wedgeRoundRectCallout">
            <a:avLst>
              <a:gd name="adj1" fmla="val -27122"/>
              <a:gd name="adj2" fmla="val 7503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Hai </a:t>
            </a:r>
            <a:r>
              <a:rPr lang="en-US" sz="2400" dirty="0" err="1">
                <a:solidFill>
                  <a:srgbClr val="002060"/>
                </a:solidFill>
              </a:rPr>
              <a:t>dân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tộc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cả</a:t>
            </a:r>
            <a:r>
              <a:rPr lang="en-US" sz="2400" dirty="0">
                <a:solidFill>
                  <a:srgbClr val="002060"/>
                </a:solidFill>
              </a:rPr>
              <a:t> bao </a:t>
            </a:r>
            <a:r>
              <a:rPr lang="en-US" sz="2400" dirty="0" err="1">
                <a:solidFill>
                  <a:srgbClr val="002060"/>
                </a:solidFill>
              </a:rPr>
              <a:t>nhiêu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291665-446F-4B78-AF4D-49F2574B1E67}"/>
              </a:ext>
            </a:extLst>
          </p:cNvPr>
          <p:cNvSpPr/>
          <p:nvPr/>
        </p:nvSpPr>
        <p:spPr>
          <a:xfrm>
            <a:off x="4551680" y="2677160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2 729 + 4 827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D18C14-FF12-46CA-9E09-F8856FBA2B6E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2 729</a:t>
            </a:r>
          </a:p>
          <a:p>
            <a:r>
              <a:rPr lang="en-US" sz="3200" dirty="0">
                <a:solidFill>
                  <a:srgbClr val="002060"/>
                </a:solidFill>
              </a:rPr>
              <a:t>4 827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DC736B-54AA-4B0A-A0C8-55ABE0292FAB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816F0E5-D2B3-45F3-BCCB-B4F618368DD1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26583-70A7-4FA9-AE0B-70D571A8C6FB}"/>
              </a:ext>
            </a:extLst>
          </p:cNvPr>
          <p:cNvSpPr txBox="1"/>
          <p:nvPr/>
        </p:nvSpPr>
        <p:spPr>
          <a:xfrm>
            <a:off x="2775700" y="3727614"/>
            <a:ext cx="649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89C534-0DDC-4398-BC9E-BF9A7AA38AF4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BE879A-A5EF-41F9-A04F-00AA1A6B6693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thêm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3;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380834-AD67-435C-8737-13DBE8C71222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AAD0D8-C8F3-401C-A5D1-147336D1CCFF}"/>
              </a:ext>
            </a:extLst>
          </p:cNvPr>
          <p:cNvSpPr txBox="1"/>
          <p:nvPr/>
        </p:nvSpPr>
        <p:spPr>
          <a:xfrm>
            <a:off x="2755380" y="4789787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7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8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15;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A58544-4466-4FE0-A162-3DFA0FD8AD02}"/>
              </a:ext>
            </a:extLst>
          </p:cNvPr>
          <p:cNvSpPr txBox="1"/>
          <p:nvPr/>
        </p:nvSpPr>
        <p:spPr>
          <a:xfrm>
            <a:off x="1330804" y="4781970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EF92FA-3E06-4785-94AE-8A74EBDBF27D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thêm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3;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B79FF9-C073-4E14-84FD-E1142F5C6D7D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A8CADB6-D14C-4BA9-ADE0-678464A8A0B1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2 729 + 4 827 = 7 556</a:t>
            </a:r>
          </a:p>
        </p:txBody>
      </p:sp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FB4689AD-7F6E-4C16-87B8-2F25C56BE9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72" y="5627855"/>
            <a:ext cx="1250465" cy="125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032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 animBg="1"/>
      <p:bldP spid="34" grpId="0" animBg="1"/>
      <p:bldP spid="14" grpId="0" animBg="1"/>
      <p:bldP spid="15" grpId="0"/>
      <p:bldP spid="40" grpId="0"/>
      <p:bldP spid="20" grpId="0"/>
      <p:bldP spid="41" grpId="0"/>
      <p:bldP spid="42" grpId="0"/>
      <p:bldP spid="44" grpId="0"/>
      <p:bldP spid="46" grpId="0"/>
      <p:bldP spid="47" grpId="0"/>
      <p:bldP spid="48" grpId="0"/>
      <p:bldP spid="49" grpId="0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" name="Text Box 14"/>
          <p:cNvSpPr txBox="1"/>
          <p:nvPr/>
        </p:nvSpPr>
        <p:spPr>
          <a:xfrm>
            <a:off x="1705107" y="638343"/>
            <a:ext cx="132810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en-US" sz="3733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endParaRPr lang="en-US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74DDA4-F2FC-47FE-BE0D-8E6FDC890818}"/>
              </a:ext>
            </a:extLst>
          </p:cNvPr>
          <p:cNvSpPr/>
          <p:nvPr/>
        </p:nvSpPr>
        <p:spPr>
          <a:xfrm>
            <a:off x="1860361" y="1815279"/>
            <a:ext cx="8923573" cy="165778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F879D3-308E-4968-B655-D1F20530161F}"/>
              </a:ext>
            </a:extLst>
          </p:cNvPr>
          <p:cNvGrpSpPr/>
          <p:nvPr/>
        </p:nvGrpSpPr>
        <p:grpSpPr>
          <a:xfrm>
            <a:off x="1958377" y="1905378"/>
            <a:ext cx="2916478" cy="1103221"/>
            <a:chOff x="2834082" y="1255663"/>
            <a:chExt cx="2916478" cy="11032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34905B-A03C-41B8-8810-6B91BDBFF0A8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6 428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3 481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61F008-BBB6-489B-9987-E10AB9BAFF34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6A31B0-9A89-4702-A8AF-4A509B6F112D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92A1B8-8CDD-4EAE-BA71-D0C8F5A85836}"/>
              </a:ext>
            </a:extLst>
          </p:cNvPr>
          <p:cNvGrpSpPr/>
          <p:nvPr/>
        </p:nvGrpSpPr>
        <p:grpSpPr>
          <a:xfrm>
            <a:off x="4170944" y="1908153"/>
            <a:ext cx="2916478" cy="1103221"/>
            <a:chOff x="2834082" y="1255663"/>
            <a:chExt cx="2916478" cy="110322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EACB07-3B12-459B-BAF0-A0CE08B29405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2 576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4 518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668DA2D-FBA1-45AD-97A5-BB65099B8FB3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67E5F4-CCA8-4CEF-8B59-2DB04CAF93E1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19AFF8-6499-428A-B230-634A09592C32}"/>
              </a:ext>
            </a:extLst>
          </p:cNvPr>
          <p:cNvGrpSpPr/>
          <p:nvPr/>
        </p:nvGrpSpPr>
        <p:grpSpPr>
          <a:xfrm>
            <a:off x="6400979" y="1897083"/>
            <a:ext cx="2916478" cy="1103221"/>
            <a:chOff x="2834082" y="1255663"/>
            <a:chExt cx="2916478" cy="110322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8A3670-6598-4BAF-B3E1-9AD2A99EFAFD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6 307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 826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903C053-9DCA-4C1E-8978-8CF74C5D7DD6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12F684-2A65-49C0-B469-4C8F00930563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EFB891-0299-4D4A-BFAB-8971AE8A99AB}"/>
              </a:ext>
            </a:extLst>
          </p:cNvPr>
          <p:cNvGrpSpPr/>
          <p:nvPr/>
        </p:nvGrpSpPr>
        <p:grpSpPr>
          <a:xfrm>
            <a:off x="8540671" y="1905378"/>
            <a:ext cx="2916478" cy="1103221"/>
            <a:chOff x="2834082" y="1255663"/>
            <a:chExt cx="2916478" cy="110322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35EC3B-6A84-4E35-BFC9-C06BACC586E2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  837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524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03F6EE-D0AC-4D95-BEDF-4FF7B74B47A0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3E579E-A1F8-4BF3-B0C0-E2962F37EDDF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134905B-A03C-41B8-8810-6B91BDBFF0A8}"/>
              </a:ext>
            </a:extLst>
          </p:cNvPr>
          <p:cNvSpPr txBox="1"/>
          <p:nvPr/>
        </p:nvSpPr>
        <p:spPr>
          <a:xfrm>
            <a:off x="2264054" y="2948882"/>
            <a:ext cx="413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9 909           7 094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04802" y="596384"/>
            <a:ext cx="791211" cy="81967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6721286" y="2943010"/>
            <a:ext cx="3371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7 133         1 361</a:t>
            </a:r>
            <a:r>
              <a:rPr lang="en-US" sz="3200">
                <a:solidFill>
                  <a:srgbClr val="002060"/>
                </a:solidFill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1648541" y="621181"/>
            <a:ext cx="4866640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en-US" sz="3733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Đặt tính rồi tính</a:t>
            </a:r>
            <a:endParaRPr lang="en-US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2775B8-6FA8-415F-B849-1424979D4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08" y="596384"/>
            <a:ext cx="812800" cy="812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8160" y="1771218"/>
            <a:ext cx="11120845" cy="1202737"/>
            <a:chOff x="518160" y="1771218"/>
            <a:chExt cx="11120845" cy="120273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C87AF7B-81D2-4256-BD6F-9AB7456BD53E}"/>
                </a:ext>
              </a:extLst>
            </p:cNvPr>
            <p:cNvSpPr/>
            <p:nvPr/>
          </p:nvSpPr>
          <p:spPr>
            <a:xfrm>
              <a:off x="518160" y="1771218"/>
              <a:ext cx="11120845" cy="1202737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11F55FE-F8D8-44E8-8F56-1CECF517624B}"/>
                </a:ext>
              </a:extLst>
            </p:cNvPr>
            <p:cNvSpPr txBox="1"/>
            <p:nvPr/>
          </p:nvSpPr>
          <p:spPr>
            <a:xfrm>
              <a:off x="802786" y="2063466"/>
              <a:ext cx="3037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10000"/>
                    </a:schemeClr>
                  </a:solidFill>
                </a:rPr>
                <a:t>3 628 + 4 845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8C2E93-A45A-47F7-B94D-AD67E10A53A4}"/>
                </a:ext>
              </a:extLst>
            </p:cNvPr>
            <p:cNvSpPr txBox="1"/>
            <p:nvPr/>
          </p:nvSpPr>
          <p:spPr>
            <a:xfrm>
              <a:off x="4559662" y="2074974"/>
              <a:ext cx="3037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10000"/>
                    </a:schemeClr>
                  </a:solidFill>
                </a:rPr>
                <a:t>4 252 + 5 284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888B82E-6E8E-4235-93F8-5035EB5EF48A}"/>
                </a:ext>
              </a:extLst>
            </p:cNvPr>
            <p:cNvSpPr txBox="1"/>
            <p:nvPr/>
          </p:nvSpPr>
          <p:spPr>
            <a:xfrm>
              <a:off x="8316538" y="2063465"/>
              <a:ext cx="3037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10000"/>
                    </a:schemeClr>
                  </a:solidFill>
                </a:rPr>
                <a:t>3 847 + 635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65424" y="3210755"/>
            <a:ext cx="2931188" cy="1830535"/>
            <a:chOff x="802786" y="3244118"/>
            <a:chExt cx="2931188" cy="1830535"/>
          </a:xfrm>
        </p:grpSpPr>
        <p:grpSp>
          <p:nvGrpSpPr>
            <p:cNvPr id="3" name="Group 2"/>
            <p:cNvGrpSpPr/>
            <p:nvPr/>
          </p:nvGrpSpPr>
          <p:grpSpPr>
            <a:xfrm>
              <a:off x="802786" y="3244118"/>
              <a:ext cx="2931188" cy="1200329"/>
              <a:chOff x="802786" y="3244118"/>
              <a:chExt cx="2931188" cy="120032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88B135B-ECFA-4AB0-B5AF-8F766296002A}"/>
                  </a:ext>
                </a:extLst>
              </p:cNvPr>
              <p:cNvSpPr txBox="1"/>
              <p:nvPr/>
            </p:nvSpPr>
            <p:spPr>
              <a:xfrm>
                <a:off x="1133014" y="3244118"/>
                <a:ext cx="26009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3 628</a:t>
                </a:r>
              </a:p>
              <a:p>
                <a:r>
                  <a:rPr lang="en-US" sz="3600" dirty="0">
                    <a:solidFill>
                      <a:srgbClr val="002060"/>
                    </a:solidFill>
                  </a:rPr>
                  <a:t>4 845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04CFA66-65F1-4F38-856A-EFB43DE31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0408" y="4389480"/>
                <a:ext cx="1306995" cy="15002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904D9E9-239C-4A72-A7D8-F153FD3005D2}"/>
                  </a:ext>
                </a:extLst>
              </p:cNvPr>
              <p:cNvSpPr txBox="1"/>
              <p:nvPr/>
            </p:nvSpPr>
            <p:spPr>
              <a:xfrm>
                <a:off x="802786" y="3625771"/>
                <a:ext cx="4470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EE56139-32AE-4174-98A1-3E0C2619C28E}"/>
                </a:ext>
              </a:extLst>
            </p:cNvPr>
            <p:cNvSpPr txBox="1"/>
            <p:nvPr/>
          </p:nvSpPr>
          <p:spPr>
            <a:xfrm>
              <a:off x="1093893" y="4428322"/>
              <a:ext cx="1476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accent1">
                      <a:lumMod val="75000"/>
                    </a:schemeClr>
                  </a:solidFill>
                </a:rPr>
                <a:t>8 473</a:t>
              </a:r>
              <a:endParaRPr lang="en-US" sz="3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48875" y="3220600"/>
            <a:ext cx="2898582" cy="1823843"/>
            <a:chOff x="4646709" y="3248432"/>
            <a:chExt cx="2898582" cy="1823843"/>
          </a:xfrm>
        </p:grpSpPr>
        <p:grpSp>
          <p:nvGrpSpPr>
            <p:cNvPr id="4" name="Group 3"/>
            <p:cNvGrpSpPr/>
            <p:nvPr/>
          </p:nvGrpSpPr>
          <p:grpSpPr>
            <a:xfrm>
              <a:off x="4646709" y="3248432"/>
              <a:ext cx="2898582" cy="1200329"/>
              <a:chOff x="4646709" y="3248432"/>
              <a:chExt cx="2898582" cy="1200329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172A024-D677-4719-8876-7FEB01A45DF7}"/>
                  </a:ext>
                </a:extLst>
              </p:cNvPr>
              <p:cNvSpPr txBox="1"/>
              <p:nvPr/>
            </p:nvSpPr>
            <p:spPr>
              <a:xfrm>
                <a:off x="4944331" y="3248432"/>
                <a:ext cx="26009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4 252</a:t>
                </a:r>
              </a:p>
              <a:p>
                <a:r>
                  <a:rPr lang="en-US" sz="3600" dirty="0">
                    <a:solidFill>
                      <a:srgbClr val="002060"/>
                    </a:solidFill>
                  </a:rPr>
                  <a:t>5 284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4C230BC-6333-456D-866A-EEF21C101A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4331" y="4387102"/>
                <a:ext cx="1300480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C468889-987C-4277-9B3A-674DF53191DF}"/>
                  </a:ext>
                </a:extLst>
              </p:cNvPr>
              <p:cNvSpPr txBox="1"/>
              <p:nvPr/>
            </p:nvSpPr>
            <p:spPr>
              <a:xfrm>
                <a:off x="4646709" y="3623393"/>
                <a:ext cx="4470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93F5C98-35F0-440A-9FFC-766EB058B154}"/>
                </a:ext>
              </a:extLst>
            </p:cNvPr>
            <p:cNvSpPr txBox="1"/>
            <p:nvPr/>
          </p:nvSpPr>
          <p:spPr>
            <a:xfrm>
              <a:off x="4937816" y="4425944"/>
              <a:ext cx="1476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accent1">
                      <a:lumMod val="75000"/>
                    </a:schemeClr>
                  </a:solidFill>
                </a:rPr>
                <a:t>9 536</a:t>
              </a:r>
              <a:endParaRPr lang="en-US" sz="3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746938" y="3237894"/>
            <a:ext cx="2892067" cy="1803396"/>
            <a:chOff x="8193010" y="3286259"/>
            <a:chExt cx="2892067" cy="1803396"/>
          </a:xfrm>
        </p:grpSpPr>
        <p:grpSp>
          <p:nvGrpSpPr>
            <p:cNvPr id="6" name="Group 5"/>
            <p:cNvGrpSpPr/>
            <p:nvPr/>
          </p:nvGrpSpPr>
          <p:grpSpPr>
            <a:xfrm>
              <a:off x="8193010" y="3286259"/>
              <a:ext cx="2892067" cy="1200329"/>
              <a:chOff x="8193010" y="3286259"/>
              <a:chExt cx="2892067" cy="120032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D177C07-F073-43D1-AC95-18E8BB170330}"/>
                  </a:ext>
                </a:extLst>
              </p:cNvPr>
              <p:cNvSpPr txBox="1"/>
              <p:nvPr/>
            </p:nvSpPr>
            <p:spPr>
              <a:xfrm>
                <a:off x="8484117" y="3286259"/>
                <a:ext cx="26009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3 847</a:t>
                </a:r>
              </a:p>
              <a:p>
                <a:r>
                  <a:rPr lang="en-US" sz="3600" dirty="0">
                    <a:solidFill>
                      <a:srgbClr val="002060"/>
                    </a:solidFill>
                  </a:rPr>
                  <a:t>   635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FF9DDBD-03CC-4631-8285-7E2D2A5E50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90632" y="4404482"/>
                <a:ext cx="1470072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3D500FD-8807-4F5A-B919-881B11CC41D9}"/>
                  </a:ext>
                </a:extLst>
              </p:cNvPr>
              <p:cNvSpPr txBox="1"/>
              <p:nvPr/>
            </p:nvSpPr>
            <p:spPr>
              <a:xfrm>
                <a:off x="8193010" y="3640773"/>
                <a:ext cx="4470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54EFF07-FA28-4D1A-AF69-304116801DBE}"/>
                </a:ext>
              </a:extLst>
            </p:cNvPr>
            <p:cNvSpPr txBox="1"/>
            <p:nvPr/>
          </p:nvSpPr>
          <p:spPr>
            <a:xfrm>
              <a:off x="8484117" y="4443324"/>
              <a:ext cx="1476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accent1">
                      <a:lumMod val="75000"/>
                    </a:schemeClr>
                  </a:solidFill>
                </a:rPr>
                <a:t>4 </a:t>
              </a:r>
              <a:r>
                <a:rPr lang="en-US" sz="3600" dirty="0">
                  <a:solidFill>
                    <a:schemeClr val="accent1">
                      <a:lumMod val="75000"/>
                    </a:schemeClr>
                  </a:solidFill>
                </a:rPr>
                <a:t>482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477</Words>
  <Application>Microsoft Office PowerPoint</Application>
  <PresentationFormat>Widescreen</PresentationFormat>
  <Paragraphs>130</Paragraphs>
  <Slides>19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.VnHelvetInsH</vt:lpstr>
      <vt:lpstr>.VnTimeH</vt:lpstr>
      <vt:lpstr>Arial</vt:lpstr>
      <vt:lpstr>Bebas Neue</vt:lpstr>
      <vt:lpstr>Calibri</vt:lpstr>
      <vt:lpstr>Coiny</vt:lpstr>
      <vt:lpstr>Impact</vt:lpstr>
      <vt:lpstr>Karla</vt:lpstr>
      <vt:lpstr>Love Ya Like A Sister</vt:lpstr>
      <vt:lpstr>Public Sans</vt:lpstr>
      <vt:lpstr>Satisfy</vt:lpstr>
      <vt:lpstr>Times New Roman</vt:lpstr>
      <vt:lpstr>Printable Number Sense Activities for Pre-K by Slidesgo</vt:lpstr>
      <vt:lpstr>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115</cp:revision>
  <dcterms:created xsi:type="dcterms:W3CDTF">2022-08-01T00:24:30Z</dcterms:created>
  <dcterms:modified xsi:type="dcterms:W3CDTF">2025-02-18T08:08:54Z</dcterms:modified>
</cp:coreProperties>
</file>