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29"/>
  </p:notesMasterIdLst>
  <p:sldIdLst>
    <p:sldId id="421" r:id="rId3"/>
    <p:sldId id="420" r:id="rId4"/>
    <p:sldId id="411" r:id="rId5"/>
    <p:sldId id="410" r:id="rId6"/>
    <p:sldId id="324" r:id="rId7"/>
    <p:sldId id="343" r:id="rId8"/>
    <p:sldId id="409" r:id="rId9"/>
    <p:sldId id="412" r:id="rId10"/>
    <p:sldId id="413" r:id="rId11"/>
    <p:sldId id="319" r:id="rId12"/>
    <p:sldId id="419" r:id="rId13"/>
    <p:sldId id="414" r:id="rId14"/>
    <p:sldId id="351" r:id="rId15"/>
    <p:sldId id="388" r:id="rId16"/>
    <p:sldId id="353" r:id="rId17"/>
    <p:sldId id="352" r:id="rId18"/>
    <p:sldId id="404" r:id="rId19"/>
    <p:sldId id="405" r:id="rId20"/>
    <p:sldId id="415" r:id="rId21"/>
    <p:sldId id="422" r:id="rId22"/>
    <p:sldId id="423" r:id="rId23"/>
    <p:sldId id="418" r:id="rId24"/>
    <p:sldId id="417" r:id="rId25"/>
    <p:sldId id="416" r:id="rId26"/>
    <p:sldId id="408" r:id="rId27"/>
    <p:sldId id="35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2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B11F5-954C-4385-ACBA-A0A53F82A34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35137-69F0-4B5E-9BD4-63DC835E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15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03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71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692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314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766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942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558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37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128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598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7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53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59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85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19140-99A3-4B37-8738-7932FB3FD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F1B4D-F0FB-46A7-9697-B745CAD5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D6204-40B4-4A0E-9392-9CCA8196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A8B0A-12CC-44C8-BC28-2AC29612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ACEA3-BB9C-4EA0-AE0A-F005D1CE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99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2D9A-0A8C-4A24-A7C5-BC806979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1E9B1-3B94-4D07-B686-2FF6EE46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6F60B-1E71-43E2-AFA4-A9172B55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E1C0-6C40-43A4-8C21-77B3D9D5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3FCE7-8A8B-4A04-8F7D-76B7C91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44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EB61-6666-4002-ADD0-BB5E1E09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09DD8-410D-4C70-BA3A-CC895247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EC8A6-F91E-4D73-AA9A-D4FDCF13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79325-43F5-4290-9760-C8818F91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04E56-5925-4E64-8074-1758E3C1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02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F971-713C-406A-A9E3-353A144A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72A03-1FB2-4EAA-87C2-0995DEE0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1ED61-9B91-4902-841E-B8AA8B9A4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14880-A819-4D98-B923-CEF45784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2F2B-1A9B-48EE-B88B-53A659B9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CA6BB-EF72-480E-885D-3F420827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24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78CA-20FF-4DB8-8AC8-4512833B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201E6-A293-4C83-8237-BBD273C6A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8B19F-A245-43C2-8AEC-25070284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8C962-4014-410A-A709-CFAA85A96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DFA13-C27B-4106-A9C4-B252723E2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CA8C50-011D-4C3A-8B0B-BFF03B30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0C50A9-C63A-44E8-AC56-99174F8C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CFA456-A2CE-4CFF-B6C0-38078809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61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C605C-2DED-49FC-B081-B5496387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953C9-04F0-4CEC-9384-9A11FD47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35F11-A6F4-4DF2-9D42-68839F4D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D0286-4350-477A-B8BF-EDCD63E3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52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4670B-DAC2-4E52-9C2A-52C5DFF9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C74E1-45AD-4BE3-96AC-E7DC3BCE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B759F-DB88-4A4F-B569-739370A6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73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1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7008-8D3B-4B89-AC70-9B79BA3E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49FA3-7484-470F-A82E-A30FFD648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E5E26-6805-4737-ADB8-A456337E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06BC2-6A0C-4207-8868-C5CF0291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1C44C-99D6-44D5-8F32-49217A02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F741-73C3-4EB6-9661-94971954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81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DBB5-4830-4A2B-9929-3E74284F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54164-6AD7-4841-9685-AE5FAF15C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78504-B14E-46A8-93DA-07D3D555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00A99-0F17-484B-9975-22E67D21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68839-AA98-4E0F-B917-361646C1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A205A-649B-4610-9AA6-B16FD75C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85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83F-4614-47D9-9822-D3AC2A3F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51734-0334-46E3-BB2C-05C6B297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6B8A4-81E9-4549-9EAA-86EE33A40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AD228-6864-4253-B9EE-39A524DC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4999-8A8A-4343-B31E-D1AA8E9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98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48369-8363-4C8F-8047-7226784C6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BDC87-5C11-41E6-A7FA-D3916DD02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C893-B740-457A-938D-A6F5087C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E751E-62C3-4C8C-8406-1E9069A5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3C85E-18CD-424F-AA8F-7222B1D8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2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0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60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221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10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00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49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57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27E7FEF-8BA1-42DD-BAD0-5AD3495B623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5026" y="371474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9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8" r:id="rId12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35D7B9-8FA2-43D9-B9C1-8518F9B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7EB422-25A1-489A-987F-68CFCC93C807}"/>
              </a:ext>
            </a:extLst>
          </p:cNvPr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6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8.png"/><Relationship Id="rId3" Type="http://schemas.openxmlformats.org/officeDocument/2006/relationships/image" Target="../media/image27.jpg"/><Relationship Id="rId7" Type="http://schemas.openxmlformats.org/officeDocument/2006/relationships/image" Target="../media/image21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18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7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jpeg"/><Relationship Id="rId5" Type="http://schemas.openxmlformats.org/officeDocument/2006/relationships/image" Target="../media/image38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8.png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16.svg"/><Relationship Id="rId12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18.sv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形 9">
            <a:extLst>
              <a:ext uri="{FF2B5EF4-FFF2-40B4-BE49-F238E27FC236}">
                <a16:creationId xmlns:a16="http://schemas.microsoft.com/office/drawing/2014/main" id="{2E679692-01BA-4BAF-AD3A-500BB392D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411" y="973217"/>
            <a:ext cx="2227883" cy="359059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771FC75-CC94-47EB-9898-A3809D3F0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形 4">
            <a:extLst>
              <a:ext uri="{FF2B5EF4-FFF2-40B4-BE49-F238E27FC236}">
                <a16:creationId xmlns:a16="http://schemas.microsoft.com/office/drawing/2014/main" id="{05D4CBB6-1193-496B-946A-12F081356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07416" y="3093279"/>
            <a:ext cx="5397006" cy="37502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77DAFE4-C2C5-402C-8382-3CF82623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831588" y="117671"/>
            <a:ext cx="2129472" cy="21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A5C334-609F-4D2A-A907-7D8BB22400AB}"/>
              </a:ext>
            </a:extLst>
          </p:cNvPr>
          <p:cNvSpPr txBox="1"/>
          <p:nvPr/>
        </p:nvSpPr>
        <p:spPr>
          <a:xfrm>
            <a:off x="3063765" y="1033446"/>
            <a:ext cx="7394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Thứ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sáu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ngày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 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21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tháng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 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2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năm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 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2025</a:t>
            </a:r>
          </a:p>
          <a:p>
            <a:pPr algn="ctr" defTabSz="1218804"/>
            <a:r>
              <a:rPr lang="en-US" sz="3200" b="1" u="sng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Hoạt</a:t>
            </a:r>
            <a:r>
              <a:rPr lang="en-US" sz="3200" b="1" u="sng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u="sng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động</a:t>
            </a:r>
            <a:r>
              <a:rPr lang="en-US" sz="3200" b="1" u="sng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u="sng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trải</a:t>
            </a:r>
            <a:r>
              <a:rPr lang="en-US" sz="3200" b="1" u="sng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u="sng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nghiệm</a:t>
            </a:r>
            <a:endParaRPr lang="en-US" sz="3200" b="1" u="sng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  <a:p>
            <a:pPr defTabSz="1218804"/>
            <a:endParaRPr lang="en-U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+mj-lt"/>
            </a:endParaRPr>
          </a:p>
        </p:txBody>
      </p:sp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CCDA6E66-0D99-4448-AB35-FB56E0FEF2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id="{88326056-32EA-3534-1AD5-E683823DD3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29" y="4540749"/>
            <a:ext cx="12196057" cy="2317251"/>
          </a:xfrm>
          <a:prstGeom prst="rect">
            <a:avLst/>
          </a:prstGeom>
        </p:spPr>
      </p:pic>
      <p:grpSp>
        <p:nvGrpSpPr>
          <p:cNvPr id="22" name="Group 4">
            <a:extLst>
              <a:ext uri="{FF2B5EF4-FFF2-40B4-BE49-F238E27FC236}">
                <a16:creationId xmlns:a16="http://schemas.microsoft.com/office/drawing/2014/main" id="{76F0BBE8-5BC4-9EDB-41F3-503998E5912A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835BF12-8DF5-7B11-2C96-087CB370232F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id="{C1868533-38F1-0A31-DE07-B1749630D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D4B769B-E6C0-7514-5588-2723605A81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67106" y="223347"/>
            <a:ext cx="2624543" cy="4534847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1E5EFE8B-B389-ED8A-D5D2-0A3E7CDAC1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28" name="Group 12">
            <a:extLst>
              <a:ext uri="{FF2B5EF4-FFF2-40B4-BE49-F238E27FC236}">
                <a16:creationId xmlns:a16="http://schemas.microsoft.com/office/drawing/2014/main" id="{410115D9-5170-3A85-FD35-A9FA8370AB15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90506B7E-0C2B-0CCD-B775-0DD0F4978FFD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0" name="Group 14">
            <a:extLst>
              <a:ext uri="{FF2B5EF4-FFF2-40B4-BE49-F238E27FC236}">
                <a16:creationId xmlns:a16="http://schemas.microsoft.com/office/drawing/2014/main" id="{FEC17361-115F-25A5-2CBB-979C9777BB75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DF77E526-D6FD-0CF5-FD63-B38FE1B1A40E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id="{ED04EC79-F122-B379-816B-9B700F38CE85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8E0E5D4B-6292-F285-C7B6-247C134AB17F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34" name="Picture 18">
            <a:extLst>
              <a:ext uri="{FF2B5EF4-FFF2-40B4-BE49-F238E27FC236}">
                <a16:creationId xmlns:a16="http://schemas.microsoft.com/office/drawing/2014/main" id="{C3F7AC89-3D50-9387-28C1-E5AD9A36585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695809" y="1645521"/>
            <a:ext cx="1423035" cy="27432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D75F789-6281-D3B9-04D6-E9B1E4501FB5}"/>
              </a:ext>
            </a:extLst>
          </p:cNvPr>
          <p:cNvSpPr txBox="1"/>
          <p:nvPr/>
        </p:nvSpPr>
        <p:spPr>
          <a:xfrm>
            <a:off x="4175807" y="889408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Tuyên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8EE21B-966A-7BD1-659D-AE270B5FDF28}"/>
              </a:ext>
            </a:extLst>
          </p:cNvPr>
          <p:cNvSpPr txBox="1"/>
          <p:nvPr/>
        </p:nvSpPr>
        <p:spPr>
          <a:xfrm>
            <a:off x="2332644" y="4903317"/>
            <a:ext cx="3278243" cy="8286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B253643-36E9-1AE8-557F-C9974D7B24D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491761" y="1943732"/>
            <a:ext cx="3068818" cy="4882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820AA0-139E-07BF-3A48-F74AEB443FB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521697" y="1975790"/>
            <a:ext cx="3068818" cy="43967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1C8752C-B259-642A-5B8A-48C265B01EC9}"/>
              </a:ext>
            </a:extLst>
          </p:cNvPr>
          <p:cNvSpPr txBox="1"/>
          <p:nvPr/>
        </p:nvSpPr>
        <p:spPr>
          <a:xfrm>
            <a:off x="6581113" y="4921785"/>
            <a:ext cx="3278243" cy="8286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  <p:bldP spid="37" grpId="1" animBg="1"/>
      <p:bldP spid="40" grpId="0" animBg="1"/>
      <p:bldP spid="4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95;p33">
            <a:extLst>
              <a:ext uri="{FF2B5EF4-FFF2-40B4-BE49-F238E27FC236}">
                <a16:creationId xmlns:a16="http://schemas.microsoft.com/office/drawing/2014/main" id="{9DF94A69-C235-4B13-B99A-6CDDC3217E0B}"/>
              </a:ext>
            </a:extLst>
          </p:cNvPr>
          <p:cNvSpPr/>
          <p:nvPr/>
        </p:nvSpPr>
        <p:spPr>
          <a:xfrm>
            <a:off x="3667836" y="334483"/>
            <a:ext cx="5794233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198;p33">
            <a:extLst>
              <a:ext uri="{FF2B5EF4-FFF2-40B4-BE49-F238E27FC236}">
                <a16:creationId xmlns:a16="http://schemas.microsoft.com/office/drawing/2014/main" id="{822D5BF4-4AAC-4E16-B843-0204B254EDDA}"/>
              </a:ext>
            </a:extLst>
          </p:cNvPr>
          <p:cNvSpPr txBox="1">
            <a:spLocks/>
          </p:cNvSpPr>
          <p:nvPr/>
        </p:nvSpPr>
        <p:spPr>
          <a:xfrm>
            <a:off x="3613274" y="325197"/>
            <a:ext cx="5898588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cs typeface="Times New Roman" panose="02020603050405020304" pitchFamily="18" charset="0"/>
              </a:rPr>
              <a:t>2.Phương </a:t>
            </a:r>
            <a:r>
              <a:rPr lang="en-US" sz="3600" b="1" dirty="0" err="1" smtClean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cs typeface="Times New Roman" panose="02020603050405020304" pitchFamily="18" charset="0"/>
              </a:rPr>
              <a:t>hướng</a:t>
            </a:r>
            <a:r>
              <a:rPr lang="en-US" sz="3600" b="1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cs typeface="Times New Roman" panose="02020603050405020304" pitchFamily="18" charset="0"/>
              </a:rPr>
              <a:t>24</a:t>
            </a:r>
            <a:endParaRPr lang="en-US" sz="3600" b="1" dirty="0">
              <a:ln w="12700">
                <a:solidFill>
                  <a:sysClr val="windowText" lastClr="000000"/>
                </a:solidFill>
              </a:ln>
              <a:solidFill>
                <a:schemeClr val="lt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9615" y="1167911"/>
            <a:ext cx="105415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-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góp</a:t>
            </a:r>
            <a:r>
              <a:rPr lang="en-US" sz="2800" dirty="0" smtClean="0"/>
              <a:t> ý </a:t>
            </a:r>
            <a:r>
              <a:rPr lang="en-US" sz="2800" dirty="0" err="1" smtClean="0"/>
              <a:t>kiến</a:t>
            </a:r>
            <a:r>
              <a:rPr lang="en-US" sz="2800" dirty="0" smtClean="0"/>
              <a:t> </a:t>
            </a:r>
            <a:r>
              <a:rPr lang="en-US" sz="2800" dirty="0" err="1" smtClean="0"/>
              <a:t>xây</a:t>
            </a:r>
            <a:r>
              <a:rPr lang="en-US" sz="2800" dirty="0" smtClean="0"/>
              <a:t> </a:t>
            </a:r>
            <a:r>
              <a:rPr lang="en-US" sz="2800" dirty="0" err="1" smtClean="0"/>
              <a:t>dựng</a:t>
            </a:r>
            <a:r>
              <a:rPr lang="en-US" sz="2800" dirty="0" smtClean="0"/>
              <a:t> </a:t>
            </a:r>
            <a:r>
              <a:rPr lang="en-US" sz="2800" dirty="0" err="1" smtClean="0"/>
              <a:t>phương</a:t>
            </a:r>
            <a:r>
              <a:rPr lang="en-US" sz="2800" dirty="0" smtClean="0"/>
              <a:t> </a:t>
            </a:r>
            <a:r>
              <a:rPr lang="en-US" sz="2800" dirty="0" err="1" smtClean="0"/>
              <a:t>hướng</a:t>
            </a:r>
            <a:r>
              <a:rPr lang="en-US" sz="2800" dirty="0" smtClean="0"/>
              <a:t> </a:t>
            </a:r>
            <a:r>
              <a:rPr lang="en-US" sz="2800" dirty="0" err="1" smtClean="0"/>
              <a:t>hoạt</a:t>
            </a:r>
            <a:r>
              <a:rPr lang="en-US" sz="2800" dirty="0" smtClean="0"/>
              <a:t> </a:t>
            </a:r>
            <a:r>
              <a:rPr lang="en-US" sz="2800" dirty="0" err="1" smtClean="0"/>
              <a:t>động</a:t>
            </a:r>
            <a:r>
              <a:rPr lang="en-US" sz="2800" dirty="0" smtClean="0"/>
              <a:t> </a:t>
            </a:r>
            <a:r>
              <a:rPr lang="en-US" sz="2800" dirty="0" err="1" smtClean="0"/>
              <a:t>tuần</a:t>
            </a:r>
            <a:r>
              <a:rPr lang="en-US" sz="2800" dirty="0" smtClean="0"/>
              <a:t> 24 </a:t>
            </a:r>
            <a:r>
              <a:rPr lang="en-US" sz="2800" dirty="0" err="1" smtClean="0"/>
              <a:t>nhé</a:t>
            </a:r>
            <a:r>
              <a:rPr lang="en-US" sz="2800" dirty="0" smtClean="0"/>
              <a:t> 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480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95;p33">
            <a:extLst>
              <a:ext uri="{FF2B5EF4-FFF2-40B4-BE49-F238E27FC236}">
                <a16:creationId xmlns:a16="http://schemas.microsoft.com/office/drawing/2014/main" id="{9DF94A69-C235-4B13-B99A-6CDDC3217E0B}"/>
              </a:ext>
            </a:extLst>
          </p:cNvPr>
          <p:cNvSpPr/>
          <p:nvPr/>
        </p:nvSpPr>
        <p:spPr>
          <a:xfrm>
            <a:off x="3667836" y="334483"/>
            <a:ext cx="5794233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198;p33">
            <a:extLst>
              <a:ext uri="{FF2B5EF4-FFF2-40B4-BE49-F238E27FC236}">
                <a16:creationId xmlns:a16="http://schemas.microsoft.com/office/drawing/2014/main" id="{822D5BF4-4AAC-4E16-B843-0204B254EDDA}"/>
              </a:ext>
            </a:extLst>
          </p:cNvPr>
          <p:cNvSpPr txBox="1">
            <a:spLocks/>
          </p:cNvSpPr>
          <p:nvPr/>
        </p:nvSpPr>
        <p:spPr>
          <a:xfrm>
            <a:off x="3447393" y="325197"/>
            <a:ext cx="6169574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cs typeface="Times New Roman" panose="02020603050405020304" pitchFamily="18" charset="0"/>
              </a:rPr>
              <a:t>Phương</a:t>
            </a:r>
            <a:r>
              <a:rPr lang="en-US" sz="3600" b="1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cs typeface="Times New Roman" panose="02020603050405020304" pitchFamily="18" charset="0"/>
              </a:rPr>
              <a:t>hướng</a:t>
            </a:r>
            <a:r>
              <a:rPr lang="en-US" sz="3600" b="1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cs typeface="Times New Roman" panose="02020603050405020304" pitchFamily="18" charset="0"/>
              </a:rPr>
              <a:t>24</a:t>
            </a:r>
            <a:endParaRPr lang="en-US" sz="3600" b="1" dirty="0">
              <a:ln w="12700">
                <a:solidFill>
                  <a:sysClr val="windowText" lastClr="000000"/>
                </a:solidFill>
              </a:ln>
              <a:solidFill>
                <a:schemeClr val="lt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9297" y="1271751"/>
            <a:ext cx="1056186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/>
          </a:p>
          <a:p>
            <a:r>
              <a:rPr lang="en-US" sz="2800" dirty="0"/>
              <a:t>-</a:t>
            </a:r>
            <a:r>
              <a:rPr lang="en-US" sz="2800" dirty="0" err="1" smtClean="0"/>
              <a:t>Phát</a:t>
            </a:r>
            <a:r>
              <a:rPr lang="en-US" sz="2800" dirty="0" smtClean="0"/>
              <a:t> </a:t>
            </a:r>
            <a:r>
              <a:rPr lang="en-US" sz="2800" dirty="0"/>
              <a:t>huy những ưu điểm, khắc phục những nhược điểm của tuần trước. </a:t>
            </a:r>
          </a:p>
          <a:p>
            <a:r>
              <a:rPr lang="en-US" sz="2800" dirty="0"/>
              <a:t>- Thực hiện tốt nội quy nhà trường và quy định của lớp học. Chuẩn bị đầy đủ sách vở , dụng cụ học tập khi đến lớp. Đi học đúng giờ. Ra về hàng một và đứng chờ bố mẹ đúng vị trí lớp học.</a:t>
            </a:r>
          </a:p>
          <a:p>
            <a:r>
              <a:rPr lang="nl-NL" sz="2800" dirty="0"/>
              <a:t>- Thực hiện học chương trình tuần </a:t>
            </a:r>
            <a:r>
              <a:rPr lang="nl-NL" sz="2800" dirty="0" smtClean="0"/>
              <a:t>24. </a:t>
            </a:r>
            <a:r>
              <a:rPr lang="nl-NL" sz="2800" dirty="0"/>
              <a:t>Thực hiện tốt chủ điểm </a:t>
            </a:r>
            <a:r>
              <a:rPr lang="nl-NL" sz="2800" dirty="0" smtClean="0"/>
              <a:t>:Mừng Đảng- Mừng xuân</a:t>
            </a:r>
            <a:endParaRPr lang="en-US" sz="2800" b="1" dirty="0"/>
          </a:p>
          <a:p>
            <a:r>
              <a:rPr lang="nl-NL" sz="2800" i="1" dirty="0"/>
              <a:t> -</a:t>
            </a:r>
            <a:r>
              <a:rPr lang="nl-NL" sz="2800" dirty="0"/>
              <a:t> Thực hiện tốt ATGT, đội mũ bảo hiểm khi ngồi trên xe gắn máy  và phòng chống dịch </a:t>
            </a:r>
            <a:r>
              <a:rPr lang="nl-NL" sz="2800" dirty="0" smtClean="0"/>
              <a:t>bệnh.Thực hiện tiết kiệm điện , nước.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848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D66D5A-A683-E4B4-7DA3-F94D67C82F9D}"/>
              </a:ext>
            </a:extLst>
          </p:cNvPr>
          <p:cNvSpPr txBox="1"/>
          <p:nvPr/>
        </p:nvSpPr>
        <p:spPr>
          <a:xfrm>
            <a:off x="2979964" y="4278735"/>
            <a:ext cx="66620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tắc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xử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0F961D-E0BF-DB8D-2332-D7E7370F9222}"/>
              </a:ext>
            </a:extLst>
          </p:cNvPr>
          <p:cNvSpPr txBox="1"/>
          <p:nvPr/>
        </p:nvSpPr>
        <p:spPr>
          <a:xfrm>
            <a:off x="4465114" y="3314208"/>
            <a:ext cx="4242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23</a:t>
            </a:r>
          </a:p>
        </p:txBody>
      </p:sp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23D63F-A104-4B2C-AD98-4D94BFD03BC7}"/>
              </a:ext>
            </a:extLst>
          </p:cNvPr>
          <p:cNvSpPr txBox="1"/>
          <p:nvPr/>
        </p:nvSpPr>
        <p:spPr>
          <a:xfrm>
            <a:off x="2228850" y="2790825"/>
            <a:ext cx="7362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sẻ về việc thực hiện quy tắc đảm bảo vệ sinh an toàn trong bữa ăn gia đình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9B899-1DCF-4F6D-ACE1-CEC249E764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0957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7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47C48-5DA3-F8E7-F75C-8D080DB37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8DCD0F-C383-93C4-DA92-0F3C3B6A0F27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58F32-BA71-8938-9FC6-9FE34C6D03A1}"/>
              </a:ext>
            </a:extLst>
          </p:cNvPr>
          <p:cNvSpPr txBox="1"/>
          <p:nvPr/>
        </p:nvSpPr>
        <p:spPr>
          <a:xfrm>
            <a:off x="1006928" y="439279"/>
            <a:ext cx="9949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những việc em và người thân đã làm hoặc chưa làm được theo những quy tắc đã xây dựng.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B4EED-7376-489C-833E-93DD5D063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361" y="1666875"/>
            <a:ext cx="5338763" cy="4318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60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A9A7FF-2D8A-45D3-E527-2292C59343AD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699918-72A1-4BD2-A1EC-9550B4E0724D}"/>
              </a:ext>
            </a:extLst>
          </p:cNvPr>
          <p:cNvGrpSpPr/>
          <p:nvPr/>
        </p:nvGrpSpPr>
        <p:grpSpPr>
          <a:xfrm>
            <a:off x="509223" y="2181225"/>
            <a:ext cx="4758102" cy="4092616"/>
            <a:chOff x="3109548" y="2145949"/>
            <a:chExt cx="5089816" cy="4194567"/>
          </a:xfrm>
        </p:grpSpPr>
        <p:pic>
          <p:nvPicPr>
            <p:cNvPr id="8" name="Picture 2" descr="Cute cartoon thai student namaste greeting in the school uniform. Free Vector">
              <a:extLst>
                <a:ext uri="{FF2B5EF4-FFF2-40B4-BE49-F238E27FC236}">
                  <a16:creationId xmlns:a16="http://schemas.microsoft.com/office/drawing/2014/main" id="{96FDD285-BE60-4F1F-9D90-BD7A7AE811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09" b="90431" l="3994" r="41853">
                          <a14:foregroundMark x1="39776" y1="39234" x2="39776" y2="39234"/>
                          <a14:foregroundMark x1="32907" y1="43541" x2="32907" y2="43541"/>
                          <a14:foregroundMark x1="41374" y1="41627" x2="41374" y2="41627"/>
                          <a14:foregroundMark x1="27476" y1="90431" x2="27476" y2="90431"/>
                          <a14:foregroundMark x1="31470" y1="68660" x2="31470" y2="68660"/>
                          <a14:foregroundMark x1="31310" y1="66746" x2="31310" y2="66746"/>
                          <a14:foregroundMark x1="32109" y1="65072" x2="32109" y2="65072"/>
                          <a14:foregroundMark x1="32428" y1="66746" x2="32428" y2="66746"/>
                          <a14:foregroundMark x1="33067" y1="67464" x2="33067" y2="67464"/>
                          <a14:foregroundMark x1="33387" y1="72010" x2="33387" y2="72010"/>
                          <a14:foregroundMark x1="41853" y1="54785" x2="41853" y2="54785"/>
                          <a14:backgroundMark x1="22684" y1="65072" x2="22684" y2="65072"/>
                          <a14:backgroundMark x1="22684" y1="64354" x2="22684" y2="64354"/>
                          <a14:backgroundMark x1="23482" y1="65550" x2="23482" y2="65550"/>
                          <a14:backgroundMark x1="23323" y1="64593" x2="23323" y2="64593"/>
                          <a14:backgroundMark x1="32907" y1="64593" x2="32907" y2="64593"/>
                          <a14:backgroundMark x1="32428" y1="64354" x2="32428" y2="64354"/>
                          <a14:backgroundMark x1="32588" y1="65550" x2="32588" y2="65550"/>
                          <a14:backgroundMark x1="32907" y1="66986" x2="32907" y2="66986"/>
                          <a14:backgroundMark x1="33387" y1="68182" x2="33387" y2="68182"/>
                          <a14:backgroundMark x1="33387" y1="68900" x2="33387" y2="68900"/>
                          <a14:backgroundMark x1="33546" y1="69617" x2="33546" y2="69617"/>
                          <a14:backgroundMark x1="35463" y1="70574" x2="36102" y2="70335"/>
                          <a14:backgroundMark x1="32109" y1="72249" x2="33387" y2="71053"/>
                          <a14:backgroundMark x1="33387" y1="72488" x2="33387" y2="72488"/>
                          <a14:backgroundMark x1="33546" y1="72488" x2="33546" y2="72488"/>
                          <a14:backgroundMark x1="33067" y1="67703" x2="33067" y2="67703"/>
                          <a14:backgroundMark x1="33546" y1="72010" x2="33546" y2="72010"/>
                          <a14:backgroundMark x1="33227" y1="66986" x2="33227" y2="66986"/>
                          <a14:backgroundMark x1="22843" y1="66507" x2="22843" y2="66507"/>
                          <a14:backgroundMark x1="23003" y1="66746" x2="23003" y2="667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90"/>
            <a:stretch/>
          </p:blipFill>
          <p:spPr bwMode="auto">
            <a:xfrm>
              <a:off x="3109548" y="2145949"/>
              <a:ext cx="2600325" cy="3981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Cute cartoon thai student namaste greeting in the school uniform. Free Vector">
              <a:extLst>
                <a:ext uri="{FF2B5EF4-FFF2-40B4-BE49-F238E27FC236}">
                  <a16:creationId xmlns:a16="http://schemas.microsoft.com/office/drawing/2014/main" id="{D5279CE8-3FA1-4456-8A2E-E4F56A9826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09" b="91627" l="61502" r="95687">
                          <a14:foregroundMark x1="74281" y1="86603" x2="74281" y2="86603"/>
                          <a14:foregroundMark x1="78594" y1="87321" x2="78594" y2="87321"/>
                          <a14:foregroundMark x1="78594" y1="89952" x2="78594" y2="89952"/>
                          <a14:foregroundMark x1="74281" y1="90909" x2="74281" y2="90909"/>
                          <a14:foregroundMark x1="74920" y1="88517" x2="74920" y2="88517"/>
                          <a14:foregroundMark x1="74920" y1="89474" x2="74920" y2="89474"/>
                          <a14:foregroundMark x1="78435" y1="91627" x2="78435" y2="91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9"/>
            <a:stretch/>
          </p:blipFill>
          <p:spPr bwMode="auto">
            <a:xfrm>
              <a:off x="5659229" y="2359066"/>
              <a:ext cx="2540135" cy="3981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D0F5EE-4779-49A1-BEC9-29937F7619E9}"/>
                </a:ext>
              </a:extLst>
            </p:cNvPr>
            <p:cNvSpPr txBox="1"/>
            <p:nvPr/>
          </p:nvSpPr>
          <p:spPr>
            <a:xfrm>
              <a:off x="3571875" y="4922364"/>
              <a:ext cx="4503792" cy="612934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đôi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A3A3291-D7F6-4B96-9C1D-1865E01CC4CA}"/>
              </a:ext>
            </a:extLst>
          </p:cNvPr>
          <p:cNvSpPr txBox="1"/>
          <p:nvPr/>
        </p:nvSpPr>
        <p:spPr>
          <a:xfrm>
            <a:off x="3353706" y="112939"/>
            <a:ext cx="7299779" cy="1191816"/>
          </a:xfrm>
          <a:prstGeom prst="wedgeRoundRectCallout">
            <a:avLst>
              <a:gd name="adj1" fmla="val -40276"/>
              <a:gd name="adj2" fmla="val 7141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quan sát thấy người thân trong gia đình có rửa tay trước khi ăn không?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9338C-27D3-43FD-8249-A9FCBB7523C4}"/>
              </a:ext>
            </a:extLst>
          </p:cNvPr>
          <p:cNvSpPr txBox="1"/>
          <p:nvPr/>
        </p:nvSpPr>
        <p:spPr>
          <a:xfrm>
            <a:off x="4400551" y="1484539"/>
            <a:ext cx="6819900" cy="1191816"/>
          </a:xfrm>
          <a:prstGeom prst="wedgeRoundRectCallout">
            <a:avLst>
              <a:gd name="adj1" fmla="val -40276"/>
              <a:gd name="adj2" fmla="val 7141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có vừa ăn vừa nói chuyện, cười to bắn nước miếng không?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E0FF4F-804F-437E-B003-184E496A0EFF}"/>
              </a:ext>
            </a:extLst>
          </p:cNvPr>
          <p:cNvSpPr txBox="1"/>
          <p:nvPr/>
        </p:nvSpPr>
        <p:spPr>
          <a:xfrm>
            <a:off x="4892222" y="3037114"/>
            <a:ext cx="6604454" cy="1191816"/>
          </a:xfrm>
          <a:prstGeom prst="wedgeRoundRectCallout">
            <a:avLst>
              <a:gd name="adj1" fmla="val -40276"/>
              <a:gd name="adj2" fmla="val 7141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có dùng đũa khuấy vào bát canh chung không?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C9DAFF-9910-40BD-BBB7-D5375F794F70}"/>
              </a:ext>
            </a:extLst>
          </p:cNvPr>
          <p:cNvSpPr txBox="1"/>
          <p:nvPr/>
        </p:nvSpPr>
        <p:spPr>
          <a:xfrm>
            <a:off x="5495925" y="4713514"/>
            <a:ext cx="6200776" cy="1191816"/>
          </a:xfrm>
          <a:prstGeom prst="wedgeRoundRectCallout">
            <a:avLst>
              <a:gd name="adj1" fmla="val -40276"/>
              <a:gd name="adj2" fmla="val 7141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 đình em có vừa ăn vừa xem tivi không?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74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709F72-82F5-479F-93CD-31C17887DF6B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9624860-5109-BF8B-B18B-141F7CD7B492}"/>
              </a:ext>
            </a:extLst>
          </p:cNvPr>
          <p:cNvSpPr/>
          <p:nvPr/>
        </p:nvSpPr>
        <p:spPr>
          <a:xfrm>
            <a:off x="3884360" y="1031433"/>
            <a:ext cx="3994341" cy="2136199"/>
          </a:xfrm>
          <a:prstGeom prst="cloud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CÙNG CHIA SẺ</a:t>
            </a:r>
          </a:p>
        </p:txBody>
      </p:sp>
      <p:pic>
        <p:nvPicPr>
          <p:cNvPr id="5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890434CD-B17C-9300-9B85-FFFA1FA86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3109548" y="2145949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A272E6E-017E-471D-C38F-B35C5592C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5659229" y="2359066"/>
            <a:ext cx="254013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8A215-6DCA-06B7-5ED9-9B8CCCA33443}"/>
              </a:ext>
            </a:extLst>
          </p:cNvPr>
          <p:cNvSpPr txBox="1"/>
          <p:nvPr/>
        </p:nvSpPr>
        <p:spPr>
          <a:xfrm>
            <a:off x="3235569" y="5008089"/>
            <a:ext cx="5811647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nhóm khác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9F03BC-9351-4D53-B3CF-8A2EA42B20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0957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5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23D63F-A104-4B2C-AD98-4D94BFD03BC7}"/>
              </a:ext>
            </a:extLst>
          </p:cNvPr>
          <p:cNvSpPr txBox="1"/>
          <p:nvPr/>
        </p:nvSpPr>
        <p:spPr>
          <a:xfrm>
            <a:off x="1345915" y="2790825"/>
            <a:ext cx="8558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quy tắc ứng xử khi ăn uống ở trường, ở nhà và những nơi khác.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6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2FCBD4F-D4F3-44C4-914C-33914ECAFC5A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E53B24B8-4371-4E19-A0E2-C8DE9C80F954}"/>
              </a:ext>
            </a:extLst>
          </p:cNvPr>
          <p:cNvSpPr/>
          <p:nvPr/>
        </p:nvSpPr>
        <p:spPr>
          <a:xfrm>
            <a:off x="1057274" y="323851"/>
            <a:ext cx="10182225" cy="1219199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Chia sẻ về việc thực hiện quy tắc ứng xử khi ăn uống của các em và các bạn ở trường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600" b="1" dirty="0" smtClean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E8E64-ED92-414A-85B7-062B79AD1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49" y="1962149"/>
            <a:ext cx="8384363" cy="3495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28945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705886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77008" y="945932"/>
            <a:ext cx="5827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FF0000"/>
                </a:solidFill>
              </a:rPr>
              <a:t>KHỞI ĐỘNG</a:t>
            </a:r>
            <a:endParaRPr lang="vi-VN" sz="5000" dirty="0">
              <a:solidFill>
                <a:srgbClr val="FF0000"/>
              </a:solidFill>
            </a:endParaRPr>
          </a:p>
        </p:txBody>
      </p:sp>
      <p:pic>
        <p:nvPicPr>
          <p:cNvPr id="4" name="VUI ĐẾN TRƯỜNG SÁNG TÁC LÊ QUỐC THẮ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166" y="1714499"/>
            <a:ext cx="10116206" cy="480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709F72-82F5-479F-93CD-31C17887DF6B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9624860-5109-BF8B-B18B-141F7CD7B492}"/>
              </a:ext>
            </a:extLst>
          </p:cNvPr>
          <p:cNvSpPr/>
          <p:nvPr/>
        </p:nvSpPr>
        <p:spPr>
          <a:xfrm>
            <a:off x="3884360" y="1031433"/>
            <a:ext cx="3994341" cy="2136199"/>
          </a:xfrm>
          <a:prstGeom prst="cloud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CÙNG CHIA SẺ</a:t>
            </a:r>
          </a:p>
        </p:txBody>
      </p:sp>
      <p:pic>
        <p:nvPicPr>
          <p:cNvPr id="5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890434CD-B17C-9300-9B85-FFFA1FA86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3109548" y="2145949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A272E6E-017E-471D-C38F-B35C5592C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5659229" y="2359066"/>
            <a:ext cx="254013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8A215-6DCA-06B7-5ED9-9B8CCCA33443}"/>
              </a:ext>
            </a:extLst>
          </p:cNvPr>
          <p:cNvSpPr txBox="1"/>
          <p:nvPr/>
        </p:nvSpPr>
        <p:spPr>
          <a:xfrm>
            <a:off x="3235569" y="5008089"/>
            <a:ext cx="5811647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nhóm khác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</p:spTree>
    <p:extLst>
      <p:ext uri="{BB962C8B-B14F-4D97-AF65-F5344CB8AC3E}">
        <p14:creationId xmlns:p14="http://schemas.microsoft.com/office/powerpoint/2010/main" val="854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709F72-82F5-479F-93CD-31C17887DF6B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9624860-5109-BF8B-B18B-141F7CD7B492}"/>
              </a:ext>
            </a:extLst>
          </p:cNvPr>
          <p:cNvSpPr/>
          <p:nvPr/>
        </p:nvSpPr>
        <p:spPr>
          <a:xfrm>
            <a:off x="3884360" y="483477"/>
            <a:ext cx="3994341" cy="2044261"/>
          </a:xfrm>
          <a:prstGeom prst="cloud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CÙNG CHIA SẺ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890434CD-B17C-9300-9B85-FFFA1FA86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3109548" y="1508234"/>
            <a:ext cx="2600325" cy="461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A272E6E-017E-471D-C38F-B35C5592C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5659229" y="1629103"/>
            <a:ext cx="2540135" cy="471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8A215-6DCA-06B7-5ED9-9B8CCCA33443}"/>
              </a:ext>
            </a:extLst>
          </p:cNvPr>
          <p:cNvSpPr txBox="1"/>
          <p:nvPr/>
        </p:nvSpPr>
        <p:spPr>
          <a:xfrm>
            <a:off x="1502979" y="4792717"/>
            <a:ext cx="8329449" cy="183880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khẩu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nhắc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nhở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đảm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uống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50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peech Bubble: Rectangle with Corners Rounded 4">
            <a:extLst>
              <a:ext uri="{FF2B5EF4-FFF2-40B4-BE49-F238E27FC236}">
                <a16:creationId xmlns:a16="http://schemas.microsoft.com/office/drawing/2014/main" id="{69849200-78EC-4F92-AB22-E7B1C47B04D1}"/>
              </a:ext>
            </a:extLst>
          </p:cNvPr>
          <p:cNvSpPr/>
          <p:nvPr/>
        </p:nvSpPr>
        <p:spPr>
          <a:xfrm flipH="1">
            <a:off x="2685143" y="748211"/>
            <a:ext cx="8376920" cy="1359113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rửa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endParaRPr kumimoji="0" lang="en-US" sz="40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4000" baseline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4000" baseline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Chớ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A36697-8DB4-4D74-B610-E336BFADF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734" y="2590800"/>
            <a:ext cx="2772789" cy="3820510"/>
          </a:xfrm>
          <a:prstGeom prst="rect">
            <a:avLst/>
          </a:prstGeom>
        </p:spPr>
      </p:pic>
      <p:sp>
        <p:nvSpPr>
          <p:cNvPr id="35" name="Speech Bubble: Rectangle with Corners Rounded 4">
            <a:extLst>
              <a:ext uri="{FF2B5EF4-FFF2-40B4-BE49-F238E27FC236}">
                <a16:creationId xmlns:a16="http://schemas.microsoft.com/office/drawing/2014/main" id="{D91EAEEE-5E26-44B8-A178-52AA37DB69C8}"/>
              </a:ext>
            </a:extLst>
          </p:cNvPr>
          <p:cNvSpPr/>
          <p:nvPr/>
        </p:nvSpPr>
        <p:spPr>
          <a:xfrm flipH="1">
            <a:off x="2885089" y="2674883"/>
            <a:ext cx="8391006" cy="2948153"/>
          </a:xfrm>
          <a:prstGeom prst="wedgeRoundRectCallout">
            <a:avLst>
              <a:gd name="adj1" fmla="val 48344"/>
              <a:gd name="adj2" fmla="val 64595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Nhai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endParaRPr lang="en-US" sz="40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4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Chớ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endParaRPr lang="en-US" sz="40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4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Đũa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endParaRPr lang="en-US" sz="40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endParaRPr lang="en-US" sz="40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87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7">
            <a:extLst>
              <a:ext uri="{FF2B5EF4-FFF2-40B4-BE49-F238E27FC236}">
                <a16:creationId xmlns:a16="http://schemas.microsoft.com/office/drawing/2014/main" id="{2CCDA5F4-BAD0-4A80-8B4D-C28F22AE4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1" y="819150"/>
            <a:ext cx="11201400" cy="51233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AA4291F-243C-4CB5-ACD1-59A63D7E4A13}"/>
              </a:ext>
            </a:extLst>
          </p:cNvPr>
          <p:cNvSpPr txBox="1"/>
          <p:nvPr/>
        </p:nvSpPr>
        <p:spPr>
          <a:xfrm>
            <a:off x="3088336" y="840362"/>
            <a:ext cx="6094119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73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 luận</a:t>
            </a:r>
            <a:endParaRPr kumimoji="0" lang="en-US" sz="3732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BF34D5-C8ED-43F4-8D54-35A5D16E1C69}"/>
              </a:ext>
            </a:extLst>
          </p:cNvPr>
          <p:cNvSpPr txBox="1"/>
          <p:nvPr/>
        </p:nvSpPr>
        <p:spPr>
          <a:xfrm>
            <a:off x="1123950" y="2321406"/>
            <a:ext cx="99631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Quy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uống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57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95;p33">
            <a:extLst>
              <a:ext uri="{FF2B5EF4-FFF2-40B4-BE49-F238E27FC236}">
                <a16:creationId xmlns:a16="http://schemas.microsoft.com/office/drawing/2014/main" id="{9DF94A69-C235-4B13-B99A-6CDDC3217E0B}"/>
              </a:ext>
            </a:extLst>
          </p:cNvPr>
          <p:cNvSpPr/>
          <p:nvPr/>
        </p:nvSpPr>
        <p:spPr>
          <a:xfrm>
            <a:off x="3667836" y="334483"/>
            <a:ext cx="5794233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198;p33">
            <a:extLst>
              <a:ext uri="{FF2B5EF4-FFF2-40B4-BE49-F238E27FC236}">
                <a16:creationId xmlns:a16="http://schemas.microsoft.com/office/drawing/2014/main" id="{822D5BF4-4AAC-4E16-B843-0204B254EDDA}"/>
              </a:ext>
            </a:extLst>
          </p:cNvPr>
          <p:cNvSpPr txBox="1">
            <a:spLocks/>
          </p:cNvSpPr>
          <p:nvPr/>
        </p:nvSpPr>
        <p:spPr>
          <a:xfrm>
            <a:off x="3613274" y="325197"/>
            <a:ext cx="586774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cs typeface="Times New Roman" panose="02020603050405020304" pitchFamily="18" charset="0"/>
              </a:rPr>
              <a:t>Kế hoạch </a:t>
            </a:r>
            <a:r>
              <a:rPr lang="en-US" sz="4000" b="1" dirty="0" err="1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cs typeface="Times New Roman" panose="02020603050405020304" pitchFamily="18" charset="0"/>
              </a:rPr>
              <a:t>24</a:t>
            </a:r>
            <a:endParaRPr lang="en-US" sz="4000" b="1" dirty="0">
              <a:ln w="12700">
                <a:solidFill>
                  <a:sysClr val="windowText" lastClr="000000"/>
                </a:solidFill>
              </a:ln>
              <a:solidFill>
                <a:schemeClr val="lt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88" name="Google Shape;500;p22">
            <a:extLst>
              <a:ext uri="{FF2B5EF4-FFF2-40B4-BE49-F238E27FC236}">
                <a16:creationId xmlns:a16="http://schemas.microsoft.com/office/drawing/2014/main" id="{CF70C892-BF41-45B2-9AE3-106F93C29C22}"/>
              </a:ext>
            </a:extLst>
          </p:cNvPr>
          <p:cNvGrpSpPr/>
          <p:nvPr/>
        </p:nvGrpSpPr>
        <p:grpSpPr>
          <a:xfrm>
            <a:off x="3036190" y="276332"/>
            <a:ext cx="967925" cy="1158363"/>
            <a:chOff x="4836718" y="719374"/>
            <a:chExt cx="1180952" cy="1617007"/>
          </a:xfrm>
        </p:grpSpPr>
        <p:sp>
          <p:nvSpPr>
            <p:cNvPr id="89" name="Google Shape;501;p22">
              <a:extLst>
                <a:ext uri="{FF2B5EF4-FFF2-40B4-BE49-F238E27FC236}">
                  <a16:creationId xmlns:a16="http://schemas.microsoft.com/office/drawing/2014/main" id="{F163A88F-875F-4D44-8134-DE65563050F5}"/>
                </a:ext>
              </a:extLst>
            </p:cNvPr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502;p22">
              <a:extLst>
                <a:ext uri="{FF2B5EF4-FFF2-40B4-BE49-F238E27FC236}">
                  <a16:creationId xmlns:a16="http://schemas.microsoft.com/office/drawing/2014/main" id="{B1E21061-BCE0-4BD4-87DD-7D2267807007}"/>
                </a:ext>
              </a:extLst>
            </p:cNvPr>
            <p:cNvSpPr/>
            <p:nvPr/>
          </p:nvSpPr>
          <p:spPr>
            <a:xfrm>
              <a:off x="5884639" y="1361174"/>
              <a:ext cx="74" cy="29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503;p22">
              <a:extLst>
                <a:ext uri="{FF2B5EF4-FFF2-40B4-BE49-F238E27FC236}">
                  <a16:creationId xmlns:a16="http://schemas.microsoft.com/office/drawing/2014/main" id="{C6B13FC6-51DC-4F12-A8DB-35638A95650D}"/>
                </a:ext>
              </a:extLst>
            </p:cNvPr>
            <p:cNvSpPr/>
            <p:nvPr/>
          </p:nvSpPr>
          <p:spPr>
            <a:xfrm>
              <a:off x="4896009" y="832472"/>
              <a:ext cx="1065837" cy="1423451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504;p22">
              <a:extLst>
                <a:ext uri="{FF2B5EF4-FFF2-40B4-BE49-F238E27FC236}">
                  <a16:creationId xmlns:a16="http://schemas.microsoft.com/office/drawing/2014/main" id="{ABD83DDB-1321-40DE-8CA2-CC622A9093EF}"/>
                </a:ext>
              </a:extLst>
            </p:cNvPr>
            <p:cNvSpPr/>
            <p:nvPr/>
          </p:nvSpPr>
          <p:spPr>
            <a:xfrm>
              <a:off x="4917101" y="1171576"/>
              <a:ext cx="548515" cy="142623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505;p22">
              <a:extLst>
                <a:ext uri="{FF2B5EF4-FFF2-40B4-BE49-F238E27FC236}">
                  <a16:creationId xmlns:a16="http://schemas.microsoft.com/office/drawing/2014/main" id="{03DB956B-2630-4354-A74E-87CB29EE01D0}"/>
                </a:ext>
              </a:extLst>
            </p:cNvPr>
            <p:cNvSpPr/>
            <p:nvPr/>
          </p:nvSpPr>
          <p:spPr>
            <a:xfrm>
              <a:off x="5116213" y="1571347"/>
              <a:ext cx="420641" cy="1839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506;p22">
              <a:extLst>
                <a:ext uri="{FF2B5EF4-FFF2-40B4-BE49-F238E27FC236}">
                  <a16:creationId xmlns:a16="http://schemas.microsoft.com/office/drawing/2014/main" id="{CC9732E8-65C4-4C2D-8F99-595FDF630338}"/>
                </a:ext>
              </a:extLst>
            </p:cNvPr>
            <p:cNvSpPr/>
            <p:nvPr/>
          </p:nvSpPr>
          <p:spPr>
            <a:xfrm>
              <a:off x="5388112" y="788694"/>
              <a:ext cx="487307" cy="603898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507;p22">
              <a:extLst>
                <a:ext uri="{FF2B5EF4-FFF2-40B4-BE49-F238E27FC236}">
                  <a16:creationId xmlns:a16="http://schemas.microsoft.com/office/drawing/2014/main" id="{E9C9D96A-1FCA-47D2-8BD7-2E0F0DBE021B}"/>
                </a:ext>
              </a:extLst>
            </p:cNvPr>
            <p:cNvSpPr/>
            <p:nvPr/>
          </p:nvSpPr>
          <p:spPr>
            <a:xfrm>
              <a:off x="4962085" y="1422382"/>
              <a:ext cx="972107" cy="83339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508;p22">
              <a:extLst>
                <a:ext uri="{FF2B5EF4-FFF2-40B4-BE49-F238E27FC236}">
                  <a16:creationId xmlns:a16="http://schemas.microsoft.com/office/drawing/2014/main" id="{D518E598-650A-4F88-A333-00C8AEFD0B1A}"/>
                </a:ext>
              </a:extLst>
            </p:cNvPr>
            <p:cNvSpPr/>
            <p:nvPr/>
          </p:nvSpPr>
          <p:spPr>
            <a:xfrm>
              <a:off x="4987085" y="988542"/>
              <a:ext cx="174481" cy="131119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509;p22">
              <a:extLst>
                <a:ext uri="{FF2B5EF4-FFF2-40B4-BE49-F238E27FC236}">
                  <a16:creationId xmlns:a16="http://schemas.microsoft.com/office/drawing/2014/main" id="{D1E8B80E-933A-4BDF-96C9-505EBCB1FE4E}"/>
                </a:ext>
              </a:extLst>
            </p:cNvPr>
            <p:cNvSpPr/>
            <p:nvPr/>
          </p:nvSpPr>
          <p:spPr>
            <a:xfrm>
              <a:off x="5490249" y="970032"/>
              <a:ext cx="174186" cy="131045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510;p22">
              <a:extLst>
                <a:ext uri="{FF2B5EF4-FFF2-40B4-BE49-F238E27FC236}">
                  <a16:creationId xmlns:a16="http://schemas.microsoft.com/office/drawing/2014/main" id="{B65AF5AF-A1A2-4A22-8B84-30A7FB8EE3CB}"/>
                </a:ext>
              </a:extLst>
            </p:cNvPr>
            <p:cNvSpPr/>
            <p:nvPr/>
          </p:nvSpPr>
          <p:spPr>
            <a:xfrm>
              <a:off x="5177938" y="1068924"/>
              <a:ext cx="272930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511;p22">
              <a:extLst>
                <a:ext uri="{FF2B5EF4-FFF2-40B4-BE49-F238E27FC236}">
                  <a16:creationId xmlns:a16="http://schemas.microsoft.com/office/drawing/2014/main" id="{1383F437-4751-4CC2-A861-A038B09511B5}"/>
                </a:ext>
              </a:extLst>
            </p:cNvPr>
            <p:cNvSpPr/>
            <p:nvPr/>
          </p:nvSpPr>
          <p:spPr>
            <a:xfrm>
              <a:off x="5378009" y="1004028"/>
              <a:ext cx="89748" cy="88641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512;p22">
              <a:extLst>
                <a:ext uri="{FF2B5EF4-FFF2-40B4-BE49-F238E27FC236}">
                  <a16:creationId xmlns:a16="http://schemas.microsoft.com/office/drawing/2014/main" id="{8FCD6DCA-7301-404D-B63F-A550A213838D}"/>
                </a:ext>
              </a:extLst>
            </p:cNvPr>
            <p:cNvSpPr/>
            <p:nvPr/>
          </p:nvSpPr>
          <p:spPr>
            <a:xfrm>
              <a:off x="5262155" y="1004028"/>
              <a:ext cx="115927" cy="97417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513;p22">
              <a:extLst>
                <a:ext uri="{FF2B5EF4-FFF2-40B4-BE49-F238E27FC236}">
                  <a16:creationId xmlns:a16="http://schemas.microsoft.com/office/drawing/2014/main" id="{9DF2764A-3AE4-42EE-BD2C-DA32128C15CE}"/>
                </a:ext>
              </a:extLst>
            </p:cNvPr>
            <p:cNvSpPr/>
            <p:nvPr/>
          </p:nvSpPr>
          <p:spPr>
            <a:xfrm>
              <a:off x="5170342" y="1004028"/>
              <a:ext cx="95868" cy="94910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514;p22">
              <a:extLst>
                <a:ext uri="{FF2B5EF4-FFF2-40B4-BE49-F238E27FC236}">
                  <a16:creationId xmlns:a16="http://schemas.microsoft.com/office/drawing/2014/main" id="{93AF9A89-50F0-41B6-8DEF-4E812825748A}"/>
                </a:ext>
              </a:extLst>
            </p:cNvPr>
            <p:cNvSpPr/>
            <p:nvPr/>
          </p:nvSpPr>
          <p:spPr>
            <a:xfrm>
              <a:off x="4956776" y="1138981"/>
              <a:ext cx="106783" cy="86503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515;p22">
              <a:extLst>
                <a:ext uri="{FF2B5EF4-FFF2-40B4-BE49-F238E27FC236}">
                  <a16:creationId xmlns:a16="http://schemas.microsoft.com/office/drawing/2014/main" id="{9F94E158-EB86-4A53-BF4D-0A4588704287}"/>
                </a:ext>
              </a:extLst>
            </p:cNvPr>
            <p:cNvSpPr/>
            <p:nvPr/>
          </p:nvSpPr>
          <p:spPr>
            <a:xfrm>
              <a:off x="5593124" y="1111548"/>
              <a:ext cx="106857" cy="86798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29615" y="1167911"/>
            <a:ext cx="1054155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/>
          </a:p>
          <a:p>
            <a:r>
              <a:rPr lang="en-US" sz="2800" dirty="0"/>
              <a:t>-</a:t>
            </a:r>
            <a:r>
              <a:rPr lang="en-US" sz="2800" dirty="0" err="1" smtClean="0"/>
              <a:t>Phát</a:t>
            </a:r>
            <a:r>
              <a:rPr lang="en-US" sz="2800" dirty="0" smtClean="0"/>
              <a:t> </a:t>
            </a:r>
            <a:r>
              <a:rPr lang="en-US" sz="2800" dirty="0"/>
              <a:t>huy những ưu điểm, khắc phục những nhược điểm của tuần trước. </a:t>
            </a:r>
          </a:p>
          <a:p>
            <a:r>
              <a:rPr lang="en-US" sz="2800" dirty="0"/>
              <a:t>- Thực hiện tốt nội quy nhà trường và quy định của lớp học. Chuẩn bị đầy đủ sách vở , dụng cụ học tập khi đến lớp. Đi học đúng giờ. Ra về hàng một và đứng chờ bố mẹ đúng vị trí lớp học.</a:t>
            </a:r>
          </a:p>
          <a:p>
            <a:r>
              <a:rPr lang="nl-NL" sz="2800" dirty="0"/>
              <a:t>- Thực hiện học chương trình tuần </a:t>
            </a:r>
            <a:r>
              <a:rPr lang="nl-NL" sz="2800" dirty="0" smtClean="0"/>
              <a:t>24. </a:t>
            </a:r>
            <a:r>
              <a:rPr lang="nl-NL" sz="2800" dirty="0"/>
              <a:t>Thực hiện tốt chủ điểm </a:t>
            </a:r>
            <a:r>
              <a:rPr lang="nl-NL" sz="2800" dirty="0" smtClean="0"/>
              <a:t>:Mừng Đảng- Mừng xuân</a:t>
            </a:r>
            <a:endParaRPr lang="en-US" sz="2800" b="1" dirty="0"/>
          </a:p>
          <a:p>
            <a:r>
              <a:rPr lang="nl-NL" sz="2800" i="1" dirty="0"/>
              <a:t> -</a:t>
            </a:r>
            <a:r>
              <a:rPr lang="nl-NL" sz="2800" dirty="0"/>
              <a:t> Thực hiện tốt ATGT, đội mũ bảo hiểm khi ngồi trên xe gắn máy  và phòng chống dịch </a:t>
            </a:r>
            <a:r>
              <a:rPr lang="nl-NL" sz="2800" dirty="0" smtClean="0"/>
              <a:t>bệnh.Thực hiện tiết kiệm điện , nước.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01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442E0B-94DB-4CD0-8104-F8B824200F0B}"/>
              </a:ext>
            </a:extLst>
          </p:cNvPr>
          <p:cNvSpPr/>
          <p:nvPr/>
        </p:nvSpPr>
        <p:spPr>
          <a:xfrm>
            <a:off x="366048" y="266981"/>
            <a:ext cx="11459904" cy="6324037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033A55E6-D2DF-46EB-B7FD-63AFA207B741}"/>
              </a:ext>
            </a:extLst>
          </p:cNvPr>
          <p:cNvSpPr/>
          <p:nvPr/>
        </p:nvSpPr>
        <p:spPr>
          <a:xfrm>
            <a:off x="2484038" y="389426"/>
            <a:ext cx="8326837" cy="2882619"/>
          </a:xfrm>
          <a:prstGeom prst="horizontalScroll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28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 nhà</a:t>
            </a:r>
            <a:r>
              <a:rPr lang="en-US" sz="28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uan sát xem các thành viên gia đình có thực hiện đúng theo quy tắc ăn uống vệ sinh, an toàn không. Nếu chưa thì nhẹ nhàng nhắc nhở.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23F47C3A-236E-4A4F-97E6-3EDCCCB9E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94373" y="18307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A2352D5-AAC9-4174-A6BC-288C5356A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2811" y="18748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75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58B798-FF87-474A-71FC-BAD22ED410BE}"/>
              </a:ext>
            </a:extLst>
          </p:cNvPr>
          <p:cNvSpPr txBox="1"/>
          <p:nvPr/>
        </p:nvSpPr>
        <p:spPr>
          <a:xfrm>
            <a:off x="944693" y="117213"/>
            <a:ext cx="1113652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Tạm biệt Hẹn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gặp lại!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D8828F-E9E3-B0AE-D8BD-3D575EC984ED}"/>
              </a:ext>
            </a:extLst>
          </p:cNvPr>
          <p:cNvSpPr txBox="1"/>
          <p:nvPr/>
        </p:nvSpPr>
        <p:spPr>
          <a:xfrm>
            <a:off x="1083214" y="99531"/>
            <a:ext cx="11036549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Hẹn</a:t>
            </a:r>
            <a:endParaRPr kumimoji="0" lang="en-US" sz="115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                 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lại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!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形 9">
            <a:extLst>
              <a:ext uri="{FF2B5EF4-FFF2-40B4-BE49-F238E27FC236}">
                <a16:creationId xmlns:a16="http://schemas.microsoft.com/office/drawing/2014/main" id="{2E679692-01BA-4BAF-AD3A-500BB392D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411" y="973217"/>
            <a:ext cx="2227883" cy="359059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771FC75-CC94-47EB-9898-A3809D3F0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形 4">
            <a:extLst>
              <a:ext uri="{FF2B5EF4-FFF2-40B4-BE49-F238E27FC236}">
                <a16:creationId xmlns:a16="http://schemas.microsoft.com/office/drawing/2014/main" id="{05D4CBB6-1193-496B-946A-12F081356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07416" y="3093279"/>
            <a:ext cx="5397006" cy="37502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77DAFE4-C2C5-402C-8382-3CF82623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831588" y="117671"/>
            <a:ext cx="2129472" cy="21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A5C334-609F-4D2A-A907-7D8BB22400AB}"/>
              </a:ext>
            </a:extLst>
          </p:cNvPr>
          <p:cNvSpPr txBox="1"/>
          <p:nvPr/>
        </p:nvSpPr>
        <p:spPr>
          <a:xfrm>
            <a:off x="3063765" y="1033446"/>
            <a:ext cx="7394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Thứ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sáu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ngày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 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21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tháng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 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2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năm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 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2025</a:t>
            </a:r>
          </a:p>
          <a:p>
            <a:pPr algn="ctr" defTabSz="1218804"/>
            <a:r>
              <a:rPr lang="en-US" sz="3200" b="1" u="sng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Hoạt</a:t>
            </a:r>
            <a:r>
              <a:rPr lang="en-US" sz="3200" b="1" u="sng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u="sng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động</a:t>
            </a:r>
            <a:r>
              <a:rPr lang="en-US" sz="3200" b="1" u="sng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u="sng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trải</a:t>
            </a:r>
            <a:r>
              <a:rPr lang="en-US" sz="3200" b="1" u="sng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u="sng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nghiệm</a:t>
            </a:r>
            <a:endParaRPr lang="en-US" sz="3200" b="1" u="sng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  <a:p>
            <a:pPr algn="ctr" defTabSz="1218804"/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Sinh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hoạt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lớp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theo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chủ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đề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: </a:t>
            </a:r>
          </a:p>
          <a:p>
            <a:pPr algn="ctr" defTabSz="1218804"/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Quy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tắc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ứng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xử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khi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ăn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uống</a:t>
            </a:r>
            <a:endParaRPr lang="en-U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  <a:p>
            <a:pPr defTabSz="1218804"/>
            <a:endParaRPr lang="en-U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+mj-lt"/>
            </a:endParaRPr>
          </a:p>
        </p:txBody>
      </p:sp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CCDA6E66-0D99-4448-AB35-FB56E0FEF2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1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552;p22">
            <a:extLst>
              <a:ext uri="{FF2B5EF4-FFF2-40B4-BE49-F238E27FC236}">
                <a16:creationId xmlns:a16="http://schemas.microsoft.com/office/drawing/2014/main" id="{B49AF81D-D1AC-47DA-8504-8CDF6C1C5F30}"/>
              </a:ext>
            </a:extLst>
          </p:cNvPr>
          <p:cNvSpPr txBox="1">
            <a:spLocks/>
          </p:cNvSpPr>
          <p:nvPr/>
        </p:nvSpPr>
        <p:spPr>
          <a:xfrm>
            <a:off x="1818242" y="2623347"/>
            <a:ext cx="4779957" cy="6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267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267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2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42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endParaRPr lang="en-US" sz="4267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Google Shape;554;p22">
            <a:extLst>
              <a:ext uri="{FF2B5EF4-FFF2-40B4-BE49-F238E27FC236}">
                <a16:creationId xmlns:a16="http://schemas.microsoft.com/office/drawing/2014/main" id="{74066DBA-91C5-40B6-89DA-2A6DFAC5A5D4}"/>
              </a:ext>
            </a:extLst>
          </p:cNvPr>
          <p:cNvSpPr txBox="1">
            <a:spLocks/>
          </p:cNvSpPr>
          <p:nvPr/>
        </p:nvSpPr>
        <p:spPr>
          <a:xfrm>
            <a:off x="625367" y="4172608"/>
            <a:ext cx="9433034" cy="50449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3.Quy </a:t>
            </a:r>
            <a:r>
              <a:rPr lang="en-US" sz="4267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4267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4267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267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267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4267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endParaRPr lang="vi-VN" sz="4267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Google Shape;555;p22">
            <a:extLst>
              <a:ext uri="{FF2B5EF4-FFF2-40B4-BE49-F238E27FC236}">
                <a16:creationId xmlns:a16="http://schemas.microsoft.com/office/drawing/2014/main" id="{5123EE26-AD1B-4E5C-BB54-01A46331CD00}"/>
              </a:ext>
            </a:extLst>
          </p:cNvPr>
          <p:cNvSpPr txBox="1">
            <a:spLocks/>
          </p:cNvSpPr>
          <p:nvPr/>
        </p:nvSpPr>
        <p:spPr>
          <a:xfrm>
            <a:off x="1478444" y="3393697"/>
            <a:ext cx="6908811" cy="60548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267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2.Phương hướng  tuần 24</a:t>
            </a:r>
            <a:endParaRPr lang="vi-VN" sz="4267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Google Shape;459;p21">
            <a:extLst>
              <a:ext uri="{FF2B5EF4-FFF2-40B4-BE49-F238E27FC236}">
                <a16:creationId xmlns:a16="http://schemas.microsoft.com/office/drawing/2014/main" id="{1156FEBF-A487-4D22-AED8-9127F48C6712}"/>
              </a:ext>
            </a:extLst>
          </p:cNvPr>
          <p:cNvSpPr/>
          <p:nvPr/>
        </p:nvSpPr>
        <p:spPr>
          <a:xfrm>
            <a:off x="2226768" y="680825"/>
            <a:ext cx="8348695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6" name="Google Shape;462;p21">
            <a:extLst>
              <a:ext uri="{FF2B5EF4-FFF2-40B4-BE49-F238E27FC236}">
                <a16:creationId xmlns:a16="http://schemas.microsoft.com/office/drawing/2014/main" id="{5B630B79-817C-46A0-AEE9-4E139C21ADF7}"/>
              </a:ext>
            </a:extLst>
          </p:cNvPr>
          <p:cNvSpPr txBox="1">
            <a:spLocks/>
          </p:cNvSpPr>
          <p:nvPr/>
        </p:nvSpPr>
        <p:spPr>
          <a:xfrm>
            <a:off x="1638175" y="641280"/>
            <a:ext cx="9323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Odibee Sans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NỘI DUNG</a:t>
            </a:r>
          </a:p>
        </p:txBody>
      </p:sp>
      <p:pic>
        <p:nvPicPr>
          <p:cNvPr id="97" name="图片 28">
            <a:extLst>
              <a:ext uri="{FF2B5EF4-FFF2-40B4-BE49-F238E27FC236}">
                <a16:creationId xmlns:a16="http://schemas.microsoft.com/office/drawing/2014/main" id="{857E74F4-37C6-46A4-97CD-FED5FA57F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117796" y="947178"/>
            <a:ext cx="819225" cy="801020"/>
          </a:xfrm>
          <a:prstGeom prst="rect">
            <a:avLst/>
          </a:prstGeom>
        </p:spPr>
      </p:pic>
      <p:pic>
        <p:nvPicPr>
          <p:cNvPr id="98" name="图片 28">
            <a:extLst>
              <a:ext uri="{FF2B5EF4-FFF2-40B4-BE49-F238E27FC236}">
                <a16:creationId xmlns:a16="http://schemas.microsoft.com/office/drawing/2014/main" id="{F6DE0520-4692-47CB-9877-8848F0F8D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820066" y="281009"/>
            <a:ext cx="813403" cy="7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3" grpId="0"/>
      <p:bldP spid="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016DEC6A-DC90-6214-5A00-983D2009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lip Art: Vận chuyển đồ họa Vector Minh họa Cây hoa chậu - hoa png tải về -  Miễn phí trong suốt Hoa png Tải về.">
            <a:extLst>
              <a:ext uri="{FF2B5EF4-FFF2-40B4-BE49-F238E27FC236}">
                <a16:creationId xmlns:a16="http://schemas.microsoft.com/office/drawing/2014/main" id="{FAD20A9C-E4BB-4C6D-BB16-73049BF4F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7" b="97470" l="6000" r="94556">
                        <a14:foregroundMark x1="45000" y1="8554" x2="51778" y2="17651"/>
                        <a14:foregroundMark x1="51778" y1="17651" x2="51778" y2="17771"/>
                        <a14:foregroundMark x1="64333" y1="33675" x2="64333" y2="33675"/>
                        <a14:foregroundMark x1="92778" y1="46807" x2="92778" y2="46807"/>
                        <a14:foregroundMark x1="78111" y1="39699" x2="78111" y2="39699"/>
                        <a14:foregroundMark x1="25111" y1="31446" x2="25111" y2="31446"/>
                        <a14:foregroundMark x1="6111" y1="45843" x2="6111" y2="45422"/>
                        <a14:foregroundMark x1="56444" y1="93795" x2="56444" y2="93795"/>
                        <a14:foregroundMark x1="50000" y1="97590" x2="50000" y2="97590"/>
                        <a14:foregroundMark x1="45889" y1="4578" x2="45889" y2="4578"/>
                        <a14:foregroundMark x1="61667" y1="4277" x2="61667" y2="4277"/>
                        <a14:foregroundMark x1="91333" y1="41928" x2="91333" y2="41928"/>
                        <a14:foregroundMark x1="94556" y1="65060" x2="94556" y2="65060"/>
                        <a14:backgroundMark x1="31000" y1="49036" x2="31000" y2="49036"/>
                        <a14:backgroundMark x1="53556" y1="42831" x2="53556" y2="42831"/>
                        <a14:backgroundMark x1="67222" y1="60181" x2="67222" y2="60181"/>
                        <a14:backgroundMark x1="69000" y1="50783" x2="69000" y2="50783"/>
                        <a14:backgroundMark x1="74000" y1="13012" x2="74000" y2="13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15" y="3570514"/>
            <a:ext cx="1782243" cy="328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CC0273-4B57-40BE-9EE0-0AD3F58E2B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0953" y="2278510"/>
            <a:ext cx="635258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81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A09DF61-D725-A404-6171-71F2DB10C6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9FA7049-6044-0C19-4850-BCD0241BF4FA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31CC071-F873-ED06-F1DF-EEE338CEADA0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E53BC6F0-2CBD-332C-FE05-E0315086C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70296" y="888292"/>
            <a:ext cx="5110222" cy="32144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3BBB08A6-5A80-EAFA-6AD2-C9CED1EA9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14617" y="392955"/>
            <a:ext cx="2677032" cy="4534847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7A3E10B3-2109-CEA0-1BCB-8089CBF04C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CF5BCBC5-2EBA-5FB0-89B0-8F097B89685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91342" y="3883866"/>
            <a:ext cx="1608931" cy="31015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A3BFC0-D746-CE9E-D830-CDD80B2D1AEC}"/>
              </a:ext>
            </a:extLst>
          </p:cNvPr>
          <p:cNvSpPr txBox="1"/>
          <p:nvPr/>
        </p:nvSpPr>
        <p:spPr>
          <a:xfrm>
            <a:off x="3848531" y="1117298"/>
            <a:ext cx="46117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Phần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việc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ban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sự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lớp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D5DBACB2-6AE3-FED3-C1A8-77C7839A7908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E47CA3-78B4-EBC8-AB14-5E8B203D3D8B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D6A75112-AAC3-5BCB-EE29-8E727A3AA63D}"/>
              </a:ext>
            </a:extLst>
          </p:cNvPr>
          <p:cNvSpPr/>
          <p:nvPr/>
        </p:nvSpPr>
        <p:spPr>
          <a:xfrm>
            <a:off x="8460312" y="505032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 hoạt động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 lớp trong tuần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502B59-B729-2E35-DA56-1B31164F89F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120022" y="1258298"/>
            <a:ext cx="3003871" cy="53466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FBCDCC-8B68-7989-06CE-53E3EB530E4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7883447" y="1508169"/>
            <a:ext cx="2794404" cy="547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07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96966" y="1030288"/>
            <a:ext cx="85396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04"/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Thứ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sáu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ngày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21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tháng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2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năm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2025</a:t>
            </a:r>
          </a:p>
          <a:p>
            <a:pPr algn="ctr" defTabSz="1218804"/>
            <a:r>
              <a:rPr lang="en-US" sz="3200" b="1" u="sng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Hoạt</a:t>
            </a:r>
            <a:r>
              <a:rPr lang="en-US" sz="3200" b="1" u="sng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u="sng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động</a:t>
            </a:r>
            <a:r>
              <a:rPr lang="en-US" sz="3200" b="1" u="sng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u="sng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trải</a:t>
            </a:r>
            <a:r>
              <a:rPr lang="en-US" sz="3200" b="1" u="sng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u="sng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nghiệm</a:t>
            </a:r>
            <a:endParaRPr lang="en-US" sz="3200" b="1" u="sng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  <a:p>
            <a:pPr algn="ctr" defTabSz="1218804"/>
            <a:r>
              <a:rPr lang="en-US" sz="3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Sinh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hoạt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lớp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theo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chủ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đề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: </a:t>
            </a:r>
          </a:p>
          <a:p>
            <a:pPr algn="ctr" defTabSz="1218804"/>
            <a:r>
              <a:rPr lang="en-US" sz="3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Quy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tắc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ứng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xử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khi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ăn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uống</a:t>
            </a:r>
            <a:endParaRPr lang="en-U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  <a:p>
            <a:pPr defTabSz="1218804"/>
            <a:endParaRPr lang="en-US" sz="3200" b="1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  <a:p>
            <a:pPr defTabSz="1218804"/>
            <a:endParaRPr lang="en-U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9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CCDA6E66-0D99-4448-AB35-FB56E0FEF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0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968" y="626942"/>
            <a:ext cx="92879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40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en-US" sz="4000" b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40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73" y="32726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kern="1200" dirty="0" err="1" smtClean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4000" b="1" kern="1200" dirty="0" smtClean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Đảng</a:t>
            </a:r>
            <a:r>
              <a:rPr lang="en-US" sz="4000" b="1" kern="1200" dirty="0" smtClean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4000" b="1" kern="1200" dirty="0" err="1" smtClean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4000" b="1" kern="1200" dirty="0" smtClean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endParaRPr lang="en-US" sz="4000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550F16-1666-497A-B99D-00F2F6360A16}"/>
              </a:ext>
            </a:extLst>
          </p:cNvPr>
          <p:cNvGrpSpPr/>
          <p:nvPr/>
        </p:nvGrpSpPr>
        <p:grpSpPr>
          <a:xfrm>
            <a:off x="1197853" y="1000826"/>
            <a:ext cx="9539409" cy="1722119"/>
            <a:chOff x="692365" y="2188818"/>
            <a:chExt cx="7154557" cy="1291590"/>
          </a:xfrm>
        </p:grpSpPr>
        <p:sp>
          <p:nvSpPr>
            <p:cNvPr id="27" name="Rectangle: Rounded Corners 128">
              <a:extLst>
                <a:ext uri="{FF2B5EF4-FFF2-40B4-BE49-F238E27FC236}">
                  <a16:creationId xmlns:a16="http://schemas.microsoft.com/office/drawing/2014/main" id="{57E90637-928B-4316-B207-1DAC58A4FCEF}"/>
                </a:ext>
              </a:extLst>
            </p:cNvPr>
            <p:cNvSpPr/>
            <p:nvPr/>
          </p:nvSpPr>
          <p:spPr>
            <a:xfrm>
              <a:off x="857882" y="2487586"/>
              <a:ext cx="6989040" cy="638800"/>
            </a:xfrm>
            <a:prstGeom prst="roundRect">
              <a:avLst>
                <a:gd name="adj" fmla="val 36648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86352C9-8F33-428B-9E4D-DA589B6C33B0}"/>
                </a:ext>
              </a:extLst>
            </p:cNvPr>
            <p:cNvGrpSpPr/>
            <p:nvPr/>
          </p:nvGrpSpPr>
          <p:grpSpPr>
            <a:xfrm>
              <a:off x="692365" y="2188818"/>
              <a:ext cx="1291590" cy="1291590"/>
              <a:chOff x="1250959" y="2077875"/>
              <a:chExt cx="1291590" cy="1291590"/>
            </a:xfrm>
          </p:grpSpPr>
          <p:pic>
            <p:nvPicPr>
              <p:cNvPr id="30" name="Picture 29" descr="Shape, circle&#10;&#10;Description automatically generated">
                <a:extLst>
                  <a:ext uri="{FF2B5EF4-FFF2-40B4-BE49-F238E27FC236}">
                    <a16:creationId xmlns:a16="http://schemas.microsoft.com/office/drawing/2014/main" id="{918E0CD4-4FBB-4963-A6E7-BE728E1B98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250959" y="2077875"/>
                <a:ext cx="1291590" cy="129159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0BFA8F0-B8BA-4E02-B4E0-2E38B98D4640}"/>
                  </a:ext>
                </a:extLst>
              </p:cNvPr>
              <p:cNvSpPr txBox="1"/>
              <p:nvPr/>
            </p:nvSpPr>
            <p:spPr>
              <a:xfrm>
                <a:off x="1631711" y="2506080"/>
                <a:ext cx="731334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33" b="1" dirty="0">
                    <a:ln w="28575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</a:schemeClr>
                    </a:solidFill>
                    <a:latin typeface="SVN-Ziclets" panose="02000603000000000000" pitchFamily="2" charset="0"/>
                  </a:rPr>
                  <a:t>01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281E26D-6D80-45BD-9FC6-BC5DBE2CEAD4}"/>
                </a:ext>
              </a:extLst>
            </p:cNvPr>
            <p:cNvSpPr txBox="1"/>
            <p:nvPr/>
          </p:nvSpPr>
          <p:spPr>
            <a:xfrm>
              <a:off x="1596636" y="2610542"/>
              <a:ext cx="5382326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426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26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426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426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  <a:endPara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D39A651-97D9-4175-8EB2-389809CCB90A}"/>
              </a:ext>
            </a:extLst>
          </p:cNvPr>
          <p:cNvSpPr txBox="1"/>
          <p:nvPr/>
        </p:nvSpPr>
        <p:spPr>
          <a:xfrm>
            <a:off x="3341383" y="2334781"/>
            <a:ext cx="624967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5F7C223-4EC0-41D1-8B94-3408A25A1051}"/>
              </a:ext>
            </a:extLst>
          </p:cNvPr>
          <p:cNvGrpSpPr/>
          <p:nvPr/>
        </p:nvGrpSpPr>
        <p:grpSpPr>
          <a:xfrm>
            <a:off x="620486" y="2878383"/>
            <a:ext cx="5068185" cy="1419275"/>
            <a:chOff x="898490" y="1730010"/>
            <a:chExt cx="2254779" cy="1501168"/>
          </a:xfrm>
        </p:grpSpPr>
        <p:grpSp>
          <p:nvGrpSpPr>
            <p:cNvPr id="34" name="Google Shape;2037;p62">
              <a:extLst>
                <a:ext uri="{FF2B5EF4-FFF2-40B4-BE49-F238E27FC236}">
                  <a16:creationId xmlns:a16="http://schemas.microsoft.com/office/drawing/2014/main" id="{81AED27A-E5F4-4060-A6B8-E9F796B12418}"/>
                </a:ext>
              </a:extLst>
            </p:cNvPr>
            <p:cNvGrpSpPr/>
            <p:nvPr/>
          </p:nvGrpSpPr>
          <p:grpSpPr>
            <a:xfrm>
              <a:off x="898490" y="1730010"/>
              <a:ext cx="2254779" cy="1501168"/>
              <a:chOff x="5639368" y="2405490"/>
              <a:chExt cx="1383252" cy="1158637"/>
            </a:xfrm>
          </p:grpSpPr>
          <p:sp>
            <p:nvSpPr>
              <p:cNvPr id="36" name="Google Shape;2038;p62">
                <a:extLst>
                  <a:ext uri="{FF2B5EF4-FFF2-40B4-BE49-F238E27FC236}">
                    <a16:creationId xmlns:a16="http://schemas.microsoft.com/office/drawing/2014/main" id="{08BCE432-65A6-4084-8096-7B0D55895F48}"/>
                  </a:ext>
                </a:extLst>
              </p:cNvPr>
              <p:cNvSpPr/>
              <p:nvPr/>
            </p:nvSpPr>
            <p:spPr>
              <a:xfrm>
                <a:off x="5752064" y="2461449"/>
                <a:ext cx="1057656" cy="1102676"/>
              </a:xfrm>
              <a:custGeom>
                <a:avLst/>
                <a:gdLst/>
                <a:ahLst/>
                <a:cxnLst/>
                <a:rect l="l" t="t" r="r" b="b"/>
                <a:pathLst>
                  <a:path w="31347" h="29794" extrusionOk="0">
                    <a:moveTo>
                      <a:pt x="1" y="0"/>
                    </a:moveTo>
                    <a:lnTo>
                      <a:pt x="1" y="29793"/>
                    </a:lnTo>
                    <a:lnTo>
                      <a:pt x="22376" y="29793"/>
                    </a:lnTo>
                    <a:lnTo>
                      <a:pt x="31346" y="20802"/>
                    </a:lnTo>
                    <a:lnTo>
                      <a:pt x="313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" name="Google Shape;2039;p62">
                <a:extLst>
                  <a:ext uri="{FF2B5EF4-FFF2-40B4-BE49-F238E27FC236}">
                    <a16:creationId xmlns:a16="http://schemas.microsoft.com/office/drawing/2014/main" id="{E0D75B91-6AD9-41A8-A524-3975E0D42110}"/>
                  </a:ext>
                </a:extLst>
              </p:cNvPr>
              <p:cNvSpPr/>
              <p:nvPr/>
            </p:nvSpPr>
            <p:spPr>
              <a:xfrm>
                <a:off x="6580165" y="3231333"/>
                <a:ext cx="332054" cy="332794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8992" extrusionOk="0">
                    <a:moveTo>
                      <a:pt x="1" y="0"/>
                    </a:moveTo>
                    <a:lnTo>
                      <a:pt x="1" y="8991"/>
                    </a:lnTo>
                    <a:lnTo>
                      <a:pt x="897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" name="Google Shape;2040;p62">
                <a:extLst>
                  <a:ext uri="{FF2B5EF4-FFF2-40B4-BE49-F238E27FC236}">
                    <a16:creationId xmlns:a16="http://schemas.microsoft.com/office/drawing/2014/main" id="{0C0E8EEA-ABA1-4019-AEFD-BD642035BE13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solidFill>
                <a:srgbClr val="D2AE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" name="Google Shape;2041;p62">
                <a:extLst>
                  <a:ext uri="{FF2B5EF4-FFF2-40B4-BE49-F238E27FC236}">
                    <a16:creationId xmlns:a16="http://schemas.microsoft.com/office/drawing/2014/main" id="{427BE848-BDD1-42A5-8C76-56783AB00CC5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" name="Google Shape;2042;p62">
                <a:extLst>
                  <a:ext uri="{FF2B5EF4-FFF2-40B4-BE49-F238E27FC236}">
                    <a16:creationId xmlns:a16="http://schemas.microsoft.com/office/drawing/2014/main" id="{ED1DDD36-313A-4E6B-B83A-647D80E53027}"/>
                  </a:ext>
                </a:extLst>
              </p:cNvPr>
              <p:cNvSpPr/>
              <p:nvPr/>
            </p:nvSpPr>
            <p:spPr>
              <a:xfrm>
                <a:off x="6700411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2208" y="0"/>
                    </a:moveTo>
                    <a:lnTo>
                      <a:pt x="1" y="2207"/>
                    </a:lnTo>
                    <a:lnTo>
                      <a:pt x="6499" y="8705"/>
                    </a:lnTo>
                    <a:lnTo>
                      <a:pt x="8706" y="6498"/>
                    </a:lnTo>
                    <a:lnTo>
                      <a:pt x="22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24F04C-F560-4B98-A81D-A85D9AD31342}"/>
                </a:ext>
              </a:extLst>
            </p:cNvPr>
            <p:cNvSpPr txBox="1"/>
            <p:nvPr/>
          </p:nvSpPr>
          <p:spPr>
            <a:xfrm>
              <a:off x="1161100" y="2025907"/>
              <a:ext cx="1518517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7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7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7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55E2092-1658-4544-AC6C-BF336C3BF9A3}"/>
              </a:ext>
            </a:extLst>
          </p:cNvPr>
          <p:cNvGrpSpPr/>
          <p:nvPr/>
        </p:nvGrpSpPr>
        <p:grpSpPr>
          <a:xfrm>
            <a:off x="6348248" y="2871006"/>
            <a:ext cx="5234153" cy="1346157"/>
            <a:chOff x="3410670" y="1766259"/>
            <a:chExt cx="2385053" cy="1501168"/>
          </a:xfrm>
        </p:grpSpPr>
        <p:grpSp>
          <p:nvGrpSpPr>
            <p:cNvPr id="42" name="Google Shape;2037;p62">
              <a:extLst>
                <a:ext uri="{FF2B5EF4-FFF2-40B4-BE49-F238E27FC236}">
                  <a16:creationId xmlns:a16="http://schemas.microsoft.com/office/drawing/2014/main" id="{5CC7322D-77FE-4427-9FD3-5D94F449ACA9}"/>
                </a:ext>
              </a:extLst>
            </p:cNvPr>
            <p:cNvGrpSpPr/>
            <p:nvPr/>
          </p:nvGrpSpPr>
          <p:grpSpPr>
            <a:xfrm>
              <a:off x="3410670" y="1766259"/>
              <a:ext cx="2254779" cy="1501168"/>
              <a:chOff x="5639368" y="2405490"/>
              <a:chExt cx="1383252" cy="1158637"/>
            </a:xfrm>
          </p:grpSpPr>
          <p:sp>
            <p:nvSpPr>
              <p:cNvPr id="44" name="Google Shape;2038;p62">
                <a:extLst>
                  <a:ext uri="{FF2B5EF4-FFF2-40B4-BE49-F238E27FC236}">
                    <a16:creationId xmlns:a16="http://schemas.microsoft.com/office/drawing/2014/main" id="{66C3E59D-B2D3-4B08-856A-5FCE4A209CBC}"/>
                  </a:ext>
                </a:extLst>
              </p:cNvPr>
              <p:cNvSpPr/>
              <p:nvPr/>
            </p:nvSpPr>
            <p:spPr>
              <a:xfrm>
                <a:off x="5684081" y="2461449"/>
                <a:ext cx="1228135" cy="1102676"/>
              </a:xfrm>
              <a:custGeom>
                <a:avLst/>
                <a:gdLst/>
                <a:ahLst/>
                <a:cxnLst/>
                <a:rect l="l" t="t" r="r" b="b"/>
                <a:pathLst>
                  <a:path w="31347" h="29794" extrusionOk="0">
                    <a:moveTo>
                      <a:pt x="1" y="0"/>
                    </a:moveTo>
                    <a:lnTo>
                      <a:pt x="1" y="29793"/>
                    </a:lnTo>
                    <a:lnTo>
                      <a:pt x="22376" y="29793"/>
                    </a:lnTo>
                    <a:lnTo>
                      <a:pt x="31346" y="20802"/>
                    </a:lnTo>
                    <a:lnTo>
                      <a:pt x="31346" y="0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" name="Google Shape;2039;p62">
                <a:extLst>
                  <a:ext uri="{FF2B5EF4-FFF2-40B4-BE49-F238E27FC236}">
                    <a16:creationId xmlns:a16="http://schemas.microsoft.com/office/drawing/2014/main" id="{D842545B-8680-48B8-A5F2-BC0270273D64}"/>
                  </a:ext>
                </a:extLst>
              </p:cNvPr>
              <p:cNvSpPr/>
              <p:nvPr/>
            </p:nvSpPr>
            <p:spPr>
              <a:xfrm>
                <a:off x="6580165" y="3231333"/>
                <a:ext cx="332054" cy="332794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8992" extrusionOk="0">
                    <a:moveTo>
                      <a:pt x="1" y="0"/>
                    </a:moveTo>
                    <a:lnTo>
                      <a:pt x="1" y="8991"/>
                    </a:lnTo>
                    <a:lnTo>
                      <a:pt x="897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6" name="Google Shape;2040;p62">
                <a:extLst>
                  <a:ext uri="{FF2B5EF4-FFF2-40B4-BE49-F238E27FC236}">
                    <a16:creationId xmlns:a16="http://schemas.microsoft.com/office/drawing/2014/main" id="{F233A6D2-A16A-4E23-8080-F2EB176CC7D4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solidFill>
                <a:srgbClr val="D2AE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" name="Google Shape;2041;p62">
                <a:extLst>
                  <a:ext uri="{FF2B5EF4-FFF2-40B4-BE49-F238E27FC236}">
                    <a16:creationId xmlns:a16="http://schemas.microsoft.com/office/drawing/2014/main" id="{C205F24C-2ADC-4BE1-A530-0A19F4CAD626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" name="Google Shape;2042;p62">
                <a:extLst>
                  <a:ext uri="{FF2B5EF4-FFF2-40B4-BE49-F238E27FC236}">
                    <a16:creationId xmlns:a16="http://schemas.microsoft.com/office/drawing/2014/main" id="{3C7A6844-AC8E-411C-8272-FCB387BE51F5}"/>
                  </a:ext>
                </a:extLst>
              </p:cNvPr>
              <p:cNvSpPr/>
              <p:nvPr/>
            </p:nvSpPr>
            <p:spPr>
              <a:xfrm>
                <a:off x="6700411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2208" y="0"/>
                    </a:moveTo>
                    <a:lnTo>
                      <a:pt x="1" y="2207"/>
                    </a:lnTo>
                    <a:lnTo>
                      <a:pt x="6499" y="8705"/>
                    </a:lnTo>
                    <a:lnTo>
                      <a:pt x="8706" y="6498"/>
                    </a:lnTo>
                    <a:lnTo>
                      <a:pt x="220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7E88BBE-F1A1-4A03-A35C-7775C1B0701F}"/>
                </a:ext>
              </a:extLst>
            </p:cNvPr>
            <p:cNvSpPr txBox="1"/>
            <p:nvPr/>
          </p:nvSpPr>
          <p:spPr>
            <a:xfrm>
              <a:off x="3569459" y="2115357"/>
              <a:ext cx="2226264" cy="623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7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r>
                <a:rPr lang="en-US" sz="37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7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7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733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48BC030-4EFB-462B-BF8E-68A6E46FE864}"/>
              </a:ext>
            </a:extLst>
          </p:cNvPr>
          <p:cNvGrpSpPr/>
          <p:nvPr/>
        </p:nvGrpSpPr>
        <p:grpSpPr>
          <a:xfrm>
            <a:off x="8022638" y="4477072"/>
            <a:ext cx="3957237" cy="2546071"/>
            <a:chOff x="5771115" y="1724111"/>
            <a:chExt cx="2254779" cy="1630218"/>
          </a:xfrm>
        </p:grpSpPr>
        <p:grpSp>
          <p:nvGrpSpPr>
            <p:cNvPr id="50" name="Google Shape;2037;p62">
              <a:extLst>
                <a:ext uri="{FF2B5EF4-FFF2-40B4-BE49-F238E27FC236}">
                  <a16:creationId xmlns:a16="http://schemas.microsoft.com/office/drawing/2014/main" id="{5FA11FBC-1D37-4CB4-886D-6ACD30B662F9}"/>
                </a:ext>
              </a:extLst>
            </p:cNvPr>
            <p:cNvGrpSpPr/>
            <p:nvPr/>
          </p:nvGrpSpPr>
          <p:grpSpPr>
            <a:xfrm>
              <a:off x="5771115" y="1724111"/>
              <a:ext cx="2254779" cy="1501168"/>
              <a:chOff x="5639368" y="2405490"/>
              <a:chExt cx="1383252" cy="1158637"/>
            </a:xfrm>
            <a:solidFill>
              <a:schemeClr val="accent4"/>
            </a:solidFill>
          </p:grpSpPr>
          <p:sp>
            <p:nvSpPr>
              <p:cNvPr id="52" name="Google Shape;2038;p62">
                <a:extLst>
                  <a:ext uri="{FF2B5EF4-FFF2-40B4-BE49-F238E27FC236}">
                    <a16:creationId xmlns:a16="http://schemas.microsoft.com/office/drawing/2014/main" id="{B311A772-7764-408B-9A1B-1C28C06D96FF}"/>
                  </a:ext>
                </a:extLst>
              </p:cNvPr>
              <p:cNvSpPr/>
              <p:nvPr/>
            </p:nvSpPr>
            <p:spPr>
              <a:xfrm>
                <a:off x="5752064" y="2461449"/>
                <a:ext cx="1160152" cy="1102676"/>
              </a:xfrm>
              <a:custGeom>
                <a:avLst/>
                <a:gdLst/>
                <a:ahLst/>
                <a:cxnLst/>
                <a:rect l="l" t="t" r="r" b="b"/>
                <a:pathLst>
                  <a:path w="31347" h="29794" extrusionOk="0">
                    <a:moveTo>
                      <a:pt x="1" y="0"/>
                    </a:moveTo>
                    <a:lnTo>
                      <a:pt x="1" y="29793"/>
                    </a:lnTo>
                    <a:lnTo>
                      <a:pt x="22376" y="29793"/>
                    </a:lnTo>
                    <a:lnTo>
                      <a:pt x="31346" y="20802"/>
                    </a:lnTo>
                    <a:lnTo>
                      <a:pt x="3134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" name="Google Shape;2039;p62">
                <a:extLst>
                  <a:ext uri="{FF2B5EF4-FFF2-40B4-BE49-F238E27FC236}">
                    <a16:creationId xmlns:a16="http://schemas.microsoft.com/office/drawing/2014/main" id="{82EB1C47-05B5-49D8-B5A4-C797460810F4}"/>
                  </a:ext>
                </a:extLst>
              </p:cNvPr>
              <p:cNvSpPr/>
              <p:nvPr/>
            </p:nvSpPr>
            <p:spPr>
              <a:xfrm>
                <a:off x="6580165" y="3231333"/>
                <a:ext cx="332054" cy="332794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8992" extrusionOk="0">
                    <a:moveTo>
                      <a:pt x="1" y="0"/>
                    </a:moveTo>
                    <a:lnTo>
                      <a:pt x="1" y="8991"/>
                    </a:lnTo>
                    <a:lnTo>
                      <a:pt x="897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" name="Google Shape;2040;p62">
                <a:extLst>
                  <a:ext uri="{FF2B5EF4-FFF2-40B4-BE49-F238E27FC236}">
                    <a16:creationId xmlns:a16="http://schemas.microsoft.com/office/drawing/2014/main" id="{6F9E285E-96B9-4ED6-8515-C6BF0486F7C5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" name="Google Shape;2041;p62">
                <a:extLst>
                  <a:ext uri="{FF2B5EF4-FFF2-40B4-BE49-F238E27FC236}">
                    <a16:creationId xmlns:a16="http://schemas.microsoft.com/office/drawing/2014/main" id="{5616B33D-2309-4629-B1FA-4A0E18BCDBF1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" name="Google Shape;2042;p62">
                <a:extLst>
                  <a:ext uri="{FF2B5EF4-FFF2-40B4-BE49-F238E27FC236}">
                    <a16:creationId xmlns:a16="http://schemas.microsoft.com/office/drawing/2014/main" id="{8F581960-6287-4908-8B37-0B605E8F4A70}"/>
                  </a:ext>
                </a:extLst>
              </p:cNvPr>
              <p:cNvSpPr/>
              <p:nvPr/>
            </p:nvSpPr>
            <p:spPr>
              <a:xfrm>
                <a:off x="6700411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2208" y="0"/>
                    </a:moveTo>
                    <a:lnTo>
                      <a:pt x="1" y="2207"/>
                    </a:lnTo>
                    <a:lnTo>
                      <a:pt x="6499" y="8705"/>
                    </a:lnTo>
                    <a:lnTo>
                      <a:pt x="8706" y="6498"/>
                    </a:lnTo>
                    <a:lnTo>
                      <a:pt x="220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A85D6A9-16B8-4E5A-BADD-214986457200}"/>
                </a:ext>
              </a:extLst>
            </p:cNvPr>
            <p:cNvSpPr txBox="1"/>
            <p:nvPr/>
          </p:nvSpPr>
          <p:spPr>
            <a:xfrm>
              <a:off x="6052225" y="2003960"/>
              <a:ext cx="1923083" cy="135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r>
                <a:rPr lang="en-US" sz="3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3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E0FB780-BE6F-4EF4-8D97-1A80490D2E1B}"/>
              </a:ext>
            </a:extLst>
          </p:cNvPr>
          <p:cNvGrpSpPr/>
          <p:nvPr/>
        </p:nvGrpSpPr>
        <p:grpSpPr>
          <a:xfrm>
            <a:off x="245203" y="4561114"/>
            <a:ext cx="3443627" cy="2301159"/>
            <a:chOff x="898490" y="3503316"/>
            <a:chExt cx="2309193" cy="1501168"/>
          </a:xfrm>
        </p:grpSpPr>
        <p:grpSp>
          <p:nvGrpSpPr>
            <p:cNvPr id="58" name="Google Shape;2037;p62">
              <a:extLst>
                <a:ext uri="{FF2B5EF4-FFF2-40B4-BE49-F238E27FC236}">
                  <a16:creationId xmlns:a16="http://schemas.microsoft.com/office/drawing/2014/main" id="{24F66FA4-4877-4960-9014-93C05844C66B}"/>
                </a:ext>
              </a:extLst>
            </p:cNvPr>
            <p:cNvGrpSpPr/>
            <p:nvPr/>
          </p:nvGrpSpPr>
          <p:grpSpPr>
            <a:xfrm>
              <a:off x="898490" y="3503316"/>
              <a:ext cx="2254779" cy="1501168"/>
              <a:chOff x="5639368" y="2405490"/>
              <a:chExt cx="1383252" cy="1158637"/>
            </a:xfrm>
          </p:grpSpPr>
          <p:sp>
            <p:nvSpPr>
              <p:cNvPr id="60" name="Google Shape;2038;p62">
                <a:extLst>
                  <a:ext uri="{FF2B5EF4-FFF2-40B4-BE49-F238E27FC236}">
                    <a16:creationId xmlns:a16="http://schemas.microsoft.com/office/drawing/2014/main" id="{8B345B87-3CB9-4419-A1EF-C9767F81CA7B}"/>
                  </a:ext>
                </a:extLst>
              </p:cNvPr>
              <p:cNvSpPr/>
              <p:nvPr/>
            </p:nvSpPr>
            <p:spPr>
              <a:xfrm>
                <a:off x="5752064" y="2461449"/>
                <a:ext cx="1160152" cy="1102676"/>
              </a:xfrm>
              <a:custGeom>
                <a:avLst/>
                <a:gdLst/>
                <a:ahLst/>
                <a:cxnLst/>
                <a:rect l="l" t="t" r="r" b="b"/>
                <a:pathLst>
                  <a:path w="31347" h="29794" extrusionOk="0">
                    <a:moveTo>
                      <a:pt x="1" y="0"/>
                    </a:moveTo>
                    <a:lnTo>
                      <a:pt x="1" y="29793"/>
                    </a:lnTo>
                    <a:lnTo>
                      <a:pt x="22376" y="29793"/>
                    </a:lnTo>
                    <a:lnTo>
                      <a:pt x="31346" y="20802"/>
                    </a:lnTo>
                    <a:lnTo>
                      <a:pt x="313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" name="Google Shape;2039;p62">
                <a:extLst>
                  <a:ext uri="{FF2B5EF4-FFF2-40B4-BE49-F238E27FC236}">
                    <a16:creationId xmlns:a16="http://schemas.microsoft.com/office/drawing/2014/main" id="{44951028-D766-4A95-96C6-A26A727CC2B2}"/>
                  </a:ext>
                </a:extLst>
              </p:cNvPr>
              <p:cNvSpPr/>
              <p:nvPr/>
            </p:nvSpPr>
            <p:spPr>
              <a:xfrm>
                <a:off x="6580165" y="3231333"/>
                <a:ext cx="332054" cy="332794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8992" extrusionOk="0">
                    <a:moveTo>
                      <a:pt x="1" y="0"/>
                    </a:moveTo>
                    <a:lnTo>
                      <a:pt x="1" y="8991"/>
                    </a:lnTo>
                    <a:lnTo>
                      <a:pt x="897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" name="Google Shape;2040;p62">
                <a:extLst>
                  <a:ext uri="{FF2B5EF4-FFF2-40B4-BE49-F238E27FC236}">
                    <a16:creationId xmlns:a16="http://schemas.microsoft.com/office/drawing/2014/main" id="{E2D95B41-92CB-4470-8FB1-944E97A3F8E0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solidFill>
                <a:srgbClr val="D2AE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" name="Google Shape;2041;p62">
                <a:extLst>
                  <a:ext uri="{FF2B5EF4-FFF2-40B4-BE49-F238E27FC236}">
                    <a16:creationId xmlns:a16="http://schemas.microsoft.com/office/drawing/2014/main" id="{867C41AA-6EF0-4562-A60C-00F1D066B475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4" name="Google Shape;2042;p62">
                <a:extLst>
                  <a:ext uri="{FF2B5EF4-FFF2-40B4-BE49-F238E27FC236}">
                    <a16:creationId xmlns:a16="http://schemas.microsoft.com/office/drawing/2014/main" id="{89A8E4F9-77E8-4C77-A467-236E507F2D1C}"/>
                  </a:ext>
                </a:extLst>
              </p:cNvPr>
              <p:cNvSpPr/>
              <p:nvPr/>
            </p:nvSpPr>
            <p:spPr>
              <a:xfrm>
                <a:off x="6700411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2208" y="0"/>
                    </a:moveTo>
                    <a:lnTo>
                      <a:pt x="1" y="2207"/>
                    </a:lnTo>
                    <a:lnTo>
                      <a:pt x="6499" y="8705"/>
                    </a:lnTo>
                    <a:lnTo>
                      <a:pt x="8706" y="6498"/>
                    </a:lnTo>
                    <a:lnTo>
                      <a:pt x="22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F77A090-7BE9-4C5E-8D7F-D1B718F0CA1A}"/>
                </a:ext>
              </a:extLst>
            </p:cNvPr>
            <p:cNvSpPr txBox="1"/>
            <p:nvPr/>
          </p:nvSpPr>
          <p:spPr>
            <a:xfrm>
              <a:off x="1271454" y="3849570"/>
              <a:ext cx="1936229" cy="809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733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733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733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3733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endPara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3441FDF-11D9-4386-91FF-961CC2D86947}"/>
              </a:ext>
            </a:extLst>
          </p:cNvPr>
          <p:cNvGrpSpPr/>
          <p:nvPr/>
        </p:nvGrpSpPr>
        <p:grpSpPr>
          <a:xfrm>
            <a:off x="3846960" y="4297655"/>
            <a:ext cx="4115940" cy="2751570"/>
            <a:chOff x="3384301" y="3522214"/>
            <a:chExt cx="2337557" cy="1647877"/>
          </a:xfrm>
        </p:grpSpPr>
        <p:grpSp>
          <p:nvGrpSpPr>
            <p:cNvPr id="66" name="Google Shape;2037;p62">
              <a:extLst>
                <a:ext uri="{FF2B5EF4-FFF2-40B4-BE49-F238E27FC236}">
                  <a16:creationId xmlns:a16="http://schemas.microsoft.com/office/drawing/2014/main" id="{9FE5641C-27CE-4C4D-89AD-25A7FD6343E4}"/>
                </a:ext>
              </a:extLst>
            </p:cNvPr>
            <p:cNvGrpSpPr/>
            <p:nvPr/>
          </p:nvGrpSpPr>
          <p:grpSpPr>
            <a:xfrm>
              <a:off x="3418134" y="3522214"/>
              <a:ext cx="2254779" cy="1501168"/>
              <a:chOff x="5639368" y="2405490"/>
              <a:chExt cx="1383252" cy="1158637"/>
            </a:xfrm>
          </p:grpSpPr>
          <p:sp>
            <p:nvSpPr>
              <p:cNvPr id="68" name="Google Shape;2038;p62">
                <a:extLst>
                  <a:ext uri="{FF2B5EF4-FFF2-40B4-BE49-F238E27FC236}">
                    <a16:creationId xmlns:a16="http://schemas.microsoft.com/office/drawing/2014/main" id="{FC6130AB-3255-41E0-8162-D6053BC1A7F5}"/>
                  </a:ext>
                </a:extLst>
              </p:cNvPr>
              <p:cNvSpPr/>
              <p:nvPr/>
            </p:nvSpPr>
            <p:spPr>
              <a:xfrm>
                <a:off x="5752064" y="2461449"/>
                <a:ext cx="1160152" cy="1102676"/>
              </a:xfrm>
              <a:custGeom>
                <a:avLst/>
                <a:gdLst/>
                <a:ahLst/>
                <a:cxnLst/>
                <a:rect l="l" t="t" r="r" b="b"/>
                <a:pathLst>
                  <a:path w="31347" h="29794" extrusionOk="0">
                    <a:moveTo>
                      <a:pt x="1" y="0"/>
                    </a:moveTo>
                    <a:lnTo>
                      <a:pt x="1" y="29793"/>
                    </a:lnTo>
                    <a:lnTo>
                      <a:pt x="22376" y="29793"/>
                    </a:lnTo>
                    <a:lnTo>
                      <a:pt x="31346" y="20802"/>
                    </a:lnTo>
                    <a:lnTo>
                      <a:pt x="31346" y="0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" name="Google Shape;2039;p62">
                <a:extLst>
                  <a:ext uri="{FF2B5EF4-FFF2-40B4-BE49-F238E27FC236}">
                    <a16:creationId xmlns:a16="http://schemas.microsoft.com/office/drawing/2014/main" id="{4D16F2FC-2582-42B4-97BB-329B87E93C94}"/>
                  </a:ext>
                </a:extLst>
              </p:cNvPr>
              <p:cNvSpPr/>
              <p:nvPr/>
            </p:nvSpPr>
            <p:spPr>
              <a:xfrm>
                <a:off x="6580165" y="3231333"/>
                <a:ext cx="332054" cy="332794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8992" extrusionOk="0">
                    <a:moveTo>
                      <a:pt x="1" y="0"/>
                    </a:moveTo>
                    <a:lnTo>
                      <a:pt x="1" y="8991"/>
                    </a:lnTo>
                    <a:lnTo>
                      <a:pt x="897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" name="Google Shape;2040;p62">
                <a:extLst>
                  <a:ext uri="{FF2B5EF4-FFF2-40B4-BE49-F238E27FC236}">
                    <a16:creationId xmlns:a16="http://schemas.microsoft.com/office/drawing/2014/main" id="{B2DCA9BE-E5EF-47FD-A1DA-7B3CF550A759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solidFill>
                <a:srgbClr val="D2AE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" name="Google Shape;2041;p62">
                <a:extLst>
                  <a:ext uri="{FF2B5EF4-FFF2-40B4-BE49-F238E27FC236}">
                    <a16:creationId xmlns:a16="http://schemas.microsoft.com/office/drawing/2014/main" id="{304206F4-5665-4FD2-9743-B300154EF95D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" name="Google Shape;2042;p62">
                <a:extLst>
                  <a:ext uri="{FF2B5EF4-FFF2-40B4-BE49-F238E27FC236}">
                    <a16:creationId xmlns:a16="http://schemas.microsoft.com/office/drawing/2014/main" id="{A56DB72E-146A-432B-9C92-483A69E4A26E}"/>
                  </a:ext>
                </a:extLst>
              </p:cNvPr>
              <p:cNvSpPr/>
              <p:nvPr/>
            </p:nvSpPr>
            <p:spPr>
              <a:xfrm>
                <a:off x="6700411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2208" y="0"/>
                    </a:moveTo>
                    <a:lnTo>
                      <a:pt x="1" y="2207"/>
                    </a:lnTo>
                    <a:lnTo>
                      <a:pt x="6499" y="8705"/>
                    </a:lnTo>
                    <a:lnTo>
                      <a:pt x="8706" y="6498"/>
                    </a:lnTo>
                    <a:lnTo>
                      <a:pt x="220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3B0C669-475E-4417-BE28-C25149413492}"/>
                </a:ext>
              </a:extLst>
            </p:cNvPr>
            <p:cNvSpPr txBox="1"/>
            <p:nvPr/>
          </p:nvSpPr>
          <p:spPr>
            <a:xfrm>
              <a:off x="3384301" y="3819722"/>
              <a:ext cx="2337557" cy="135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3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7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7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sz="3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endPara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48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968" y="626942"/>
            <a:ext cx="92879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40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 </a:t>
            </a:r>
            <a:r>
              <a:rPr lang="en-US" sz="40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40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73" y="32726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kern="1200" dirty="0" err="1" smtClean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4000" b="1" kern="1200" dirty="0" smtClean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Đảng</a:t>
            </a:r>
            <a:r>
              <a:rPr lang="en-US" sz="4000" b="1" kern="1200" dirty="0" smtClean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4000" b="1" kern="1200" dirty="0" err="1" smtClean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4000" b="1" kern="1200" dirty="0" smtClean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endParaRPr lang="en-US" sz="4000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550F16-1666-497A-B99D-00F2F6360A16}"/>
              </a:ext>
            </a:extLst>
          </p:cNvPr>
          <p:cNvGrpSpPr/>
          <p:nvPr/>
        </p:nvGrpSpPr>
        <p:grpSpPr>
          <a:xfrm>
            <a:off x="1197853" y="1000826"/>
            <a:ext cx="9539409" cy="1722119"/>
            <a:chOff x="692365" y="2188818"/>
            <a:chExt cx="7154557" cy="1291590"/>
          </a:xfrm>
        </p:grpSpPr>
        <p:sp>
          <p:nvSpPr>
            <p:cNvPr id="27" name="Rectangle: Rounded Corners 128">
              <a:extLst>
                <a:ext uri="{FF2B5EF4-FFF2-40B4-BE49-F238E27FC236}">
                  <a16:creationId xmlns:a16="http://schemas.microsoft.com/office/drawing/2014/main" id="{57E90637-928B-4316-B207-1DAC58A4FCEF}"/>
                </a:ext>
              </a:extLst>
            </p:cNvPr>
            <p:cNvSpPr/>
            <p:nvPr/>
          </p:nvSpPr>
          <p:spPr>
            <a:xfrm>
              <a:off x="857882" y="2487586"/>
              <a:ext cx="6989040" cy="638800"/>
            </a:xfrm>
            <a:prstGeom prst="roundRect">
              <a:avLst>
                <a:gd name="adj" fmla="val 36648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86352C9-8F33-428B-9E4D-DA589B6C33B0}"/>
                </a:ext>
              </a:extLst>
            </p:cNvPr>
            <p:cNvGrpSpPr/>
            <p:nvPr/>
          </p:nvGrpSpPr>
          <p:grpSpPr>
            <a:xfrm>
              <a:off x="692365" y="2188818"/>
              <a:ext cx="1291590" cy="1291590"/>
              <a:chOff x="1250959" y="2077875"/>
              <a:chExt cx="1291590" cy="1291590"/>
            </a:xfrm>
          </p:grpSpPr>
          <p:pic>
            <p:nvPicPr>
              <p:cNvPr id="30" name="Picture 29" descr="Shape, circle&#10;&#10;Description automatically generated">
                <a:extLst>
                  <a:ext uri="{FF2B5EF4-FFF2-40B4-BE49-F238E27FC236}">
                    <a16:creationId xmlns:a16="http://schemas.microsoft.com/office/drawing/2014/main" id="{918E0CD4-4FBB-4963-A6E7-BE728E1B98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250959" y="2077875"/>
                <a:ext cx="1291590" cy="129159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0BFA8F0-B8BA-4E02-B4E0-2E38B98D4640}"/>
                  </a:ext>
                </a:extLst>
              </p:cNvPr>
              <p:cNvSpPr txBox="1"/>
              <p:nvPr/>
            </p:nvSpPr>
            <p:spPr>
              <a:xfrm>
                <a:off x="1631711" y="2506080"/>
                <a:ext cx="731334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33" b="1" dirty="0">
                    <a:ln w="28575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</a:schemeClr>
                    </a:solidFill>
                    <a:latin typeface="SVN-Ziclets" panose="02000603000000000000" pitchFamily="2" charset="0"/>
                  </a:rPr>
                  <a:t>01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281E26D-6D80-45BD-9FC6-BC5DBE2CEAD4}"/>
                </a:ext>
              </a:extLst>
            </p:cNvPr>
            <p:cNvSpPr txBox="1"/>
            <p:nvPr/>
          </p:nvSpPr>
          <p:spPr>
            <a:xfrm>
              <a:off x="1687860" y="2568327"/>
              <a:ext cx="554786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426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  <a:endPara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D39A651-97D9-4175-8EB2-389809CCB90A}"/>
              </a:ext>
            </a:extLst>
          </p:cNvPr>
          <p:cNvSpPr txBox="1"/>
          <p:nvPr/>
        </p:nvSpPr>
        <p:spPr>
          <a:xfrm>
            <a:off x="1093077" y="2238552"/>
            <a:ext cx="10137226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endParaRPr lang="en-US" sz="4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2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2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9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836</Words>
  <Application>Microsoft Office PowerPoint</Application>
  <PresentationFormat>Widescreen</PresentationFormat>
  <Paragraphs>101</Paragraphs>
  <Slides>26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宋体</vt:lpstr>
      <vt:lpstr>Arial</vt:lpstr>
      <vt:lpstr>Calibri</vt:lpstr>
      <vt:lpstr>Calibri Light</vt:lpstr>
      <vt:lpstr>Cambria</vt:lpstr>
      <vt:lpstr>等线</vt:lpstr>
      <vt:lpstr>Odibee Sans</vt:lpstr>
      <vt:lpstr>SVN-Ziclets</vt:lpstr>
      <vt:lpstr>Tahoma</vt:lpstr>
      <vt:lpstr>Times New Roman</vt:lpstr>
      <vt:lpstr>UTM Cookies</vt:lpstr>
      <vt:lpstr>字魂59号-创粗黑</vt:lpstr>
      <vt:lpstr>第一PPT，www.1ppt.com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42</cp:revision>
  <dcterms:created xsi:type="dcterms:W3CDTF">2022-11-27T01:09:24Z</dcterms:created>
  <dcterms:modified xsi:type="dcterms:W3CDTF">2025-02-21T07:23:36Z</dcterms:modified>
</cp:coreProperties>
</file>