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6" r:id="rId2"/>
  </p:sldMasterIdLst>
  <p:notesMasterIdLst>
    <p:notesMasterId r:id="rId23"/>
  </p:notesMasterIdLst>
  <p:sldIdLst>
    <p:sldId id="474" r:id="rId3"/>
    <p:sldId id="342" r:id="rId4"/>
    <p:sldId id="272" r:id="rId5"/>
    <p:sldId id="334" r:id="rId6"/>
    <p:sldId id="316" r:id="rId7"/>
    <p:sldId id="321" r:id="rId8"/>
    <p:sldId id="314" r:id="rId9"/>
    <p:sldId id="476" r:id="rId10"/>
    <p:sldId id="322" r:id="rId11"/>
    <p:sldId id="325" r:id="rId12"/>
    <p:sldId id="470" r:id="rId13"/>
    <p:sldId id="475" r:id="rId14"/>
    <p:sldId id="302" r:id="rId15"/>
    <p:sldId id="333" r:id="rId16"/>
    <p:sldId id="338" r:id="rId17"/>
    <p:sldId id="339" r:id="rId18"/>
    <p:sldId id="477" r:id="rId19"/>
    <p:sldId id="473" r:id="rId20"/>
    <p:sldId id="472" r:id="rId21"/>
    <p:sldId id="269" r:id="rId22"/>
  </p:sldIdLst>
  <p:sldSz cx="12192000" cy="6858000"/>
  <p:notesSz cx="6858000" cy="9144000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Sylfaen" panose="010A0502050306030303" pitchFamily="18" charset="0"/>
      <p:regular r:id="rId28"/>
    </p:embeddedFont>
    <p:embeddedFont>
      <p:font typeface=".VnAvant" panose="020B720000000000000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8" autoAdjust="0"/>
    <p:restoredTop sz="93218" autoAdjust="0"/>
  </p:normalViewPr>
  <p:slideViewPr>
    <p:cSldViewPr snapToGrid="0">
      <p:cViewPr varScale="1">
        <p:scale>
          <a:sx n="74" d="100"/>
          <a:sy n="74" d="100"/>
        </p:scale>
        <p:origin x="21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27294-425F-4199-B4F6-0656BD407256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E661F-F5BE-464F-8B8A-B312B9200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E661F-F5BE-464F-8B8A-B312B9200B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5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881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37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0890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FF39E0-7723-4AF3-BB99-7EAB702350BB}"/>
              </a:ext>
            </a:extLst>
          </p:cNvPr>
          <p:cNvSpPr/>
          <p:nvPr userDrawn="1"/>
        </p:nvSpPr>
        <p:spPr>
          <a:xfrm>
            <a:off x="11182709" y="86264"/>
            <a:ext cx="1092680" cy="145786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0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48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564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823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5023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910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585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50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182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706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404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48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10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97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40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2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4171" y="-130629"/>
            <a:ext cx="12449560" cy="71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F3E12CB-CA9A-4084-94D0-D33A410FE35C}"/>
              </a:ext>
            </a:extLst>
          </p:cNvPr>
          <p:cNvSpPr/>
          <p:nvPr userDrawn="1"/>
        </p:nvSpPr>
        <p:spPr>
          <a:xfrm>
            <a:off x="10829114" y="7859"/>
            <a:ext cx="1270850" cy="145786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68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2394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hyperlink" Target="https://www.hoc10.vn/doc-sach/tieng-viet-1-1/1/1/16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www.hoc10.vn/doc-sach/tieng-viet-1-1/1/1/16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B1C34A-956D-9483-92E0-9FDD710EF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914" y="164386"/>
            <a:ext cx="4528483" cy="68502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C6934CB-67AC-D6EA-363D-72CA38949823}"/>
              </a:ext>
            </a:extLst>
          </p:cNvPr>
          <p:cNvSpPr txBox="1">
            <a:spLocks/>
          </p:cNvSpPr>
          <p:nvPr/>
        </p:nvSpPr>
        <p:spPr bwMode="auto">
          <a:xfrm>
            <a:off x="3570514" y="-258622"/>
            <a:ext cx="9126357" cy="118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TRƯỜNG TIỂU HỌC NGUYỄN VĂN CỪ</a:t>
            </a:r>
          </a:p>
        </p:txBody>
      </p:sp>
      <p:sp>
        <p:nvSpPr>
          <p:cNvPr id="7" name="WordArt 8">
            <a:extLst>
              <a:ext uri="{FF2B5EF4-FFF2-40B4-BE49-F238E27FC236}">
                <a16:creationId xmlns:a16="http://schemas.microsoft.com/office/drawing/2014/main" id="{51200736-9E74-D293-3B11-CA737DEE6F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35927" y="940730"/>
            <a:ext cx="7481901" cy="8635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Chào</a:t>
            </a:r>
            <a:r>
              <a:rPr lang="en-US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mừng</a:t>
            </a:r>
            <a:r>
              <a:rPr lang="en-US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quý</a:t>
            </a:r>
            <a:r>
              <a:rPr lang="en-US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thầy</a:t>
            </a:r>
            <a:r>
              <a:rPr lang="en-US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cô</a:t>
            </a:r>
            <a:r>
              <a:rPr lang="en-US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và</a:t>
            </a:r>
            <a:r>
              <a:rPr lang="en-US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các</a:t>
            </a:r>
            <a:r>
              <a:rPr lang="en-US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em</a:t>
            </a:r>
            <a:r>
              <a:rPr lang="en-US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học</a:t>
            </a:r>
            <a:r>
              <a:rPr lang="en-US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sinh</a:t>
            </a:r>
            <a:endParaRPr lang="en-US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24D419-EDBB-9648-FB8A-CEE7229FF94E}"/>
              </a:ext>
            </a:extLst>
          </p:cNvPr>
          <p:cNvSpPr/>
          <p:nvPr/>
        </p:nvSpPr>
        <p:spPr>
          <a:xfrm>
            <a:off x="6026215" y="2732314"/>
            <a:ext cx="4327295" cy="963156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31550" cmpd="sng">
                  <a:solidFill>
                    <a:srgbClr val="FF33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Môn</a:t>
            </a:r>
            <a:r>
              <a:rPr lang="en-US" sz="5400" b="1" dirty="0">
                <a:ln w="31550" cmpd="sng">
                  <a:solidFill>
                    <a:srgbClr val="FF33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 TIẾNG VIỆT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FE847F-30B7-6DCF-802C-41E063A627A6}"/>
              </a:ext>
            </a:extLst>
          </p:cNvPr>
          <p:cNvSpPr/>
          <p:nvPr/>
        </p:nvSpPr>
        <p:spPr>
          <a:xfrm rot="187151">
            <a:off x="6521636" y="4007158"/>
            <a:ext cx="3208839" cy="663089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9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Lớp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9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1M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E9D7130-2B5A-85FD-4FB5-58239B580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569" y="5820012"/>
            <a:ext cx="730400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dirty="0">
                <a:solidFill>
                  <a:schemeClr val="accent6"/>
                </a:solidFill>
              </a:rPr>
              <a:t>           </a:t>
            </a:r>
            <a:r>
              <a:rPr lang="en-US" altLang="en-US" sz="2400" dirty="0" err="1">
                <a:solidFill>
                  <a:schemeClr val="accent6"/>
                </a:solidFill>
              </a:rPr>
              <a:t>Giáo</a:t>
            </a:r>
            <a:r>
              <a:rPr lang="en-US" altLang="en-US" sz="2400" dirty="0">
                <a:solidFill>
                  <a:schemeClr val="accent6"/>
                </a:solidFill>
              </a:rPr>
              <a:t> </a:t>
            </a:r>
            <a:r>
              <a:rPr lang="en-US" altLang="en-US" sz="2400" dirty="0" err="1">
                <a:solidFill>
                  <a:schemeClr val="accent6"/>
                </a:solidFill>
              </a:rPr>
              <a:t>viên</a:t>
            </a:r>
            <a:r>
              <a:rPr lang="en-US" altLang="en-US" sz="2400" dirty="0">
                <a:solidFill>
                  <a:schemeClr val="accent6"/>
                </a:solidFill>
              </a:rPr>
              <a:t> </a:t>
            </a:r>
            <a:r>
              <a:rPr lang="en-US" altLang="en-US" sz="2400" dirty="0" err="1">
                <a:solidFill>
                  <a:schemeClr val="accent6"/>
                </a:solidFill>
              </a:rPr>
              <a:t>thực</a:t>
            </a:r>
            <a:r>
              <a:rPr lang="en-US" altLang="en-US" sz="2400" dirty="0">
                <a:solidFill>
                  <a:schemeClr val="accent6"/>
                </a:solidFill>
              </a:rPr>
              <a:t> </a:t>
            </a:r>
            <a:r>
              <a:rPr lang="en-US" altLang="en-US" sz="2400" dirty="0" err="1">
                <a:solidFill>
                  <a:schemeClr val="accent6"/>
                </a:solidFill>
              </a:rPr>
              <a:t>hiện</a:t>
            </a:r>
            <a:r>
              <a:rPr lang="en-US" altLang="en-US" sz="2400" dirty="0">
                <a:solidFill>
                  <a:schemeClr val="accent6"/>
                </a:solidFill>
              </a:rPr>
              <a:t>: </a:t>
            </a:r>
            <a:r>
              <a:rPr lang="en-US" altLang="en-US" sz="2400" dirty="0" err="1">
                <a:solidFill>
                  <a:schemeClr val="accent6"/>
                </a:solidFill>
              </a:rPr>
              <a:t>Nguyễn</a:t>
            </a:r>
            <a:r>
              <a:rPr lang="en-US" altLang="en-US" sz="2400" dirty="0">
                <a:solidFill>
                  <a:schemeClr val="accent6"/>
                </a:solidFill>
              </a:rPr>
              <a:t> </a:t>
            </a:r>
            <a:r>
              <a:rPr lang="en-US" altLang="en-US" sz="2400" dirty="0" err="1">
                <a:solidFill>
                  <a:schemeClr val="accent6"/>
                </a:solidFill>
              </a:rPr>
              <a:t>Thị</a:t>
            </a:r>
            <a:r>
              <a:rPr lang="en-US" altLang="en-US" sz="2400" dirty="0">
                <a:solidFill>
                  <a:schemeClr val="accent6"/>
                </a:solidFill>
              </a:rPr>
              <a:t> Thu </a:t>
            </a:r>
            <a:r>
              <a:rPr lang="en-US" altLang="en-US" sz="2400" dirty="0" err="1">
                <a:solidFill>
                  <a:schemeClr val="accent6"/>
                </a:solidFill>
              </a:rPr>
              <a:t>Thương</a:t>
            </a:r>
            <a:endParaRPr lang="en-US" alt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3" y="2352781"/>
            <a:ext cx="5921003" cy="3997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691086" y="3300864"/>
            <a:ext cx="3091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46019" y="3302770"/>
            <a:ext cx="2445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6DD104-F5D8-F6C9-98ED-7DC01CDF5187}"/>
              </a:ext>
            </a:extLst>
          </p:cNvPr>
          <p:cNvSpPr/>
          <p:nvPr/>
        </p:nvSpPr>
        <p:spPr>
          <a:xfrm>
            <a:off x="940518" y="1554496"/>
            <a:ext cx="4105375" cy="798285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CÀI BẢNG CÀI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2.Giúp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33" b="94667" l="9955" r="92308">
                        <a14:foregroundMark x1="19005" y1="64667" x2="19005" y2="67333"/>
                        <a14:foregroundMark x1="13575" y1="54000" x2="13575" y2="55333"/>
                        <a14:foregroundMark x1="12670" y1="59333" x2="11312" y2="68667"/>
                        <a14:foregroundMark x1="14027" y1="90000" x2="16742" y2="94667"/>
                        <a14:foregroundMark x1="10407" y1="47333" x2="10407" y2="47333"/>
                        <a14:foregroundMark x1="26697" y1="92000" x2="34842" y2="95333"/>
                        <a14:foregroundMark x1="66516" y1="83333" x2="68778" y2="84667"/>
                        <a14:foregroundMark x1="75113" y1="79333" x2="76018" y2="80667"/>
                        <a14:foregroundMark x1="63801" y1="74667" x2="66968" y2="79333"/>
                        <a14:foregroundMark x1="92760" y1="82667" x2="92760" y2="82667"/>
                        <a14:foregroundMark x1="61538" y1="9333" x2="61538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98" y="756378"/>
            <a:ext cx="3853542" cy="2463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97403" l="4717" r="96226">
                        <a14:foregroundMark x1="16038" y1="52597" x2="16038" y2="52597"/>
                        <a14:foregroundMark x1="13208" y1="69481" x2="17453" y2="75325"/>
                        <a14:foregroundMark x1="32547" y1="53247" x2="42925" y2="62987"/>
                        <a14:foregroundMark x1="80189" y1="60390" x2="80660" y2="66234"/>
                        <a14:foregroundMark x1="92453" y1="48052" x2="92453" y2="48052"/>
                        <a14:foregroundMark x1="82075" y1="74026" x2="82075" y2="74026"/>
                        <a14:foregroundMark x1="58019" y1="89610" x2="58019" y2="89610"/>
                        <a14:foregroundMark x1="39623" y1="81818" x2="39623" y2="81818"/>
                        <a14:foregroundMark x1="4717" y1="77922" x2="4717" y2="77922"/>
                        <a14:foregroundMark x1="8962" y1="64935" x2="8962" y2="64935"/>
                        <a14:foregroundMark x1="10377" y1="51948" x2="10377" y2="51948"/>
                        <a14:foregroundMark x1="14623" y1="40909" x2="18868" y2="48052"/>
                        <a14:foregroundMark x1="25000" y1="29870" x2="28774" y2="38961"/>
                        <a14:foregroundMark x1="10377" y1="62987" x2="38679" y2="81169"/>
                        <a14:foregroundMark x1="38679" y1="81169" x2="79245" y2="90260"/>
                        <a14:foregroundMark x1="79245" y1="90260" x2="88679" y2="88312"/>
                        <a14:foregroundMark x1="93396" y1="72727" x2="93396" y2="88961"/>
                        <a14:foregroundMark x1="88679" y1="71429" x2="66038" y2="75325"/>
                        <a14:foregroundMark x1="22170" y1="42208" x2="30189" y2="65584"/>
                        <a14:foregroundMark x1="9906" y1="67532" x2="9906" y2="88961"/>
                        <a14:foregroundMark x1="4717" y1="72078" x2="4717" y2="72078"/>
                        <a14:foregroundMark x1="5189" y1="83766" x2="5189" y2="83766"/>
                        <a14:foregroundMark x1="25943" y1="80519" x2="25943" y2="80519"/>
                        <a14:foregroundMark x1="23585" y1="42208" x2="23585" y2="42208"/>
                        <a14:foregroundMark x1="25472" y1="42208" x2="25472" y2="42208"/>
                        <a14:foregroundMark x1="25943" y1="38312" x2="25943" y2="38312"/>
                        <a14:foregroundMark x1="23113" y1="37662" x2="23113" y2="37662"/>
                        <a14:foregroundMark x1="20755" y1="37662" x2="21698" y2="38961"/>
                        <a14:foregroundMark x1="27358" y1="42208" x2="27358" y2="42208"/>
                        <a14:foregroundMark x1="73585" y1="68831" x2="73585" y2="68831"/>
                        <a14:foregroundMark x1="71226" y1="66234" x2="71226" y2="66234"/>
                        <a14:foregroundMark x1="33962" y1="68831" x2="33962" y2="68831"/>
                        <a14:foregroundMark x1="29717" y1="68182" x2="29717" y2="68182"/>
                        <a14:foregroundMark x1="24528" y1="68182" x2="24528" y2="68182"/>
                        <a14:foregroundMark x1="21698" y1="89610" x2="21698" y2="89610"/>
                        <a14:foregroundMark x1="8019" y1="95455" x2="43868" y2="94156"/>
                        <a14:foregroundMark x1="43868" y1="94156" x2="92453" y2="97403"/>
                        <a14:foregroundMark x1="92453" y1="97403" x2="93868" y2="97403"/>
                        <a14:foregroundMark x1="96226" y1="77273" x2="96226" y2="7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39" y="600727"/>
            <a:ext cx="3254829" cy="2351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527" r="95420">
                        <a14:foregroundMark x1="6107" y1="42353" x2="6107" y2="42353"/>
                        <a14:foregroundMark x1="41221" y1="10588" x2="41221" y2="10588"/>
                        <a14:foregroundMark x1="90076" y1="44706" x2="90076" y2="44706"/>
                        <a14:foregroundMark x1="96183" y1="42353" x2="96183" y2="42353"/>
                        <a14:foregroundMark x1="54962" y1="54706" x2="54962" y2="54706"/>
                        <a14:foregroundMark x1="19084" y1="90588" x2="19084" y2="90588"/>
                        <a14:foregroundMark x1="61832" y1="90588" x2="61832" y2="90588"/>
                        <a14:foregroundMark x1="1527" y1="45294" x2="1527" y2="4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96" y="1023258"/>
            <a:ext cx="2242457" cy="19594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79" b="84932" l="1914" r="98565">
                        <a14:foregroundMark x1="8134" y1="58904" x2="7177" y2="57534"/>
                        <a14:foregroundMark x1="8612" y1="45205" x2="14354" y2="58904"/>
                        <a14:foregroundMark x1="6699" y1="49315" x2="1914" y2="57534"/>
                        <a14:foregroundMark x1="2871" y1="41096" x2="2871" y2="41096"/>
                        <a14:foregroundMark x1="2392" y1="75342" x2="2392" y2="75342"/>
                        <a14:foregroundMark x1="91388" y1="68493" x2="94258" y2="69863"/>
                        <a14:foregroundMark x1="98565" y1="68493" x2="98565" y2="68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68" y="3450808"/>
            <a:ext cx="1991003" cy="695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40" b="89535" l="5217" r="94348">
                        <a14:foregroundMark x1="94348" y1="62791" x2="94348" y2="62791"/>
                        <a14:foregroundMark x1="5217" y1="48837" x2="5217" y2="48837"/>
                        <a14:foregroundMark x1="54783" y1="52326" x2="54783" y2="52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96" y="3381362"/>
            <a:ext cx="2191056" cy="819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89" b="89888" l="7968" r="90837">
                        <a14:foregroundMark x1="90837" y1="61798" x2="90837" y2="61798"/>
                        <a14:foregroundMark x1="7968" y1="46067" x2="7968" y2="4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31" y="3206930"/>
            <a:ext cx="2391109" cy="8478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40" b="89535" l="3604" r="93694">
                        <a14:foregroundMark x1="94144" y1="58140" x2="94144" y2="58140"/>
                        <a14:foregroundMark x1="93694" y1="52326" x2="93694" y2="52326"/>
                        <a14:foregroundMark x1="9009" y1="34884" x2="9009" y2="34884"/>
                        <a14:foregroundMark x1="7207" y1="53488" x2="12162" y2="53488"/>
                        <a14:foregroundMark x1="5405" y1="33721" x2="5405" y2="33721"/>
                        <a14:foregroundMark x1="3604" y1="47674" x2="4505" y2="52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54" y="4200626"/>
            <a:ext cx="2114845" cy="819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410" b="89744" l="5263" r="92544">
                        <a14:foregroundMark x1="12719" y1="55128" x2="11404" y2="47436"/>
                        <a14:foregroundMark x1="92982" y1="64103" x2="92982" y2="64103"/>
                        <a14:foregroundMark x1="7018" y1="39744" x2="7018" y2="39744"/>
                        <a14:foregroundMark x1="5263" y1="55128" x2="5263" y2="55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71" y="4238731"/>
            <a:ext cx="2172003" cy="7430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51" b="89888" l="4225" r="96671">
                        <a14:foregroundMark x1="7554" y1="29213" x2="7554" y2="29213"/>
                        <a14:foregroundMark x1="4609" y1="15169" x2="5250" y2="25281"/>
                        <a14:foregroundMark x1="7426" y1="35393" x2="8579" y2="50000"/>
                        <a14:foregroundMark x1="7939" y1="77528" x2="7939" y2="77528"/>
                        <a14:foregroundMark x1="8195" y1="88202" x2="8195" y2="88202"/>
                        <a14:foregroundMark x1="7939" y1="89888" x2="7554" y2="89888"/>
                        <a14:foregroundMark x1="10499" y1="76404" x2="10755" y2="81461"/>
                        <a14:foregroundMark x1="10755" y1="84831" x2="10755" y2="84831"/>
                        <a14:foregroundMark x1="19462" y1="42135" x2="19462" y2="42135"/>
                        <a14:foregroundMark x1="18310" y1="37640" x2="18310" y2="37640"/>
                        <a14:foregroundMark x1="18438" y1="58427" x2="18438" y2="58427"/>
                        <a14:foregroundMark x1="18694" y1="70225" x2="18694" y2="70225"/>
                        <a14:foregroundMark x1="20102" y1="71910" x2="20102" y2="71910"/>
                        <a14:foregroundMark x1="21639" y1="67978" x2="21639" y2="67978"/>
                        <a14:foregroundMark x1="20743" y1="35955" x2="20615" y2="40449"/>
                        <a14:foregroundMark x1="20871" y1="48315" x2="20871" y2="48315"/>
                        <a14:foregroundMark x1="28553" y1="54494" x2="29321" y2="58989"/>
                        <a14:foregroundMark x1="30858" y1="66854" x2="31242" y2="67978"/>
                        <a14:foregroundMark x1="32266" y1="74719" x2="32778" y2="77528"/>
                        <a14:foregroundMark x1="33419" y1="75843" x2="33419" y2="75843"/>
                        <a14:foregroundMark x1="33419" y1="78090" x2="34443" y2="44944"/>
                        <a14:foregroundMark x1="34443" y1="44944" x2="27273" y2="44944"/>
                        <a14:foregroundMark x1="27273" y1="44944" x2="21255" y2="28652"/>
                        <a14:foregroundMark x1="18822" y1="30899" x2="18694" y2="59551"/>
                        <a14:foregroundMark x1="18694" y1="59551" x2="26889" y2="51685"/>
                        <a14:foregroundMark x1="26889" y1="51685" x2="30858" y2="67978"/>
                        <a14:foregroundMark x1="25864" y1="42135" x2="18694" y2="31461"/>
                        <a14:foregroundMark x1="18694" y1="31461" x2="17798" y2="66854"/>
                        <a14:foregroundMark x1="17798" y1="66854" x2="27145" y2="60112"/>
                        <a14:foregroundMark x1="27145" y1="60112" x2="35467" y2="42697"/>
                        <a14:foregroundMark x1="35467" y1="42697" x2="31626" y2="67978"/>
                        <a14:foregroundMark x1="31626" y1="67978" x2="35339" y2="72472"/>
                        <a14:foregroundMark x1="18694" y1="72472" x2="18694" y2="76404"/>
                        <a14:foregroundMark x1="17286" y1="52809" x2="16261" y2="50000"/>
                        <a14:foregroundMark x1="19334" y1="27528" x2="16773" y2="28090"/>
                        <a14:foregroundMark x1="23175" y1="31461" x2="25224" y2="43258"/>
                        <a14:foregroundMark x1="28681" y1="44944" x2="28809" y2="40449"/>
                        <a14:foregroundMark x1="54161" y1="42697" x2="54033" y2="46067"/>
                        <a14:foregroundMark x1="45455" y1="45506" x2="45455" y2="52247"/>
                        <a14:foregroundMark x1="44430" y1="47191" x2="44430" y2="47191"/>
                        <a14:foregroundMark x1="8835" y1="56180" x2="8835" y2="56180"/>
                        <a14:foregroundMark x1="9859" y1="32584" x2="9859" y2="32584"/>
                        <a14:foregroundMark x1="53265" y1="43258" x2="53265" y2="43258"/>
                        <a14:foregroundMark x1="53265" y1="45506" x2="52369" y2="52247"/>
                        <a14:foregroundMark x1="53137" y1="38202" x2="53137" y2="38202"/>
                        <a14:foregroundMark x1="53137" y1="32584" x2="53137" y2="32584"/>
                        <a14:foregroundMark x1="54545" y1="37640" x2="54545" y2="37640"/>
                        <a14:foregroundMark x1="65941" y1="41573" x2="65941" y2="41573"/>
                        <a14:foregroundMark x1="66453" y1="50562" x2="66453" y2="50562"/>
                        <a14:foregroundMark x1="67606" y1="43820" x2="67606" y2="42697"/>
                        <a14:foregroundMark x1="66709" y1="44382" x2="66709" y2="44382"/>
                        <a14:foregroundMark x1="66069" y1="26404" x2="66197" y2="32022"/>
                        <a14:foregroundMark x1="71319" y1="26966" x2="71831" y2="28090"/>
                        <a14:foregroundMark x1="72087" y1="24719" x2="72087" y2="24719"/>
                        <a14:foregroundMark x1="66965" y1="25281" x2="66965" y2="25281"/>
                        <a14:foregroundMark x1="65685" y1="22472" x2="65685" y2="22472"/>
                        <a14:foregroundMark x1="66325" y1="22472" x2="66325" y2="22472"/>
                        <a14:foregroundMark x1="67350" y1="26966" x2="67350" y2="26966"/>
                        <a14:foregroundMark x1="68886" y1="52247" x2="68886" y2="52247"/>
                        <a14:foregroundMark x1="64917" y1="71348" x2="64917" y2="71348"/>
                        <a14:foregroundMark x1="63124" y1="61798" x2="63124" y2="61798"/>
                        <a14:foregroundMark x1="60948" y1="75281" x2="69142" y2="79775"/>
                        <a14:foregroundMark x1="69142" y1="79775" x2="73880" y2="60674"/>
                        <a14:foregroundMark x1="73880" y1="60674" x2="72727" y2="36517"/>
                        <a14:foregroundMark x1="75544" y1="51124" x2="75544" y2="86517"/>
                        <a14:foregroundMark x1="75544" y1="86517" x2="70679" y2="90449"/>
                        <a14:foregroundMark x1="60179" y1="48315" x2="71191" y2="56180"/>
                        <a14:foregroundMark x1="71191" y1="56180" x2="76825" y2="48315"/>
                        <a14:foregroundMark x1="85019" y1="18539" x2="83995" y2="52247"/>
                        <a14:foregroundMark x1="83995" y1="52247" x2="85915" y2="82584"/>
                        <a14:foregroundMark x1="85915" y1="82584" x2="94750" y2="64607"/>
                        <a14:foregroundMark x1="94750" y1="64607" x2="95134" y2="36517"/>
                        <a14:foregroundMark x1="95134" y1="36517" x2="88348" y2="23034"/>
                        <a14:foregroundMark x1="88348" y1="23034" x2="87068" y2="28090"/>
                        <a14:foregroundMark x1="83739" y1="47191" x2="85147" y2="86517"/>
                        <a14:foregroundMark x1="85147" y1="86517" x2="95391" y2="85393"/>
                        <a14:foregroundMark x1="95391" y1="85393" x2="96671" y2="56180"/>
                        <a14:foregroundMark x1="16901" y1="43820" x2="17670" y2="42697"/>
                        <a14:foregroundMark x1="62740" y1="46067" x2="62740" y2="46067"/>
                        <a14:foregroundMark x1="64277" y1="43258" x2="64277" y2="43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254" y="5126862"/>
            <a:ext cx="7440063" cy="16956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04551" y="2032034"/>
            <a:ext cx="13195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ât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5659" y="2032034"/>
            <a:ext cx="14734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2.Giúp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33" b="94667" l="9955" r="92308">
                        <a14:foregroundMark x1="19005" y1="64667" x2="19005" y2="67333"/>
                        <a14:foregroundMark x1="13575" y1="54000" x2="13575" y2="55333"/>
                        <a14:foregroundMark x1="12670" y1="59333" x2="11312" y2="68667"/>
                        <a14:foregroundMark x1="14027" y1="90000" x2="16742" y2="94667"/>
                        <a14:foregroundMark x1="10407" y1="47333" x2="10407" y2="47333"/>
                        <a14:foregroundMark x1="26697" y1="92000" x2="34842" y2="95333"/>
                        <a14:foregroundMark x1="66516" y1="83333" x2="68778" y2="84667"/>
                        <a14:foregroundMark x1="75113" y1="79333" x2="76018" y2="80667"/>
                        <a14:foregroundMark x1="63801" y1="74667" x2="66968" y2="79333"/>
                        <a14:foregroundMark x1="92760" y1="82667" x2="92760" y2="82667"/>
                        <a14:foregroundMark x1="61538" y1="9333" x2="61538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98" y="756378"/>
            <a:ext cx="3853542" cy="24636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97403" l="4717" r="96226">
                        <a14:foregroundMark x1="16038" y1="52597" x2="16038" y2="52597"/>
                        <a14:foregroundMark x1="13208" y1="69481" x2="17453" y2="75325"/>
                        <a14:foregroundMark x1="32547" y1="53247" x2="42925" y2="62987"/>
                        <a14:foregroundMark x1="80189" y1="60390" x2="80660" y2="66234"/>
                        <a14:foregroundMark x1="92453" y1="48052" x2="92453" y2="48052"/>
                        <a14:foregroundMark x1="82075" y1="74026" x2="82075" y2="74026"/>
                        <a14:foregroundMark x1="58019" y1="89610" x2="58019" y2="89610"/>
                        <a14:foregroundMark x1="39623" y1="81818" x2="39623" y2="81818"/>
                        <a14:foregroundMark x1="4717" y1="77922" x2="4717" y2="77922"/>
                        <a14:foregroundMark x1="8962" y1="64935" x2="8962" y2="64935"/>
                        <a14:foregroundMark x1="10377" y1="51948" x2="10377" y2="51948"/>
                        <a14:foregroundMark x1="14623" y1="40909" x2="18868" y2="48052"/>
                        <a14:foregroundMark x1="25000" y1="29870" x2="28774" y2="38961"/>
                        <a14:foregroundMark x1="10377" y1="62987" x2="38679" y2="81169"/>
                        <a14:foregroundMark x1="38679" y1="81169" x2="79245" y2="90260"/>
                        <a14:foregroundMark x1="79245" y1="90260" x2="88679" y2="88312"/>
                        <a14:foregroundMark x1="93396" y1="72727" x2="93396" y2="88961"/>
                        <a14:foregroundMark x1="88679" y1="71429" x2="66038" y2="75325"/>
                        <a14:foregroundMark x1="22170" y1="42208" x2="30189" y2="65584"/>
                        <a14:foregroundMark x1="9906" y1="67532" x2="9906" y2="88961"/>
                        <a14:foregroundMark x1="4717" y1="72078" x2="4717" y2="72078"/>
                        <a14:foregroundMark x1="5189" y1="83766" x2="5189" y2="83766"/>
                        <a14:foregroundMark x1="25943" y1="80519" x2="25943" y2="80519"/>
                        <a14:foregroundMark x1="23585" y1="42208" x2="23585" y2="42208"/>
                        <a14:foregroundMark x1="25472" y1="42208" x2="25472" y2="42208"/>
                        <a14:foregroundMark x1="25943" y1="38312" x2="25943" y2="38312"/>
                        <a14:foregroundMark x1="23113" y1="37662" x2="23113" y2="37662"/>
                        <a14:foregroundMark x1="20755" y1="37662" x2="21698" y2="38961"/>
                        <a14:foregroundMark x1="27358" y1="42208" x2="27358" y2="42208"/>
                        <a14:foregroundMark x1="73585" y1="68831" x2="73585" y2="68831"/>
                        <a14:foregroundMark x1="71226" y1="66234" x2="71226" y2="66234"/>
                        <a14:foregroundMark x1="33962" y1="68831" x2="33962" y2="68831"/>
                        <a14:foregroundMark x1="29717" y1="68182" x2="29717" y2="68182"/>
                        <a14:foregroundMark x1="24528" y1="68182" x2="24528" y2="68182"/>
                        <a14:foregroundMark x1="21698" y1="89610" x2="21698" y2="89610"/>
                        <a14:foregroundMark x1="8019" y1="95455" x2="43868" y2="94156"/>
                        <a14:foregroundMark x1="43868" y1="94156" x2="92453" y2="97403"/>
                        <a14:foregroundMark x1="92453" y1="97403" x2="93868" y2="97403"/>
                        <a14:foregroundMark x1="96226" y1="77273" x2="96226" y2="7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39" y="600727"/>
            <a:ext cx="3254829" cy="2351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527" r="95420">
                        <a14:foregroundMark x1="6107" y1="42353" x2="6107" y2="42353"/>
                        <a14:foregroundMark x1="41221" y1="10588" x2="41221" y2="10588"/>
                        <a14:foregroundMark x1="90076" y1="44706" x2="90076" y2="44706"/>
                        <a14:foregroundMark x1="96183" y1="42353" x2="96183" y2="42353"/>
                        <a14:foregroundMark x1="54962" y1="54706" x2="54962" y2="54706"/>
                        <a14:foregroundMark x1="19084" y1="90588" x2="19084" y2="90588"/>
                        <a14:foregroundMark x1="61832" y1="90588" x2="61832" y2="90588"/>
                        <a14:foregroundMark x1="1527" y1="45294" x2="1527" y2="4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96" y="1023258"/>
            <a:ext cx="2242457" cy="19594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79" b="84932" l="1914" r="98565">
                        <a14:foregroundMark x1="8134" y1="58904" x2="7177" y2="57534"/>
                        <a14:foregroundMark x1="8612" y1="45205" x2="14354" y2="58904"/>
                        <a14:foregroundMark x1="6699" y1="49315" x2="1914" y2="57534"/>
                        <a14:foregroundMark x1="2871" y1="41096" x2="2871" y2="41096"/>
                        <a14:foregroundMark x1="2392" y1="75342" x2="2392" y2="75342"/>
                        <a14:foregroundMark x1="91388" y1="68493" x2="94258" y2="69863"/>
                        <a14:foregroundMark x1="98565" y1="68493" x2="98565" y2="68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68" y="3450808"/>
            <a:ext cx="1991003" cy="695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40" b="89535" l="5217" r="94348">
                        <a14:foregroundMark x1="94348" y1="62791" x2="94348" y2="62791"/>
                        <a14:foregroundMark x1="5217" y1="48837" x2="5217" y2="48837"/>
                        <a14:foregroundMark x1="54783" y1="52326" x2="54783" y2="52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96" y="3381362"/>
            <a:ext cx="2191056" cy="819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989" b="89888" l="7968" r="90837">
                        <a14:foregroundMark x1="90837" y1="61798" x2="90837" y2="61798"/>
                        <a14:foregroundMark x1="7968" y1="46067" x2="7968" y2="4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31" y="3206930"/>
            <a:ext cx="2391109" cy="8478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40" b="89535" l="3604" r="93694">
                        <a14:foregroundMark x1="94144" y1="58140" x2="94144" y2="58140"/>
                        <a14:foregroundMark x1="93694" y1="52326" x2="93694" y2="52326"/>
                        <a14:foregroundMark x1="9009" y1="34884" x2="9009" y2="34884"/>
                        <a14:foregroundMark x1="7207" y1="53488" x2="12162" y2="53488"/>
                        <a14:foregroundMark x1="5405" y1="33721" x2="5405" y2="33721"/>
                        <a14:foregroundMark x1="3604" y1="47674" x2="4505" y2="52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586" y="4472085"/>
            <a:ext cx="2100353" cy="8136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410" b="89744" l="5263" r="92544">
                        <a14:foregroundMark x1="12719" y1="55128" x2="11404" y2="47436"/>
                        <a14:foregroundMark x1="92982" y1="64103" x2="92982" y2="64103"/>
                        <a14:foregroundMark x1="7018" y1="39744" x2="7018" y2="39744"/>
                        <a14:foregroundMark x1="5263" y1="55128" x2="5263" y2="55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44" y="4621116"/>
            <a:ext cx="2172003" cy="7430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51" b="89888" l="4225" r="96671">
                        <a14:foregroundMark x1="7554" y1="29213" x2="7554" y2="29213"/>
                        <a14:foregroundMark x1="4609" y1="15169" x2="5250" y2="25281"/>
                        <a14:foregroundMark x1="7426" y1="35393" x2="8579" y2="50000"/>
                        <a14:foregroundMark x1="7939" y1="77528" x2="7939" y2="77528"/>
                        <a14:foregroundMark x1="8195" y1="88202" x2="8195" y2="88202"/>
                        <a14:foregroundMark x1="7939" y1="89888" x2="7554" y2="89888"/>
                        <a14:foregroundMark x1="10499" y1="76404" x2="10755" y2="81461"/>
                        <a14:foregroundMark x1="10755" y1="84831" x2="10755" y2="84831"/>
                        <a14:foregroundMark x1="19462" y1="42135" x2="19462" y2="42135"/>
                        <a14:foregroundMark x1="18310" y1="37640" x2="18310" y2="37640"/>
                        <a14:foregroundMark x1="18438" y1="58427" x2="18438" y2="58427"/>
                        <a14:foregroundMark x1="18694" y1="70225" x2="18694" y2="70225"/>
                        <a14:foregroundMark x1="20102" y1="71910" x2="20102" y2="71910"/>
                        <a14:foregroundMark x1="21639" y1="67978" x2="21639" y2="67978"/>
                        <a14:foregroundMark x1="20743" y1="35955" x2="20615" y2="40449"/>
                        <a14:foregroundMark x1="20871" y1="48315" x2="20871" y2="48315"/>
                        <a14:foregroundMark x1="28553" y1="54494" x2="29321" y2="58989"/>
                        <a14:foregroundMark x1="30858" y1="66854" x2="31242" y2="67978"/>
                        <a14:foregroundMark x1="32266" y1="74719" x2="32778" y2="77528"/>
                        <a14:foregroundMark x1="33419" y1="75843" x2="33419" y2="75843"/>
                        <a14:foregroundMark x1="33419" y1="78090" x2="34443" y2="44944"/>
                        <a14:foregroundMark x1="34443" y1="44944" x2="27273" y2="44944"/>
                        <a14:foregroundMark x1="27273" y1="44944" x2="21255" y2="28652"/>
                        <a14:foregroundMark x1="18822" y1="30899" x2="18694" y2="59551"/>
                        <a14:foregroundMark x1="18694" y1="59551" x2="26889" y2="51685"/>
                        <a14:foregroundMark x1="26889" y1="51685" x2="30858" y2="67978"/>
                        <a14:foregroundMark x1="25864" y1="42135" x2="18694" y2="31461"/>
                        <a14:foregroundMark x1="18694" y1="31461" x2="17798" y2="66854"/>
                        <a14:foregroundMark x1="17798" y1="66854" x2="27145" y2="60112"/>
                        <a14:foregroundMark x1="27145" y1="60112" x2="35467" y2="42697"/>
                        <a14:foregroundMark x1="35467" y1="42697" x2="31626" y2="67978"/>
                        <a14:foregroundMark x1="31626" y1="67978" x2="35339" y2="72472"/>
                        <a14:foregroundMark x1="18694" y1="72472" x2="18694" y2="76404"/>
                        <a14:foregroundMark x1="17286" y1="52809" x2="16261" y2="50000"/>
                        <a14:foregroundMark x1="19334" y1="27528" x2="16773" y2="28090"/>
                        <a14:foregroundMark x1="23175" y1="31461" x2="25224" y2="43258"/>
                        <a14:foregroundMark x1="28681" y1="44944" x2="28809" y2="40449"/>
                        <a14:foregroundMark x1="54161" y1="42697" x2="54033" y2="46067"/>
                        <a14:foregroundMark x1="45455" y1="45506" x2="45455" y2="52247"/>
                        <a14:foregroundMark x1="44430" y1="47191" x2="44430" y2="47191"/>
                        <a14:foregroundMark x1="8835" y1="56180" x2="8835" y2="56180"/>
                        <a14:foregroundMark x1="9859" y1="32584" x2="9859" y2="32584"/>
                        <a14:foregroundMark x1="53265" y1="43258" x2="53265" y2="43258"/>
                        <a14:foregroundMark x1="53265" y1="45506" x2="52369" y2="52247"/>
                        <a14:foregroundMark x1="53137" y1="38202" x2="53137" y2="38202"/>
                        <a14:foregroundMark x1="53137" y1="32584" x2="53137" y2="32584"/>
                        <a14:foregroundMark x1="54545" y1="37640" x2="54545" y2="37640"/>
                        <a14:foregroundMark x1="65941" y1="41573" x2="65941" y2="41573"/>
                        <a14:foregroundMark x1="66453" y1="50562" x2="66453" y2="50562"/>
                        <a14:foregroundMark x1="67606" y1="43820" x2="67606" y2="42697"/>
                        <a14:foregroundMark x1="66709" y1="44382" x2="66709" y2="44382"/>
                        <a14:foregroundMark x1="66069" y1="26404" x2="66197" y2="32022"/>
                        <a14:foregroundMark x1="71319" y1="26966" x2="71831" y2="28090"/>
                        <a14:foregroundMark x1="72087" y1="24719" x2="72087" y2="24719"/>
                        <a14:foregroundMark x1="66965" y1="25281" x2="66965" y2="25281"/>
                        <a14:foregroundMark x1="65685" y1="22472" x2="65685" y2="22472"/>
                        <a14:foregroundMark x1="66325" y1="22472" x2="66325" y2="22472"/>
                        <a14:foregroundMark x1="67350" y1="26966" x2="67350" y2="26966"/>
                        <a14:foregroundMark x1="68886" y1="52247" x2="68886" y2="52247"/>
                        <a14:foregroundMark x1="64917" y1="71348" x2="64917" y2="71348"/>
                        <a14:foregroundMark x1="63124" y1="61798" x2="63124" y2="61798"/>
                        <a14:foregroundMark x1="60948" y1="75281" x2="69142" y2="79775"/>
                        <a14:foregroundMark x1="69142" y1="79775" x2="73880" y2="60674"/>
                        <a14:foregroundMark x1="73880" y1="60674" x2="72727" y2="36517"/>
                        <a14:foregroundMark x1="75544" y1="51124" x2="75544" y2="86517"/>
                        <a14:foregroundMark x1="75544" y1="86517" x2="70679" y2="90449"/>
                        <a14:foregroundMark x1="60179" y1="48315" x2="71191" y2="56180"/>
                        <a14:foregroundMark x1="71191" y1="56180" x2="76825" y2="48315"/>
                        <a14:foregroundMark x1="85019" y1="18539" x2="83995" y2="52247"/>
                        <a14:foregroundMark x1="83995" y1="52247" x2="85915" y2="82584"/>
                        <a14:foregroundMark x1="85915" y1="82584" x2="94750" y2="64607"/>
                        <a14:foregroundMark x1="94750" y1="64607" x2="95134" y2="36517"/>
                        <a14:foregroundMark x1="95134" y1="36517" x2="88348" y2="23034"/>
                        <a14:foregroundMark x1="88348" y1="23034" x2="87068" y2="28090"/>
                        <a14:foregroundMark x1="83739" y1="47191" x2="85147" y2="86517"/>
                        <a14:foregroundMark x1="85147" y1="86517" x2="95391" y2="85393"/>
                        <a14:foregroundMark x1="95391" y1="85393" x2="96671" y2="56180"/>
                        <a14:foregroundMark x1="16901" y1="43820" x2="17670" y2="42697"/>
                        <a14:foregroundMark x1="62740" y1="46067" x2="62740" y2="46067"/>
                        <a14:foregroundMark x1="64277" y1="43258" x2="64277" y2="43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254" y="5126862"/>
            <a:ext cx="7440063" cy="16956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04551" y="2032034"/>
            <a:ext cx="13195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ât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5659" y="2032034"/>
            <a:ext cx="14734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2338 L -0.01015 0.06111 C -0.01224 0.08032 -0.01536 0.09097 -0.01862 0.09097 C -0.02239 0.09097 -0.02539 0.08032 -0.02747 0.06111 L -0.03737 -0.0233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6551 L 0.10326 0.02291 C 0.12461 0.04282 0.15703 0.05393 0.19089 0.05393 C 0.22943 0.05393 0.26042 0.04282 0.28177 0.02291 L 0.38529 -0.06551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58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1412 L -0.16614 0.07639 C -0.20065 0.06157 -0.2526 0.05393 -0.30716 0.05393 C -0.36901 0.05393 -0.41875 0.06157 -0.45325 0.07639 L -0.61927 0.141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64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6065 L -0.06692 0.05555 C -0.08073 0.0544 -0.10169 0.05393 -0.12356 0.05393 C -0.14856 0.05393 -0.16849 0.0544 -0.18242 0.05555 L -0.24922 0.0606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278 L 0.06666 0.02222 C 0.08047 0.02778 0.10117 0.03102 0.12304 0.03102 C 0.14791 0.03102 0.16771 0.02778 0.18151 0.02222 L 0.24817 -0.00278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0356793426697100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4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10ed248e4ce1690f01369433bfbc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434"/>
            <a:ext cx="12192000" cy="6448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963514" y="2633585"/>
            <a:ext cx="6284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TẬP VIẾT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9C775CA5-A1A8-E57D-33AC-67DAF800E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1097" y="4092797"/>
            <a:ext cx="2169519" cy="1200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CC8F95-8A40-89A9-77C1-F2C0B57067D3}"/>
              </a:ext>
            </a:extLst>
          </p:cNvPr>
          <p:cNvSpPr txBox="1"/>
          <p:nvPr/>
        </p:nvSpPr>
        <p:spPr>
          <a:xfrm>
            <a:off x="2975429" y="685836"/>
            <a:ext cx="6241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Viết bảng con</a:t>
            </a:r>
            <a:endParaRPr lang="en-US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C1E70-F7C0-712A-3224-D6DA441B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87B64C-3583-C08F-2DDC-672D3C1CC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56095F-9DB8-387C-C363-59491454F0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8DA9DF-5ED6-C8AF-DC13-489722294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92462"/>
            <a:ext cx="3018408" cy="2072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967CD-5683-32C7-6C95-375CFC8919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92462"/>
            <a:ext cx="6421702" cy="4008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1687974"/>
            <a:ext cx="12435840" cy="3054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" y="1249680"/>
            <a:ext cx="3705333" cy="226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1249680"/>
            <a:ext cx="3769361" cy="2264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40" y="4185920"/>
            <a:ext cx="2794000" cy="2255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0" y="4094480"/>
            <a:ext cx="3789681" cy="20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0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92304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uât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78537" y="5934670"/>
            <a:ext cx="417621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97" y="5934670"/>
            <a:ext cx="5369741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080" y="3914060"/>
            <a:ext cx="452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1760" y="3980942"/>
            <a:ext cx="3921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uât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30" y="645062"/>
            <a:ext cx="3310700" cy="3427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549" y="517805"/>
            <a:ext cx="5344271" cy="3554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596" y="4924365"/>
            <a:ext cx="5369741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8536" y="4887916"/>
            <a:ext cx="417621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768E64-A078-6BEE-8D48-A41CBA0A4F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66" y="-258085"/>
            <a:ext cx="7487444" cy="860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CA36C1-771E-FB00-8099-D216408E35DA}"/>
              </a:ext>
            </a:extLst>
          </p:cNvPr>
          <p:cNvSpPr txBox="1"/>
          <p:nvPr/>
        </p:nvSpPr>
        <p:spPr>
          <a:xfrm>
            <a:off x="5050003" y="24595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KHỞI ĐỘNG 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C6AF1FB8-06A8-AA39-FDAB-7979B1E15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9" y="2109019"/>
            <a:ext cx="4249241" cy="4653116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D107DA1C-B12C-0355-2E4C-130EE6538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05" y="5172450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7806"/>
            <a:ext cx="12192000" cy="6404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04210"/>
            <a:ext cx="4022747" cy="259160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472766" y="1436643"/>
            <a:ext cx="1556676" cy="1148827"/>
            <a:chOff x="1509308" y="2459387"/>
            <a:chExt cx="1167507" cy="114882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00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37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86821" y="2450642"/>
            <a:ext cx="1556676" cy="1219248"/>
            <a:chOff x="1616610" y="2520192"/>
            <a:chExt cx="1167507" cy="10631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616610" y="2711127"/>
              <a:ext cx="1167507" cy="87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37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59385" y="2408651"/>
            <a:ext cx="1556676" cy="1147267"/>
            <a:chOff x="1576000" y="2459387"/>
            <a:chExt cx="1167507" cy="11472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00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3700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36483" y="5086884"/>
            <a:ext cx="12155517" cy="1785090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vi-VN" sz="3600" dirty="0">
                <a:latin typeface="UTM Avo"/>
              </a:rPr>
              <a:t>Chim sâu vội bay đến, thoăn thoắt bắt sâu. Cải không đau nữa. Từ đó, cải và chim sâu thành bạn thân.</a:t>
            </a:r>
            <a:endParaRPr lang="es-ES" sz="3600" dirty="0">
              <a:latin typeface="UTM Av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772163" y="5559774"/>
            <a:ext cx="3657837" cy="861760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4800" dirty="0" err="1" smtClean="0">
                <a:latin typeface="UTM Avo"/>
              </a:rPr>
              <a:t>dây</a:t>
            </a:r>
            <a:r>
              <a:rPr lang="es-ES" sz="4800" dirty="0" smtClean="0">
                <a:latin typeface="UTM Avo"/>
              </a:rPr>
              <a:t> </a:t>
            </a:r>
            <a:r>
              <a:rPr lang="es-ES" sz="4800" dirty="0" err="1">
                <a:latin typeface="UTM Avo"/>
              </a:rPr>
              <a:t>x</a:t>
            </a:r>
            <a:r>
              <a:rPr lang="es-ES" sz="4800" dirty="0" err="1" smtClean="0">
                <a:latin typeface="UTM Avo"/>
              </a:rPr>
              <a:t>oắn</a:t>
            </a:r>
            <a:endParaRPr lang="es-ES" sz="4800" dirty="0">
              <a:latin typeface="UTM Av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94658" y="5559774"/>
            <a:ext cx="3212846" cy="861760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4800" dirty="0" err="1">
                <a:latin typeface="UTM Avo"/>
              </a:rPr>
              <a:t>n</a:t>
            </a:r>
            <a:r>
              <a:rPr lang="es-ES" sz="4800" dirty="0" err="1" smtClean="0">
                <a:latin typeface="UTM Avo"/>
              </a:rPr>
              <a:t>goắt</a:t>
            </a:r>
            <a:r>
              <a:rPr lang="es-ES" sz="4800" dirty="0" smtClean="0">
                <a:latin typeface="UTM Avo"/>
              </a:rPr>
              <a:t> </a:t>
            </a:r>
            <a:r>
              <a:rPr lang="es-ES" sz="4800" dirty="0" err="1" smtClean="0">
                <a:latin typeface="UTM Avo"/>
              </a:rPr>
              <a:t>đuôi</a:t>
            </a:r>
            <a:endParaRPr lang="es-ES" sz="6000" dirty="0">
              <a:latin typeface="UTM Av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48476" y="680151"/>
            <a:ext cx="5495047" cy="615539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Trò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chơi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: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Hái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táo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178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4023 0.346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8998 0.376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985170" y="2531654"/>
            <a:ext cx="4967785" cy="313362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8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en-US" sz="8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36208" y="2710390"/>
            <a:ext cx="4885898" cy="313362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uât</a:t>
            </a:r>
            <a:endParaRPr lang="en-US" sz="8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D7130-2B5A-85FD-4FB5-58239B580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173" y="1839645"/>
            <a:ext cx="73040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dirty="0">
                <a:solidFill>
                  <a:srgbClr val="FF0000"/>
                </a:solidFill>
              </a:rPr>
              <a:t>          </a:t>
            </a:r>
            <a:r>
              <a:rPr lang="en-US" altLang="en-US" sz="4800" dirty="0" smtClean="0">
                <a:solidFill>
                  <a:srgbClr val="FF0000"/>
                </a:solidFill>
              </a:rPr>
              <a:t>            </a:t>
            </a:r>
            <a:r>
              <a:rPr lang="en-US" altLang="en-US" sz="4800" dirty="0" err="1" smtClean="0">
                <a:solidFill>
                  <a:srgbClr val="FF0000"/>
                </a:solidFill>
              </a:rPr>
              <a:t>Bài</a:t>
            </a:r>
            <a:r>
              <a:rPr lang="en-US" altLang="en-US" sz="4800" dirty="0" smtClean="0">
                <a:solidFill>
                  <a:srgbClr val="FF0000"/>
                </a:solidFill>
              </a:rPr>
              <a:t> : 121</a:t>
            </a:r>
            <a:endParaRPr lang="en-US" altLang="en-US" sz="4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D7130-2B5A-85FD-4FB5-58239B580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314" y="573276"/>
            <a:ext cx="106927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smtClean="0">
                <a:latin typeface="Sylfaen" panose="010A0502050306030303" pitchFamily="18" charset="0"/>
              </a:rPr>
              <a:t>                 </a:t>
            </a:r>
            <a:r>
              <a:rPr lang="en-US" altLang="en-US" sz="2800" dirty="0" err="1" smtClean="0">
                <a:latin typeface="Sylfaen" panose="010A0502050306030303" pitchFamily="18" charset="0"/>
              </a:rPr>
              <a:t>Chủ</a:t>
            </a:r>
            <a:r>
              <a:rPr lang="en-US" altLang="en-US" sz="2800" dirty="0" smtClean="0">
                <a:latin typeface="Sylfaen" panose="010A0502050306030303" pitchFamily="18" charset="0"/>
              </a:rPr>
              <a:t> </a:t>
            </a:r>
            <a:r>
              <a:rPr lang="en-US" altLang="en-US" sz="2800" dirty="0" err="1" smtClean="0">
                <a:latin typeface="Sylfaen" panose="010A0502050306030303" pitchFamily="18" charset="0"/>
              </a:rPr>
              <a:t>điểm</a:t>
            </a:r>
            <a:r>
              <a:rPr lang="en-US" altLang="en-US" sz="2800" dirty="0" smtClean="0">
                <a:latin typeface="Sylfaen" panose="010A0502050306030303" pitchFamily="18" charset="0"/>
              </a:rPr>
              <a:t>: </a:t>
            </a:r>
            <a:r>
              <a:rPr lang="en-US" altLang="en-US" sz="2800" dirty="0" err="1" smtClean="0">
                <a:latin typeface="Sylfaen" panose="010A0502050306030303" pitchFamily="18" charset="0"/>
              </a:rPr>
              <a:t>Mừng</a:t>
            </a:r>
            <a:r>
              <a:rPr lang="en-US" altLang="en-US" sz="2800" dirty="0" smtClean="0">
                <a:latin typeface="Sylfaen" panose="010A0502050306030303" pitchFamily="18" charset="0"/>
              </a:rPr>
              <a:t> </a:t>
            </a:r>
            <a:r>
              <a:rPr lang="en-US" altLang="en-US" sz="2800" dirty="0" err="1" smtClean="0">
                <a:latin typeface="Sylfaen" panose="010A0502050306030303" pitchFamily="18" charset="0"/>
              </a:rPr>
              <a:t>Đảng</a:t>
            </a:r>
            <a:r>
              <a:rPr lang="en-US" altLang="en-US" sz="2800" dirty="0" smtClean="0">
                <a:latin typeface="Sylfaen" panose="010A0502050306030303" pitchFamily="18" charset="0"/>
              </a:rPr>
              <a:t> </a:t>
            </a:r>
            <a:r>
              <a:rPr lang="en-US" altLang="en-US" sz="2800" dirty="0" err="1" smtClean="0">
                <a:latin typeface="Sylfaen" panose="010A0502050306030303" pitchFamily="18" charset="0"/>
              </a:rPr>
              <a:t>Mừng</a:t>
            </a:r>
            <a:r>
              <a:rPr lang="en-US" altLang="en-US" sz="2800" dirty="0" smtClean="0">
                <a:latin typeface="Sylfaen" panose="010A0502050306030303" pitchFamily="18" charset="0"/>
              </a:rPr>
              <a:t> </a:t>
            </a:r>
            <a:r>
              <a:rPr lang="en-US" altLang="en-US" sz="2800" dirty="0" err="1" smtClean="0">
                <a:latin typeface="Sylfaen" panose="010A0502050306030303" pitchFamily="18" charset="0"/>
              </a:rPr>
              <a:t>Xuân</a:t>
            </a:r>
            <a:endParaRPr lang="en-US" altLang="en-US" sz="2800" dirty="0" smtClean="0">
              <a:latin typeface="Sylfaen" panose="010A0502050306030303" pitchFamily="18" charset="0"/>
            </a:endParaRPr>
          </a:p>
          <a:p>
            <a:r>
              <a:rPr lang="en-US" altLang="en-US" sz="2800" dirty="0" smtClean="0">
                <a:latin typeface="Sylfaen" panose="010A0502050306030303" pitchFamily="18" charset="0"/>
              </a:rPr>
              <a:t>                  </a:t>
            </a:r>
            <a:r>
              <a:rPr lang="en-US" altLang="en-US" sz="2800" dirty="0" err="1" smtClean="0">
                <a:latin typeface="Sylfaen" panose="010A0502050306030303" pitchFamily="18" charset="0"/>
              </a:rPr>
              <a:t>Thứ</a:t>
            </a:r>
            <a:r>
              <a:rPr lang="en-US" altLang="en-US" sz="2800" dirty="0" smtClean="0">
                <a:latin typeface="Sylfaen" panose="010A0502050306030303" pitchFamily="18" charset="0"/>
              </a:rPr>
              <a:t> </a:t>
            </a:r>
            <a:r>
              <a:rPr lang="en-US" altLang="en-US" sz="2800" dirty="0" err="1" smtClean="0">
                <a:latin typeface="Sylfaen" panose="010A0502050306030303" pitchFamily="18" charset="0"/>
              </a:rPr>
              <a:t>năm</a:t>
            </a:r>
            <a:r>
              <a:rPr lang="en-US" altLang="en-US" sz="2800" dirty="0" smtClean="0">
                <a:latin typeface="Sylfaen" panose="010A0502050306030303" pitchFamily="18" charset="0"/>
              </a:rPr>
              <a:t> </a:t>
            </a:r>
            <a:r>
              <a:rPr lang="en-US" altLang="en-US" sz="2800" dirty="0" err="1" smtClean="0">
                <a:latin typeface="Sylfaen" panose="010A0502050306030303" pitchFamily="18" charset="0"/>
              </a:rPr>
              <a:t>ngày</a:t>
            </a:r>
            <a:r>
              <a:rPr lang="en-US" altLang="en-US" sz="2800" smtClean="0">
                <a:latin typeface="Sylfaen" panose="010A0502050306030303" pitchFamily="18" charset="0"/>
              </a:rPr>
              <a:t> 20 </a:t>
            </a:r>
            <a:r>
              <a:rPr lang="en-US" altLang="en-US" sz="2800" dirty="0" err="1" smtClean="0">
                <a:latin typeface="Sylfaen" panose="010A0502050306030303" pitchFamily="18" charset="0"/>
              </a:rPr>
              <a:t>tháng</a:t>
            </a:r>
            <a:r>
              <a:rPr lang="en-US" altLang="en-US" sz="2800" dirty="0" smtClean="0">
                <a:latin typeface="Sylfaen" panose="010A0502050306030303" pitchFamily="18" charset="0"/>
              </a:rPr>
              <a:t> 02 </a:t>
            </a:r>
            <a:r>
              <a:rPr lang="en-US" altLang="en-US" sz="2800" dirty="0" err="1" smtClean="0">
                <a:latin typeface="Sylfaen" panose="010A0502050306030303" pitchFamily="18" charset="0"/>
              </a:rPr>
              <a:t>năm</a:t>
            </a:r>
            <a:r>
              <a:rPr lang="en-US" altLang="en-US" sz="2800" dirty="0" smtClean="0">
                <a:latin typeface="Sylfaen" panose="010A0502050306030303" pitchFamily="18" charset="0"/>
              </a:rPr>
              <a:t> 2025</a:t>
            </a:r>
            <a:endParaRPr lang="en-US" altLang="en-US" sz="2800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1920" y="5357197"/>
            <a:ext cx="4332513" cy="8563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1587" y="1812817"/>
            <a:ext cx="3181013" cy="923322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22671" y="3386867"/>
            <a:ext cx="3600139" cy="92332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1493520"/>
            <a:ext cx="2669335" cy="3786694"/>
          </a:xfrm>
          <a:prstGeom prst="rect">
            <a:avLst/>
          </a:prstGeom>
        </p:spPr>
      </p:pic>
      <p:sp>
        <p:nvSpPr>
          <p:cNvPr id="19" name="文本框 3">
            <a:extLst>
              <a:ext uri="{FF2B5EF4-FFF2-40B4-BE49-F238E27FC236}">
                <a16:creationId xmlns:a16="http://schemas.microsoft.com/office/drawing/2014/main" id="{47C815D6-0165-4AF0-A176-A543B80F7FD2}"/>
              </a:ext>
            </a:extLst>
          </p:cNvPr>
          <p:cNvSpPr txBox="1"/>
          <p:nvPr/>
        </p:nvSpPr>
        <p:spPr>
          <a:xfrm>
            <a:off x="-956315" y="5357197"/>
            <a:ext cx="4499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uân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47C815D6-0165-4AF0-A176-A543B80F7FD2}"/>
              </a:ext>
            </a:extLst>
          </p:cNvPr>
          <p:cNvSpPr txBox="1"/>
          <p:nvPr/>
        </p:nvSpPr>
        <p:spPr>
          <a:xfrm>
            <a:off x="5887152" y="4688323"/>
            <a:ext cx="4575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uân</a:t>
            </a:r>
            <a:r>
              <a:rPr lang="en-US" altLang="zh-CN" sz="5400" b="1" dirty="0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chương</a:t>
            </a:r>
            <a:endParaRPr lang="zh-CN" altLang="en-US" sz="5400" b="1" dirty="0">
              <a:solidFill>
                <a:srgbClr val="FF0000"/>
              </a:solidFill>
              <a:latin typeface=".VnAvant" panose="020B7200000000000000" pitchFamily="34" charset="0"/>
              <a:ea typeface="小白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3" grpId="0" animBg="1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99" y="5289701"/>
            <a:ext cx="4139906" cy="8563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2265" y="1350206"/>
            <a:ext cx="3181013" cy="1107988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uât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3847" y="2720786"/>
            <a:ext cx="3265358" cy="110798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" y="518160"/>
            <a:ext cx="5439026" cy="3948719"/>
          </a:xfrm>
          <a:prstGeom prst="rect">
            <a:avLst/>
          </a:prstGeom>
        </p:spPr>
      </p:pic>
      <p:sp>
        <p:nvSpPr>
          <p:cNvPr id="18" name="文本框 3">
            <a:extLst>
              <a:ext uri="{FF2B5EF4-FFF2-40B4-BE49-F238E27FC236}">
                <a16:creationId xmlns:a16="http://schemas.microsoft.com/office/drawing/2014/main" id="{47C815D6-0165-4AF0-A176-A543B80F7FD2}"/>
              </a:ext>
            </a:extLst>
          </p:cNvPr>
          <p:cNvSpPr txBox="1"/>
          <p:nvPr/>
        </p:nvSpPr>
        <p:spPr>
          <a:xfrm>
            <a:off x="875264" y="5185429"/>
            <a:ext cx="4499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uât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3053" y="4466879"/>
            <a:ext cx="4309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14377" y="5934670"/>
            <a:ext cx="417621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838" y="5934670"/>
            <a:ext cx="5369741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167" y="5168258"/>
            <a:ext cx="472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0349" y="5011340"/>
            <a:ext cx="3512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40" y="1925743"/>
            <a:ext cx="2381582" cy="3427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48" y="1551721"/>
            <a:ext cx="5344271" cy="355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E64DC7B9-AB59-33A8-6589-14DD1CDE06A8}"/>
              </a:ext>
            </a:extLst>
          </p:cNvPr>
          <p:cNvSpPr/>
          <p:nvPr/>
        </p:nvSpPr>
        <p:spPr>
          <a:xfrm>
            <a:off x="4173638" y="1545744"/>
            <a:ext cx="2579209" cy="798285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So sánh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boy-5888240_960_7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54" y="2344029"/>
            <a:ext cx="4380932" cy="5056494"/>
          </a:xfrm>
          <a:prstGeom prst="rect">
            <a:avLst/>
          </a:prstGeom>
        </p:spPr>
      </p:pic>
      <p:pic>
        <p:nvPicPr>
          <p:cNvPr id="5" name="Picture 4" descr="boy-5888240_960_7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807388" y="2510775"/>
            <a:ext cx="4579963" cy="50564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30245" y="3698240"/>
            <a:ext cx="2014785" cy="1046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ât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0080" y="3698240"/>
            <a:ext cx="2014785" cy="1046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3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y-5888240_960_7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63243" y="1964630"/>
            <a:ext cx="4579963" cy="5056496"/>
          </a:xfrm>
          <a:prstGeom prst="rect">
            <a:avLst/>
          </a:prstGeom>
        </p:spPr>
      </p:pic>
      <p:pic>
        <p:nvPicPr>
          <p:cNvPr id="7" name="Picture 6" descr="boy-5888240_960_7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02" y="1964632"/>
            <a:ext cx="4380932" cy="50564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14172" y="2723428"/>
            <a:ext cx="2342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4724" y="2723428"/>
            <a:ext cx="16945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4DC7B9-AB59-33A8-6589-14DD1CDE06A8}"/>
              </a:ext>
            </a:extLst>
          </p:cNvPr>
          <p:cNvSpPr/>
          <p:nvPr/>
        </p:nvSpPr>
        <p:spPr>
          <a:xfrm>
            <a:off x="4173638" y="1545744"/>
            <a:ext cx="2579209" cy="798285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So sánh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2470</TotalTime>
  <Words>218</Words>
  <Application>Microsoft Office PowerPoint</Application>
  <PresentationFormat>Widescreen</PresentationFormat>
  <Paragraphs>58</Paragraphs>
  <Slides>20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 Narrow</vt:lpstr>
      <vt:lpstr>Sylfaen</vt:lpstr>
      <vt:lpstr>Times New Roman</vt:lpstr>
      <vt:lpstr>Arial</vt:lpstr>
      <vt:lpstr>.VnAvant</vt:lpstr>
      <vt:lpstr>UTM Avo</vt:lpstr>
      <vt:lpstr>Calibri</vt:lpstr>
      <vt:lpstr>小白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189</cp:revision>
  <dcterms:created xsi:type="dcterms:W3CDTF">2021-11-01T08:16:43Z</dcterms:created>
  <dcterms:modified xsi:type="dcterms:W3CDTF">2025-02-18T02:22:57Z</dcterms:modified>
</cp:coreProperties>
</file>