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593" r:id="rId2"/>
    <p:sldId id="614" r:id="rId3"/>
    <p:sldId id="537" r:id="rId4"/>
    <p:sldId id="542" r:id="rId5"/>
    <p:sldId id="539" r:id="rId6"/>
    <p:sldId id="615" r:id="rId7"/>
    <p:sldId id="618" r:id="rId8"/>
    <p:sldId id="322" r:id="rId9"/>
    <p:sldId id="621" r:id="rId10"/>
    <p:sldId id="312" r:id="rId11"/>
    <p:sldId id="616" r:id="rId12"/>
    <p:sldId id="323" r:id="rId13"/>
    <p:sldId id="622" r:id="rId14"/>
    <p:sldId id="623" r:id="rId15"/>
    <p:sldId id="330" r:id="rId16"/>
    <p:sldId id="617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1782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9F306-9319-4E76-8967-802377C0AAA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A578-2331-49DA-897D-E077B2BE2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2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65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9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94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0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8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22449107-2C0C-426C-F241-BE082147724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65100" y="-101600"/>
            <a:ext cx="1267734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C045D0C-672B-7475-5153-BDA129E44993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2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80196D43-126C-CEDC-9798-63F8704DB0B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93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F1ACB56F-4F58-211C-BD0A-80F2F25317A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75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8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7" r:id="rId8"/>
    <p:sldLayoutId id="2147483673" r:id="rId9"/>
    <p:sldLayoutId id="214748367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7A6600-385A-E306-5FE6-1A7B30099572}"/>
              </a:ext>
            </a:extLst>
          </p:cNvPr>
          <p:cNvSpPr txBox="1"/>
          <p:nvPr/>
        </p:nvSpPr>
        <p:spPr>
          <a:xfrm>
            <a:off x="2711624" y="1124745"/>
            <a:ext cx="6537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CHÀO MỪNG QUÝ THẦY CÔ GIÁO </a:t>
            </a:r>
            <a:b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THAM DỰ TIẾT HỌC CỦA LỚP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48D22-C5A9-4BB9-F15E-4E19DFB8E64A}"/>
              </a:ext>
            </a:extLst>
          </p:cNvPr>
          <p:cNvSpPr txBox="1"/>
          <p:nvPr/>
        </p:nvSpPr>
        <p:spPr>
          <a:xfrm>
            <a:off x="3695702" y="3276601"/>
            <a:ext cx="5250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3600" b="1" i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C3826-7FAB-CF17-C29E-46429D650478}"/>
              </a:ext>
            </a:extLst>
          </p:cNvPr>
          <p:cNvSpPr txBox="1"/>
          <p:nvPr/>
        </p:nvSpPr>
        <p:spPr>
          <a:xfrm>
            <a:off x="3950922" y="4721318"/>
            <a:ext cx="67170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endParaRPr lang="en-US" altLang="en-US" sz="2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Nguyễn Thị Mỹ Hiền</a:t>
            </a:r>
            <a:endParaRPr lang="en-US" altLang="en-US" sz="2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: 1N</a:t>
            </a:r>
          </a:p>
        </p:txBody>
      </p:sp>
    </p:spTree>
    <p:extLst>
      <p:ext uri="{BB962C8B-B14F-4D97-AF65-F5344CB8AC3E}">
        <p14:creationId xmlns:p14="http://schemas.microsoft.com/office/powerpoint/2010/main" val="58857371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hật đáng yêu (Bài hát mẫu)_v7YlsLQq_-o_v72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126163"/>
          </a:xfrm>
        </p:spPr>
      </p:pic>
    </p:spTree>
    <p:extLst>
      <p:ext uri="{BB962C8B-B14F-4D97-AF65-F5344CB8AC3E}">
        <p14:creationId xmlns:p14="http://schemas.microsoft.com/office/powerpoint/2010/main" val="2774018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B8A35D67-188E-7453-CD61-C98C1E33DD9C}"/>
              </a:ext>
            </a:extLst>
          </p:cNvPr>
          <p:cNvSpPr txBox="1"/>
          <p:nvPr/>
        </p:nvSpPr>
        <p:spPr>
          <a:xfrm>
            <a:off x="1951293" y="-28759"/>
            <a:ext cx="828092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HỦ ĐIỂM: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GIÁO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ngày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ts val="338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dirty="0"/>
          </a:p>
          <a:p>
            <a:pPr algn="ctr">
              <a:spcBef>
                <a:spcPts val="338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SẼ, GỌN GÀNG ( TIẾT 1 )</a:t>
            </a:r>
            <a:endParaRPr lang="en-US" alt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55EDE-A4CA-E7C7-288C-594AF7087116}"/>
              </a:ext>
            </a:extLst>
          </p:cNvPr>
          <p:cNvSpPr txBox="1"/>
          <p:nvPr/>
        </p:nvSpPr>
        <p:spPr>
          <a:xfrm>
            <a:off x="1099930" y="2311690"/>
            <a:ext cx="10164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oạt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động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3</a:t>
            </a:r>
            <a:r>
              <a:rPr lang="vi-VN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: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Tìm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hiểu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những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việc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cần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làm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để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sạch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sẽ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,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gọn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2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gàng</a:t>
            </a:r>
            <a:r>
              <a:rPr lang="en-US" sz="32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B251F-C5EC-4342-9472-ABCB4B737263}"/>
              </a:ext>
            </a:extLst>
          </p:cNvPr>
          <p:cNvSpPr txBox="1"/>
          <p:nvPr/>
        </p:nvSpPr>
        <p:spPr>
          <a:xfrm>
            <a:off x="4367808" y="3080715"/>
            <a:ext cx="5004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86FED-895F-4ED9-A934-707417D9549E}"/>
              </a:ext>
            </a:extLst>
          </p:cNvPr>
          <p:cNvSpPr txBox="1"/>
          <p:nvPr/>
        </p:nvSpPr>
        <p:spPr>
          <a:xfrm>
            <a:off x="291548" y="3849741"/>
            <a:ext cx="116619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67095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93" y="-33251"/>
            <a:ext cx="2657476" cy="18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69" y="0"/>
            <a:ext cx="2512316" cy="188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94" y="1810177"/>
            <a:ext cx="2653333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27" y="1889986"/>
            <a:ext cx="2494801" cy="18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56E664C-0A12-4362-A277-884AF635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41" y="3743752"/>
            <a:ext cx="2657476" cy="149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9018EB3-8FFA-41E2-A297-71481027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28" y="3743752"/>
            <a:ext cx="2512316" cy="1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5234300-5568-45E6-A7F2-286C1458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37" y="5235569"/>
            <a:ext cx="2640080" cy="162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AF6E294-D336-438A-9C01-5AA43113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24" y="5235569"/>
            <a:ext cx="2531920" cy="160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90FA-6B34-42C7-B21E-FB3DD707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C8CA9-5465-43CD-8EEF-CE4E097E7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9832" y="1"/>
            <a:ext cx="6721642" cy="66574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4DDCA-43BA-4C3B-A9CC-DFD8EA1D81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F546B7-5A72-49F9-A4B5-D0B2778BB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31" y="0"/>
            <a:ext cx="3190917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BAF736B-37D6-4CC0-B907-A42187DD5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306546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453A78E-68D2-485C-AAE4-423B6907B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31" y="3561347"/>
            <a:ext cx="3117569" cy="30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B310A2F-551C-424C-B24B-78C72B54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31" y="3561347"/>
            <a:ext cx="3117569" cy="309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80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57EA-839E-47D0-AD9E-9E7F0D3B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810" y="1"/>
            <a:ext cx="5956843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03CE9-A8AF-4313-A4AA-332953BAD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3809" y="1"/>
            <a:ext cx="6014883" cy="6857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77819-D54D-4519-9CAA-EDBC6707F4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0F48D0-810E-4A60-9B5C-5B3B2E53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89" y="0"/>
            <a:ext cx="2877212" cy="318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671AD03-57C2-4F4E-B91F-0BC357F2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41" y="0"/>
            <a:ext cx="2877212" cy="318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D62948F-C29A-4F95-81FF-A51C4C8D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69" y="3278856"/>
            <a:ext cx="2935252" cy="357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AEE55B1-0415-4476-9643-91904755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41" y="3278856"/>
            <a:ext cx="2877212" cy="357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4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40" y="2385678"/>
            <a:ext cx="66247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D062EE-AD60-4BF0-89BE-9B0412BB8200}"/>
              </a:ext>
            </a:extLst>
          </p:cNvPr>
          <p:cNvSpPr txBox="1"/>
          <p:nvPr/>
        </p:nvSpPr>
        <p:spPr>
          <a:xfrm>
            <a:off x="1955540" y="8032"/>
            <a:ext cx="8280920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HỦ ĐIỂM: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GIÁO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ngày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ts val="338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dirty="0"/>
          </a:p>
          <a:p>
            <a:pPr algn="ctr">
              <a:spcBef>
                <a:spcPts val="338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SẼ, GỌN GÀNG ( TIẾT 1 )</a:t>
            </a:r>
            <a:endParaRPr lang="en-US" alt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E244A-CD91-4E24-8247-E4834B392437}"/>
              </a:ext>
            </a:extLst>
          </p:cNvPr>
          <p:cNvSpPr txBox="1"/>
          <p:nvPr/>
        </p:nvSpPr>
        <p:spPr>
          <a:xfrm>
            <a:off x="503583" y="2189399"/>
            <a:ext cx="10986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gàng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?</a:t>
            </a:r>
            <a:endParaRPr lang="en-US" sz="3200" dirty="0">
              <a:latin typeface="Arial" panose="020B0604020202020204" pitchFamily="34" charset="0"/>
              <a:ea typeface="VNI-Bodon-Poster" pitchFamily="2" charset="0"/>
              <a:cs typeface="VNI-Bodon-Po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062EE-AD60-4BF0-89BE-9B0412BB8200}"/>
              </a:ext>
            </a:extLst>
          </p:cNvPr>
          <p:cNvSpPr txBox="1"/>
          <p:nvPr/>
        </p:nvSpPr>
        <p:spPr>
          <a:xfrm>
            <a:off x="1955540" y="8032"/>
            <a:ext cx="8280920" cy="2689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HỦ ĐIỂM: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GIÁO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ngày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ts val="338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dirty="0"/>
          </a:p>
          <a:p>
            <a:pPr algn="ctr">
              <a:spcBef>
                <a:spcPts val="338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SẼ, GỌN GÀNG ( TIẾT 1 )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algn="ctr">
              <a:spcBef>
                <a:spcPts val="338"/>
              </a:spcBef>
            </a:pPr>
            <a:endParaRPr lang="en-US" alt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E244A-CD91-4E24-8247-E4834B392437}"/>
              </a:ext>
            </a:extLst>
          </p:cNvPr>
          <p:cNvSpPr txBox="1"/>
          <p:nvPr/>
        </p:nvSpPr>
        <p:spPr>
          <a:xfrm>
            <a:off x="1955540" y="2158599"/>
            <a:ext cx="7524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VNI-Bodon-Poster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98B1E-3694-4F7A-8A1A-FC459869653A}"/>
              </a:ext>
            </a:extLst>
          </p:cNvPr>
          <p:cNvSpPr txBox="1"/>
          <p:nvPr/>
        </p:nvSpPr>
        <p:spPr>
          <a:xfrm>
            <a:off x="1955540" y="3105836"/>
            <a:ext cx="6876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dò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2</a:t>
            </a:r>
            <a:endParaRPr lang="en-US" sz="3200" dirty="0">
              <a:latin typeface="Times New Roman" panose="02020603050405020304" pitchFamily="18" charset="0"/>
              <a:ea typeface="VNI-Bodon-Poster" pitchFamily="2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12" y="2400300"/>
            <a:ext cx="5008978" cy="2866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811445" y="3152250"/>
            <a:ext cx="3062361" cy="135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</a:rPr>
              <a:t>Trò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chơi</a:t>
            </a:r>
            <a:endParaRPr lang="en-US" sz="4500" b="1" dirty="0">
              <a:solidFill>
                <a:srgbClr val="FF0000"/>
              </a:solidFill>
            </a:endParaRPr>
          </a:p>
          <a:p>
            <a:endParaRPr lang="en-US" sz="3713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97DD4-944D-765F-1B88-F696C9828680}"/>
              </a:ext>
            </a:extLst>
          </p:cNvPr>
          <p:cNvSpPr txBox="1"/>
          <p:nvPr/>
        </p:nvSpPr>
        <p:spPr>
          <a:xfrm>
            <a:off x="2952312" y="548681"/>
            <a:ext cx="5952001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HỦ ĐIỂM: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0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054F104-7F10-4426-BE68-2BF6EDCE0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023"/>
            <a:ext cx="12192000" cy="644597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B577689-D989-4419-95FA-C875997A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097824"/>
            <a:ext cx="2857500" cy="2857500"/>
          </a:xfrm>
          <a:prstGeom prst="rect">
            <a:avLst/>
          </a:prstGeom>
        </p:spPr>
      </p:pic>
      <p:sp>
        <p:nvSpPr>
          <p:cNvPr id="4" name="Hexagon 7">
            <a:extLst>
              <a:ext uri="{FF2B5EF4-FFF2-40B4-BE49-F238E27FC236}">
                <a16:creationId xmlns:a16="http://schemas.microsoft.com/office/drawing/2014/main" id="{1288302C-3E5D-49F7-986D-24EA18F75DF2}"/>
              </a:ext>
            </a:extLst>
          </p:cNvPr>
          <p:cNvSpPr/>
          <p:nvPr/>
        </p:nvSpPr>
        <p:spPr>
          <a:xfrm>
            <a:off x="507621" y="15931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xagon 8">
            <a:extLst>
              <a:ext uri="{FF2B5EF4-FFF2-40B4-BE49-F238E27FC236}">
                <a16:creationId xmlns:a16="http://schemas.microsoft.com/office/drawing/2014/main" id="{187AEFC4-314B-4283-9246-F22025D7C531}"/>
              </a:ext>
            </a:extLst>
          </p:cNvPr>
          <p:cNvSpPr/>
          <p:nvPr/>
        </p:nvSpPr>
        <p:spPr>
          <a:xfrm>
            <a:off x="2663698" y="4120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xagon 9">
            <a:extLst>
              <a:ext uri="{FF2B5EF4-FFF2-40B4-BE49-F238E27FC236}">
                <a16:creationId xmlns:a16="http://schemas.microsoft.com/office/drawing/2014/main" id="{FD926954-2526-4C45-9AB3-5C587F4FDFA0}"/>
              </a:ext>
            </a:extLst>
          </p:cNvPr>
          <p:cNvSpPr/>
          <p:nvPr/>
        </p:nvSpPr>
        <p:spPr>
          <a:xfrm>
            <a:off x="6975852" y="27742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7" name="Hexagon 12">
            <a:extLst>
              <a:ext uri="{FF2B5EF4-FFF2-40B4-BE49-F238E27FC236}">
                <a16:creationId xmlns:a16="http://schemas.microsoft.com/office/drawing/2014/main" id="{96D91957-B81B-4E00-9498-11DCF9DBBC7D}"/>
              </a:ext>
            </a:extLst>
          </p:cNvPr>
          <p:cNvSpPr/>
          <p:nvPr/>
        </p:nvSpPr>
        <p:spPr>
          <a:xfrm>
            <a:off x="4819775" y="159312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9F26179B-FF57-428B-950F-DB251FA0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23" y="3650527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52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4" y="1168456"/>
            <a:ext cx="9144397" cy="483229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4265AB7-9B6B-43A3-A58A-B2A8C1109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925F9F8-2F01-4685-8F6B-2C2BDFF74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74" y="3101659"/>
            <a:ext cx="2200752" cy="220075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F0A9CB8-88E0-4256-BFC1-6306B1118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67" y="1063496"/>
            <a:ext cx="2143125" cy="2143125"/>
          </a:xfrm>
          <a:prstGeom prst="rect">
            <a:avLst/>
          </a:prstGeom>
        </p:spPr>
      </p:pic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id="{BEA8DFF1-7E3F-4EAC-A113-2144BF014BDD}"/>
              </a:ext>
            </a:extLst>
          </p:cNvPr>
          <p:cNvSpPr/>
          <p:nvPr/>
        </p:nvSpPr>
        <p:spPr>
          <a:xfrm>
            <a:off x="516835" y="1355220"/>
            <a:ext cx="8387477" cy="104810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Khi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8DDD2AA6-9508-451C-9F61-0822DFAC0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94" y="2194422"/>
            <a:ext cx="1200530" cy="1205865"/>
          </a:xfrm>
          <a:prstGeom prst="rect">
            <a:avLst/>
          </a:prstGeom>
        </p:spPr>
      </p:pic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20CCCA12-6A53-4F6D-AEF5-D957D18775DA}"/>
              </a:ext>
            </a:extLst>
          </p:cNvPr>
          <p:cNvSpPr/>
          <p:nvPr/>
        </p:nvSpPr>
        <p:spPr>
          <a:xfrm>
            <a:off x="1415513" y="5285158"/>
            <a:ext cx="376598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B442B3D3-74AC-4DB2-B2D4-BDBFC9F2CE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95" y="3101659"/>
            <a:ext cx="2200752" cy="2200752"/>
          </a:xfrm>
          <a:prstGeom prst="rect">
            <a:avLst/>
          </a:prstGeom>
        </p:spPr>
      </p:pic>
      <p:sp>
        <p:nvSpPr>
          <p:cNvPr id="10" name="Rectangle: Rounded Corners 20">
            <a:extLst>
              <a:ext uri="{FF2B5EF4-FFF2-40B4-BE49-F238E27FC236}">
                <a16:creationId xmlns:a16="http://schemas.microsoft.com/office/drawing/2014/main" id="{E0AE5F64-929F-47CD-9B6F-9529610E77F7}"/>
              </a:ext>
            </a:extLst>
          </p:cNvPr>
          <p:cNvSpPr/>
          <p:nvPr/>
        </p:nvSpPr>
        <p:spPr>
          <a:xfrm>
            <a:off x="1431235" y="6164079"/>
            <a:ext cx="3750262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6D8AFD31-7402-4245-8955-D88FD5F52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29" y="3093032"/>
            <a:ext cx="2200752" cy="2200752"/>
          </a:xfrm>
          <a:prstGeom prst="rect">
            <a:avLst/>
          </a:prstGeom>
        </p:spPr>
      </p:pic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377C9855-F144-4502-AC09-AC53C5506F6A}"/>
              </a:ext>
            </a:extLst>
          </p:cNvPr>
          <p:cNvSpPr/>
          <p:nvPr/>
        </p:nvSpPr>
        <p:spPr>
          <a:xfrm>
            <a:off x="6152875" y="5285158"/>
            <a:ext cx="451512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F31AC229-CDAB-415C-AEE0-DD3171BE70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52" y="3027102"/>
            <a:ext cx="2200752" cy="2200752"/>
          </a:xfrm>
          <a:prstGeom prst="rect">
            <a:avLst/>
          </a:prstGeom>
        </p:spPr>
      </p:pic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A65D503D-CBA6-47FF-96D7-014A82708388}"/>
              </a:ext>
            </a:extLst>
          </p:cNvPr>
          <p:cNvSpPr/>
          <p:nvPr/>
        </p:nvSpPr>
        <p:spPr>
          <a:xfrm>
            <a:off x="6126301" y="6187515"/>
            <a:ext cx="5416342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18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EAE8477-E6A1-4A8A-B515-2A8F56F6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C8AA939-D1A8-4104-B40C-D55A1BE86F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966798"/>
            <a:ext cx="2200752" cy="220075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15B9740-4DC3-45E6-9964-AEBA4FD7B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395" y="1062037"/>
            <a:ext cx="2143125" cy="2143125"/>
          </a:xfrm>
          <a:prstGeom prst="rect">
            <a:avLst/>
          </a:prstGeom>
        </p:spPr>
      </p:pic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FD664FFB-4593-4F7C-BBC8-320BD41E5F7E}"/>
              </a:ext>
            </a:extLst>
          </p:cNvPr>
          <p:cNvSpPr/>
          <p:nvPr/>
        </p:nvSpPr>
        <p:spPr>
          <a:xfrm>
            <a:off x="351045" y="1217280"/>
            <a:ext cx="8415131" cy="96739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DDA552C3-FA0A-4200-84C5-E461E63A7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03F01A70-CE98-473F-A73E-7F983378ACD7}"/>
              </a:ext>
            </a:extLst>
          </p:cNvPr>
          <p:cNvSpPr/>
          <p:nvPr/>
        </p:nvSpPr>
        <p:spPr>
          <a:xfrm>
            <a:off x="1319780" y="5140966"/>
            <a:ext cx="2435644" cy="92448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1C65FEE9-FEAC-40B8-9CF1-92CCBCDD7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966798"/>
            <a:ext cx="2200752" cy="2200752"/>
          </a:xfrm>
          <a:prstGeom prst="rect">
            <a:avLst/>
          </a:prstGeom>
        </p:spPr>
      </p:pic>
      <p:sp>
        <p:nvSpPr>
          <p:cNvPr id="9" name="Rectangle: Rounded Corners 20">
            <a:extLst>
              <a:ext uri="{FF2B5EF4-FFF2-40B4-BE49-F238E27FC236}">
                <a16:creationId xmlns:a16="http://schemas.microsoft.com/office/drawing/2014/main" id="{2EF38A84-2A65-4654-A6BD-79C3513B7B4A}"/>
              </a:ext>
            </a:extLst>
          </p:cNvPr>
          <p:cNvSpPr/>
          <p:nvPr/>
        </p:nvSpPr>
        <p:spPr>
          <a:xfrm>
            <a:off x="3859069" y="5150298"/>
            <a:ext cx="2144162" cy="9244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916EA636-8772-4AD8-A70A-96D7D5E56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966798"/>
            <a:ext cx="2200752" cy="2200752"/>
          </a:xfrm>
          <a:prstGeom prst="rect">
            <a:avLst/>
          </a:prstGeom>
        </p:spPr>
      </p:pic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id="{639BAFCC-B649-44F3-9905-120327C151A9}"/>
              </a:ext>
            </a:extLst>
          </p:cNvPr>
          <p:cNvSpPr/>
          <p:nvPr/>
        </p:nvSpPr>
        <p:spPr>
          <a:xfrm>
            <a:off x="6043992" y="5167550"/>
            <a:ext cx="2355009" cy="9244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7075B9D1-DCC5-4523-8D17-2FD67C73B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966798"/>
            <a:ext cx="2200752" cy="2200752"/>
          </a:xfrm>
          <a:prstGeom prst="rect">
            <a:avLst/>
          </a:prstGeom>
        </p:spPr>
      </p:pic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A64BC9BC-3C0B-417A-854A-51751D1C0925}"/>
              </a:ext>
            </a:extLst>
          </p:cNvPr>
          <p:cNvSpPr/>
          <p:nvPr/>
        </p:nvSpPr>
        <p:spPr>
          <a:xfrm>
            <a:off x="8467248" y="5150298"/>
            <a:ext cx="2200752" cy="9244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03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B8A35D67-188E-7453-CD61-C98C1E33DD9C}"/>
              </a:ext>
            </a:extLst>
          </p:cNvPr>
          <p:cNvSpPr txBox="1"/>
          <p:nvPr/>
        </p:nvSpPr>
        <p:spPr>
          <a:xfrm>
            <a:off x="1775520" y="1"/>
            <a:ext cx="8280920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HỦ ĐIỂM: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GIÁO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ngày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ts val="338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dirty="0"/>
          </a:p>
          <a:p>
            <a:pPr algn="ctr">
              <a:spcBef>
                <a:spcPts val="338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SẼ, GỌN GÀNG ( TIẾT 1 )</a:t>
            </a:r>
            <a:endParaRPr lang="en-US" alt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55EDE-A4CA-E7C7-288C-594AF7087116}"/>
              </a:ext>
            </a:extLst>
          </p:cNvPr>
          <p:cNvSpPr txBox="1"/>
          <p:nvPr/>
        </p:nvSpPr>
        <p:spPr>
          <a:xfrm>
            <a:off x="3975652" y="1850844"/>
            <a:ext cx="5863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oạt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động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vi-VN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1: 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Quan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sát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tranh</a:t>
            </a:r>
            <a:endParaRPr lang="en-US" sz="2800" kern="10" spc="-113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B251F-C5EC-4342-9472-ABCB4B737263}"/>
              </a:ext>
            </a:extLst>
          </p:cNvPr>
          <p:cNvSpPr txBox="1"/>
          <p:nvPr/>
        </p:nvSpPr>
        <p:spPr>
          <a:xfrm>
            <a:off x="2927648" y="2427925"/>
            <a:ext cx="655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74BFB3D-6C32-4528-AA54-70E929B8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006"/>
            <a:ext cx="12192000" cy="386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69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88C505-8A11-41D8-B9EA-DDA3D6CA6545}"/>
              </a:ext>
            </a:extLst>
          </p:cNvPr>
          <p:cNvSpPr txBox="1"/>
          <p:nvPr/>
        </p:nvSpPr>
        <p:spPr>
          <a:xfrm>
            <a:off x="839449" y="3105835"/>
            <a:ext cx="105530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  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Theo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gàng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?</a:t>
            </a:r>
            <a:endParaRPr lang="en-US" sz="3200" dirty="0">
              <a:effectLst/>
              <a:latin typeface="Arial" panose="020B0604020202020204" pitchFamily="34" charset="0"/>
              <a:ea typeface="VNI-Bodon-Poster" pitchFamily="2" charset="0"/>
              <a:cs typeface="VNI-Bodon-Poster" pitchFamily="2" charset="0"/>
            </a:endParaRPr>
          </a:p>
          <a:p>
            <a:pPr algn="just"/>
            <a:endParaRPr lang="en-US" sz="3200" dirty="0">
              <a:latin typeface="Arial" panose="020B0604020202020204" pitchFamily="34" charset="0"/>
              <a:ea typeface="VNI-Bodon-Poster" pitchFamily="2" charset="0"/>
              <a:cs typeface="VNI-Bodon-Poster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87D53-657F-47B6-95A9-84440AD2A12B}"/>
              </a:ext>
            </a:extLst>
          </p:cNvPr>
          <p:cNvSpPr txBox="1"/>
          <p:nvPr/>
        </p:nvSpPr>
        <p:spPr>
          <a:xfrm>
            <a:off x="2567608" y="476672"/>
            <a:ext cx="7632848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HỦ ĐIỂM: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GIÁO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ngày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ts val="338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dirty="0"/>
          </a:p>
          <a:p>
            <a:pPr algn="ctr">
              <a:spcBef>
                <a:spcPts val="338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SẼ, GỌN GÀNG ( TIẾT 1 )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09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29880" y="2452780"/>
            <a:ext cx="8280920" cy="1429223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3812540"/>
            <a:ext cx="3798438" cy="315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96" y="3812539"/>
            <a:ext cx="3798438" cy="301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856" y="3750365"/>
            <a:ext cx="3798438" cy="30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89666-172F-4910-AFA9-B3AED1BD6707}"/>
              </a:ext>
            </a:extLst>
          </p:cNvPr>
          <p:cNvSpPr txBox="1"/>
          <p:nvPr/>
        </p:nvSpPr>
        <p:spPr>
          <a:xfrm>
            <a:off x="2927648" y="76518"/>
            <a:ext cx="5871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90E3E-7AB6-483F-A69F-E8DFC68255A8}"/>
              </a:ext>
            </a:extLst>
          </p:cNvPr>
          <p:cNvSpPr txBox="1"/>
          <p:nvPr/>
        </p:nvSpPr>
        <p:spPr>
          <a:xfrm>
            <a:off x="1955540" y="82292"/>
            <a:ext cx="8280920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HỦ ĐIỂM: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GIÁO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ngày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ts val="338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dirty="0"/>
          </a:p>
          <a:p>
            <a:pPr algn="ctr">
              <a:spcBef>
                <a:spcPts val="338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SẼ, GỌN GÀNG ( TIẾT 1 )</a:t>
            </a:r>
            <a:endParaRPr lang="en-US" alt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4037C-BE4B-46AF-8C27-BC8FBDBE6C98}"/>
              </a:ext>
            </a:extLst>
          </p:cNvPr>
          <p:cNvSpPr txBox="1"/>
          <p:nvPr/>
        </p:nvSpPr>
        <p:spPr>
          <a:xfrm>
            <a:off x="1775520" y="2452779"/>
            <a:ext cx="871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Tìm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hiểu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những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biểu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hiện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của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sạch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sẽ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,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gọn</a:t>
            </a:r>
            <a:r>
              <a:rPr lang="en-US" sz="2800" kern="10" spc="-113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spc="-113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gàng</a:t>
            </a:r>
            <a:endParaRPr lang="en-US" sz="2800" kern="10" spc="-113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91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88C505-8A11-41D8-B9EA-DDA3D6CA6545}"/>
              </a:ext>
            </a:extLst>
          </p:cNvPr>
          <p:cNvSpPr txBox="1"/>
          <p:nvPr/>
        </p:nvSpPr>
        <p:spPr>
          <a:xfrm>
            <a:off x="2243064" y="2060849"/>
            <a:ext cx="8888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87D53-657F-47B6-95A9-84440AD2A12B}"/>
              </a:ext>
            </a:extLst>
          </p:cNvPr>
          <p:cNvSpPr txBox="1"/>
          <p:nvPr/>
        </p:nvSpPr>
        <p:spPr>
          <a:xfrm>
            <a:off x="2855640" y="404664"/>
            <a:ext cx="6840760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38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 GIÁO 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38"/>
              </a:spcBef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ngày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ts val="338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dirty="0"/>
          </a:p>
          <a:p>
            <a:pPr algn="ctr">
              <a:spcBef>
                <a:spcPts val="338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SẼ, GỌN GÀNG ( TIẾT 1 )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BA3CF-76FC-4665-A4F7-35922E9E5EF1}"/>
              </a:ext>
            </a:extLst>
          </p:cNvPr>
          <p:cNvSpPr txBox="1"/>
          <p:nvPr/>
        </p:nvSpPr>
        <p:spPr>
          <a:xfrm>
            <a:off x="2028056" y="3234425"/>
            <a:ext cx="842493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VNI-Bodon-Poster" pitchFamily="2" charset="0"/>
                <a:cs typeface="VNI-Bodon-Poster" pitchFamily="2" charset="0"/>
              </a:rPr>
              <a:t>  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solidFill>
                <a:srgbClr val="0000CC"/>
              </a:solidFill>
              <a:latin typeface="Arial" panose="020B0604020202020204" pitchFamily="34" charset="0"/>
              <a:ea typeface="VNI-Bodon-Poster" pitchFamily="2" charset="0"/>
              <a:cs typeface="VNI-Bodon-Po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553</Words>
  <Application>Microsoft Office PowerPoint</Application>
  <PresentationFormat>Widescreen</PresentationFormat>
  <Paragraphs>72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72</cp:revision>
  <dcterms:created xsi:type="dcterms:W3CDTF">2021-11-25T10:49:45Z</dcterms:created>
  <dcterms:modified xsi:type="dcterms:W3CDTF">2024-11-12T02:36:57Z</dcterms:modified>
</cp:coreProperties>
</file>