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9"/>
  </p:handoutMasterIdLst>
  <p:sldIdLst>
    <p:sldId id="281" r:id="rId2"/>
    <p:sldId id="319" r:id="rId3"/>
    <p:sldId id="332" r:id="rId4"/>
    <p:sldId id="305" r:id="rId5"/>
    <p:sldId id="324" r:id="rId6"/>
    <p:sldId id="325" r:id="rId7"/>
    <p:sldId id="326" r:id="rId8"/>
    <p:sldId id="259" r:id="rId9"/>
    <p:sldId id="327" r:id="rId10"/>
    <p:sldId id="335" r:id="rId11"/>
    <p:sldId id="336" r:id="rId12"/>
    <p:sldId id="329" r:id="rId13"/>
    <p:sldId id="330" r:id="rId14"/>
    <p:sldId id="331" r:id="rId15"/>
    <p:sldId id="334" r:id="rId16"/>
    <p:sldId id="333" r:id="rId17"/>
    <p:sldId id="33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3300"/>
    <a:srgbClr val="CCECFF"/>
    <a:srgbClr val="99FF99"/>
    <a:srgbClr val="FFFFFF"/>
    <a:srgbClr val="FFFF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67" autoAdjust="0"/>
    <p:restoredTop sz="94660"/>
  </p:normalViewPr>
  <p:slideViewPr>
    <p:cSldViewPr>
      <p:cViewPr varScale="1">
        <p:scale>
          <a:sx n="82" d="100"/>
          <a:sy n="82" d="100"/>
        </p:scale>
        <p:origin x="-413" y="-91"/>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1E871B-C097-49FE-A0D5-01A1389563DA}" type="datetimeFigureOut">
              <a:rPr lang="en-US" smtClean="0"/>
              <a:pPr/>
              <a:t>10/18/2024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349160D-B0F2-4206-B846-C35B8A1C8426}" type="slidenum">
              <a:rPr lang="en-US" smtClean="0"/>
              <a:pPr/>
              <a:t>‹#›</a:t>
            </a:fld>
            <a:endParaRPr lang="en-US"/>
          </a:p>
        </p:txBody>
      </p:sp>
    </p:spTree>
    <p:extLst>
      <p:ext uri="{BB962C8B-B14F-4D97-AF65-F5344CB8AC3E}">
        <p14:creationId xmlns:p14="http://schemas.microsoft.com/office/powerpoint/2010/main" val="424598957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88F164-B249-45FE-873E-0F869FA54DD2}" type="datetimeFigureOut">
              <a:rPr lang="en-US" smtClean="0"/>
              <a:pPr/>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7148-DAB1-4F46-A8CC-C46EFFDE4E03}" type="slidenum">
              <a:rPr lang="en-US" smtClean="0"/>
              <a:pPr/>
              <a:t>‹#›</a:t>
            </a:fld>
            <a:endParaRPr lang="en-US"/>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88F164-B249-45FE-873E-0F869FA54DD2}" type="datetimeFigureOut">
              <a:rPr lang="en-US" smtClean="0"/>
              <a:pPr/>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7148-DAB1-4F46-A8CC-C46EFFDE4E03}" type="slidenum">
              <a:rPr lang="en-US" smtClean="0"/>
              <a:pPr/>
              <a:t>‹#›</a:t>
            </a:fld>
            <a:endParaRPr lang="en-US"/>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88F164-B249-45FE-873E-0F869FA54DD2}" type="datetimeFigureOut">
              <a:rPr lang="en-US" smtClean="0"/>
              <a:pPr/>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7148-DAB1-4F46-A8CC-C46EFFDE4E03}" type="slidenum">
              <a:rPr lang="en-US" smtClean="0"/>
              <a:pPr/>
              <a:t>‹#›</a:t>
            </a:fld>
            <a:endParaRPr lang="en-US"/>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88F164-B249-45FE-873E-0F869FA54DD2}" type="datetimeFigureOut">
              <a:rPr lang="en-US" smtClean="0"/>
              <a:pPr/>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7148-DAB1-4F46-A8CC-C46EFFDE4E03}" type="slidenum">
              <a:rPr lang="en-US" smtClean="0"/>
              <a:pPr/>
              <a:t>‹#›</a:t>
            </a:fld>
            <a:endParaRPr lang="en-US"/>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88F164-B249-45FE-873E-0F869FA54DD2}" type="datetimeFigureOut">
              <a:rPr lang="en-US" smtClean="0"/>
              <a:pPr/>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7148-DAB1-4F46-A8CC-C46EFFDE4E03}" type="slidenum">
              <a:rPr lang="en-US" smtClean="0"/>
              <a:pPr/>
              <a:t>‹#›</a:t>
            </a:fld>
            <a:endParaRPr lang="en-US"/>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88F164-B249-45FE-873E-0F869FA54DD2}" type="datetimeFigureOut">
              <a:rPr lang="en-US" smtClean="0"/>
              <a:pPr/>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E7148-DAB1-4F46-A8CC-C46EFFDE4E03}" type="slidenum">
              <a:rPr lang="en-US" smtClean="0"/>
              <a:pPr/>
              <a:t>‹#›</a:t>
            </a:fld>
            <a:endParaRPr lang="en-US"/>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88F164-B249-45FE-873E-0F869FA54DD2}" type="datetimeFigureOut">
              <a:rPr lang="en-US" smtClean="0"/>
              <a:pPr/>
              <a:t>10/18/2024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3E7148-DAB1-4F46-A8CC-C46EFFDE4E03}" type="slidenum">
              <a:rPr lang="en-US" smtClean="0"/>
              <a:pPr/>
              <a:t>‹#›</a:t>
            </a:fld>
            <a:endParaRPr lang="en-US"/>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88F164-B249-45FE-873E-0F869FA54DD2}" type="datetimeFigureOut">
              <a:rPr lang="en-US" smtClean="0"/>
              <a:pPr/>
              <a:t>10/18/2024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3E7148-DAB1-4F46-A8CC-C46EFFDE4E03}" type="slidenum">
              <a:rPr lang="en-US" smtClean="0"/>
              <a:pPr/>
              <a:t>‹#›</a:t>
            </a:fld>
            <a:endParaRPr lang="en-US"/>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88F164-B249-45FE-873E-0F869FA54DD2}" type="datetimeFigureOut">
              <a:rPr lang="en-US" smtClean="0"/>
              <a:pPr/>
              <a:t>10/18/2024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3E7148-DAB1-4F46-A8CC-C46EFFDE4E03}" type="slidenum">
              <a:rPr lang="en-US" smtClean="0"/>
              <a:pPr/>
              <a:t>‹#›</a:t>
            </a:fld>
            <a:endParaRPr lang="en-US"/>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88F164-B249-45FE-873E-0F869FA54DD2}" type="datetimeFigureOut">
              <a:rPr lang="en-US" smtClean="0"/>
              <a:pPr/>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E7148-DAB1-4F46-A8CC-C46EFFDE4E03}" type="slidenum">
              <a:rPr lang="en-US" smtClean="0"/>
              <a:pPr/>
              <a:t>‹#›</a:t>
            </a:fld>
            <a:endParaRPr lang="en-US"/>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88F164-B249-45FE-873E-0F869FA54DD2}" type="datetimeFigureOut">
              <a:rPr lang="en-US" smtClean="0"/>
              <a:pPr/>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E7148-DAB1-4F46-A8CC-C46EFFDE4E03}" type="slidenum">
              <a:rPr lang="en-US" smtClean="0"/>
              <a:pPr/>
              <a:t>‹#›</a:t>
            </a:fld>
            <a:endParaRPr lang="en-US"/>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88F164-B249-45FE-873E-0F869FA54DD2}" type="datetimeFigureOut">
              <a:rPr lang="en-US" smtClean="0"/>
              <a:pPr/>
              <a:t>10/18/2024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E7148-DAB1-4F46-A8CC-C46EFFDE4E0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gif"/></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mp4"/><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jpeg"/><Relationship Id="rId5" Type="http://schemas.openxmlformats.org/officeDocument/2006/relationships/slideLayout" Target="../slideLayouts/slideLayout7.xml"/><Relationship Id="rId4" Type="http://schemas.openxmlformats.org/officeDocument/2006/relationships/video" Target="../media/media3.mp4"/></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G:\anh slide\flower-background-vintage-ros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extBox 2"/>
          <p:cNvSpPr txBox="1">
            <a:spLocks noChangeArrowheads="1"/>
          </p:cNvSpPr>
          <p:nvPr/>
        </p:nvSpPr>
        <p:spPr bwMode="auto">
          <a:xfrm>
            <a:off x="1488019" y="1316038"/>
            <a:ext cx="9637182"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eaLnBrk="1" hangingPunct="1"/>
            <a:r>
              <a:rPr lang="en-US" sz="3200" b="1" dirty="0">
                <a:solidFill>
                  <a:srgbClr val="0070C0"/>
                </a:solidFill>
                <a:latin typeface="Times New Roman" pitchFamily="18" charset="0"/>
                <a:cs typeface="Times New Roman" pitchFamily="18" charset="0"/>
              </a:rPr>
              <a:t>TRƯỜNG TIỂU HỌC NGUYỄN VĂN CỪ</a:t>
            </a:r>
          </a:p>
          <a:p>
            <a:pPr algn="ctr" eaLnBrk="1" hangingPunct="1"/>
            <a:endParaRPr lang="en-US" sz="3200" b="1" dirty="0">
              <a:solidFill>
                <a:srgbClr val="FF0000"/>
              </a:solidFill>
              <a:latin typeface="Times New Roman" pitchFamily="18" charset="0"/>
              <a:cs typeface="Times New Roman" pitchFamily="18" charset="0"/>
            </a:endParaRPr>
          </a:p>
          <a:p>
            <a:pPr algn="ctr" eaLnBrk="1" hangingPunct="1"/>
            <a:r>
              <a:rPr lang="en-US" sz="3200" b="1" dirty="0">
                <a:solidFill>
                  <a:srgbClr val="FF0000"/>
                </a:solidFill>
                <a:latin typeface="Times New Roman" pitchFamily="18" charset="0"/>
                <a:cs typeface="Times New Roman" pitchFamily="18" charset="0"/>
              </a:rPr>
              <a:t>CHÀO MỪNG </a:t>
            </a:r>
          </a:p>
          <a:p>
            <a:pPr algn="ctr" eaLnBrk="1" hangingPunct="1"/>
            <a:r>
              <a:rPr lang="en-US" sz="3200" b="1" dirty="0">
                <a:solidFill>
                  <a:srgbClr val="FF0000"/>
                </a:solidFill>
                <a:latin typeface="Times New Roman" pitchFamily="18" charset="0"/>
                <a:cs typeface="Times New Roman" pitchFamily="18" charset="0"/>
              </a:rPr>
              <a:t>   QUÝ THẦY CÔ VỀ DỰ GIỜ THĂM LỚP</a:t>
            </a:r>
          </a:p>
          <a:p>
            <a:pPr algn="ctr" eaLnBrk="1" hangingPunct="1"/>
            <a:r>
              <a:rPr lang="en-US" sz="3200" b="1" dirty="0">
                <a:solidFill>
                  <a:srgbClr val="FF0000"/>
                </a:solidFill>
                <a:latin typeface="Times New Roman" pitchFamily="18" charset="0"/>
                <a:cs typeface="Times New Roman" pitchFamily="18" charset="0"/>
              </a:rPr>
              <a:t>       TIẾT </a:t>
            </a:r>
            <a:r>
              <a:rPr lang="vi-VN" sz="3200" b="1" dirty="0" smtClean="0">
                <a:solidFill>
                  <a:srgbClr val="FF0000"/>
                </a:solidFill>
                <a:latin typeface="Times New Roman" pitchFamily="18" charset="0"/>
                <a:cs typeface="Times New Roman" pitchFamily="18" charset="0"/>
              </a:rPr>
              <a:t>HOẠT ĐỘNG TRẢI NGHIỆM</a:t>
            </a:r>
            <a:endParaRPr lang="en-US" sz="4000" b="1" dirty="0">
              <a:solidFill>
                <a:srgbClr val="0070C0"/>
              </a:solidFill>
              <a:latin typeface="Times New Roman" pitchFamily="18" charset="0"/>
              <a:cs typeface="Times New Roman" pitchFamily="18" charset="0"/>
            </a:endParaRPr>
          </a:p>
          <a:p>
            <a:pPr eaLnBrk="1" hangingPunct="1"/>
            <a:r>
              <a:rPr lang="en-US" sz="4000" b="1" dirty="0">
                <a:solidFill>
                  <a:srgbClr val="0070C0"/>
                </a:solidFill>
                <a:latin typeface="Times New Roman" pitchFamily="18" charset="0"/>
                <a:cs typeface="Times New Roman" pitchFamily="18" charset="0"/>
              </a:rPr>
              <a:t>                               </a:t>
            </a:r>
            <a:r>
              <a:rPr lang="en-US" sz="3600" b="1" dirty="0">
                <a:solidFill>
                  <a:srgbClr val="0070C0"/>
                </a:solidFill>
                <a:latin typeface="Times New Roman" pitchFamily="18" charset="0"/>
                <a:cs typeface="Times New Roman" pitchFamily="18" charset="0"/>
              </a:rPr>
              <a:t>LỚP : </a:t>
            </a:r>
            <a:r>
              <a:rPr lang="en-US" sz="3600" b="1" dirty="0" smtClean="0">
                <a:solidFill>
                  <a:srgbClr val="800000"/>
                </a:solidFill>
                <a:latin typeface="Times New Roman" pitchFamily="18" charset="0"/>
                <a:cs typeface="Times New Roman" pitchFamily="18" charset="0"/>
              </a:rPr>
              <a:t>4</a:t>
            </a:r>
            <a:r>
              <a:rPr lang="vi-VN" sz="3600" b="1" dirty="0" smtClean="0">
                <a:solidFill>
                  <a:srgbClr val="800000"/>
                </a:solidFill>
                <a:latin typeface="Times New Roman" pitchFamily="18" charset="0"/>
                <a:cs typeface="Times New Roman" pitchFamily="18" charset="0"/>
              </a:rPr>
              <a:t>C</a:t>
            </a:r>
            <a:endParaRPr lang="en-US" sz="3600" b="1" dirty="0">
              <a:solidFill>
                <a:srgbClr val="800000"/>
              </a:solidFill>
              <a:latin typeface="Times New Roman" pitchFamily="18" charset="0"/>
              <a:cs typeface="Times New Roman" pitchFamily="18" charset="0"/>
            </a:endParaRPr>
          </a:p>
          <a:p>
            <a:pPr eaLnBrk="1" hangingPunct="1"/>
            <a:endParaRPr lang="en-US" sz="3600" b="1" i="1" dirty="0">
              <a:solidFill>
                <a:srgbClr val="800000"/>
              </a:solidFill>
              <a:latin typeface="Times New Roman" pitchFamily="18" charset="0"/>
              <a:cs typeface="Times New Roman" pitchFamily="18" charset="0"/>
            </a:endParaRPr>
          </a:p>
          <a:p>
            <a:pPr eaLnBrk="1" hangingPunct="1"/>
            <a:r>
              <a:rPr lang="en-US" sz="3600" b="1" dirty="0">
                <a:solidFill>
                  <a:srgbClr val="0070C0"/>
                </a:solidFill>
                <a:latin typeface="Times New Roman" pitchFamily="18" charset="0"/>
                <a:cs typeface="Times New Roman" pitchFamily="18" charset="0"/>
              </a:rPr>
              <a:t>             GV </a:t>
            </a:r>
            <a:r>
              <a:rPr lang="en-US" sz="3600" b="1" dirty="0" err="1">
                <a:solidFill>
                  <a:srgbClr val="0070C0"/>
                </a:solidFill>
                <a:latin typeface="Times New Roman" pitchFamily="18" charset="0"/>
                <a:cs typeface="Times New Roman" pitchFamily="18" charset="0"/>
              </a:rPr>
              <a:t>thực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hiện</a:t>
            </a:r>
            <a:r>
              <a:rPr lang="en-US" sz="3600" b="1" dirty="0">
                <a:solidFill>
                  <a:srgbClr val="0070C0"/>
                </a:solidFill>
                <a:latin typeface="Times New Roman" pitchFamily="18" charset="0"/>
                <a:cs typeface="Times New Roman" pitchFamily="18" charset="0"/>
              </a:rPr>
              <a:t>: </a:t>
            </a:r>
            <a:r>
              <a:rPr lang="en-US" sz="3600" b="1" dirty="0">
                <a:solidFill>
                  <a:srgbClr val="800000"/>
                </a:solidFill>
                <a:latin typeface="Times New Roman" pitchFamily="18" charset="0"/>
                <a:cs typeface="Times New Roman" pitchFamily="18" charset="0"/>
              </a:rPr>
              <a:t>Mai </a:t>
            </a:r>
            <a:r>
              <a:rPr lang="en-US" sz="3600" b="1" dirty="0" err="1">
                <a:solidFill>
                  <a:srgbClr val="800000"/>
                </a:solidFill>
                <a:latin typeface="Times New Roman" pitchFamily="18" charset="0"/>
                <a:cs typeface="Times New Roman" pitchFamily="18" charset="0"/>
              </a:rPr>
              <a:t>Thị</a:t>
            </a:r>
            <a:r>
              <a:rPr lang="en-US" sz="3600" b="1" dirty="0">
                <a:solidFill>
                  <a:srgbClr val="800000"/>
                </a:solidFill>
                <a:latin typeface="Times New Roman" pitchFamily="18" charset="0"/>
                <a:cs typeface="Times New Roman" pitchFamily="18" charset="0"/>
              </a:rPr>
              <a:t> </a:t>
            </a:r>
            <a:r>
              <a:rPr lang="vi-VN" sz="3600" b="1" dirty="0" smtClean="0">
                <a:solidFill>
                  <a:srgbClr val="800000"/>
                </a:solidFill>
                <a:latin typeface="Times New Roman" pitchFamily="18" charset="0"/>
                <a:cs typeface="Times New Roman" pitchFamily="18" charset="0"/>
              </a:rPr>
              <a:t>Bích Liên</a:t>
            </a:r>
            <a:endParaRPr lang="en-US" sz="3600" b="1" dirty="0">
              <a:solidFill>
                <a:srgbClr val="800000"/>
              </a:solidFill>
              <a:latin typeface="Times New Roman" pitchFamily="18" charset="0"/>
              <a:cs typeface="Times New Roman" pitchFamily="18" charset="0"/>
            </a:endParaRPr>
          </a:p>
          <a:p>
            <a:pPr eaLnBrk="1" hangingPunct="1"/>
            <a:endParaRPr lang="en-US" sz="3600" b="1" i="1" dirty="0">
              <a:solidFill>
                <a:srgbClr val="800000"/>
              </a:solidFill>
              <a:latin typeface="Times New Roman" pitchFamily="18" charset="0"/>
              <a:cs typeface="Times New Roman" pitchFamily="18" charset="0"/>
            </a:endParaRPr>
          </a:p>
          <a:p>
            <a:pPr eaLnBrk="1" hangingPunct="1"/>
            <a:endParaRPr lang="en-US" sz="3600" b="1" i="1" dirty="0">
              <a:solidFill>
                <a:srgbClr val="800000"/>
              </a:solidFill>
              <a:latin typeface="Times New Roman" pitchFamily="18" charset="0"/>
              <a:cs typeface="Times New Roman" pitchFamily="18" charset="0"/>
            </a:endParaRPr>
          </a:p>
          <a:p>
            <a:pPr eaLnBrk="1" hangingPunct="1"/>
            <a:endParaRPr lang="en-US" sz="3600" b="1" i="1" dirty="0">
              <a:solidFill>
                <a:srgbClr val="800000"/>
              </a:solidFill>
              <a:latin typeface="Times New Roman" pitchFamily="18" charset="0"/>
              <a:cs typeface="Times New Roman" pitchFamily="18" charset="0"/>
            </a:endParaRPr>
          </a:p>
        </p:txBody>
      </p:sp>
      <p:pic>
        <p:nvPicPr>
          <p:cNvPr id="3" name="Co-Giao-Em-Diem-Q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3410" y="5562600"/>
            <a:ext cx="406400" cy="406400"/>
          </a:xfrm>
          <a:prstGeom prst="rect">
            <a:avLst/>
          </a:prstGeom>
        </p:spPr>
      </p:pic>
    </p:spTree>
    <p:extLst>
      <p:ext uri="{BB962C8B-B14F-4D97-AF65-F5344CB8AC3E}">
        <p14:creationId xmlns:p14="http://schemas.microsoft.com/office/powerpoint/2010/main" val="482833952"/>
      </p:ext>
    </p:extLst>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4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Giao-Em-Diem-Q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24600"/>
            <a:ext cx="406400" cy="406400"/>
          </a:xfrm>
          <a:prstGeom prst="rect">
            <a:avLst/>
          </a:prstGeom>
        </p:spPr>
      </p:pic>
      <p:pic>
        <p:nvPicPr>
          <p:cNvPr id="5" name="Picture 4" descr="bang.jpg"/>
          <p:cNvPicPr>
            <a:picLocks noChangeAspect="1"/>
          </p:cNvPicPr>
          <p:nvPr/>
        </p:nvPicPr>
        <p:blipFill>
          <a:blip r:embed="rId5" cstate="print"/>
          <a:stretch>
            <a:fillRect/>
          </a:stretch>
        </p:blipFill>
        <p:spPr>
          <a:xfrm>
            <a:off x="-5080" y="0"/>
            <a:ext cx="12197080" cy="6324600"/>
          </a:xfrm>
          <a:prstGeom prst="rect">
            <a:avLst/>
          </a:prstGeom>
        </p:spPr>
      </p:pic>
      <p:sp>
        <p:nvSpPr>
          <p:cNvPr id="6" name="TextBox 4"/>
          <p:cNvSpPr txBox="1">
            <a:spLocks noChangeArrowheads="1"/>
          </p:cNvSpPr>
          <p:nvPr/>
        </p:nvSpPr>
        <p:spPr bwMode="auto">
          <a:xfrm>
            <a:off x="2425145" y="1905000"/>
            <a:ext cx="8763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6000" b="1" i="1" dirty="0" err="1" smtClean="0">
                <a:solidFill>
                  <a:srgbClr val="FFC000"/>
                </a:solidFill>
                <a:latin typeface="Times New Roman" pitchFamily="18" charset="0"/>
                <a:cs typeface="Times New Roman" pitchFamily="18" charset="0"/>
              </a:rPr>
              <a:t>Triển</a:t>
            </a:r>
            <a:r>
              <a:rPr lang="en-US" altLang="en-US" sz="6000" b="1" i="1" dirty="0" smtClean="0">
                <a:solidFill>
                  <a:srgbClr val="FFC000"/>
                </a:solidFill>
                <a:latin typeface="Times New Roman" pitchFamily="18" charset="0"/>
                <a:cs typeface="Times New Roman" pitchFamily="18" charset="0"/>
              </a:rPr>
              <a:t> </a:t>
            </a:r>
            <a:r>
              <a:rPr lang="en-US" altLang="en-US" sz="6000" b="1" i="1" dirty="0" err="1" smtClean="0">
                <a:solidFill>
                  <a:srgbClr val="FFC000"/>
                </a:solidFill>
                <a:latin typeface="Times New Roman" pitchFamily="18" charset="0"/>
                <a:cs typeface="Times New Roman" pitchFamily="18" charset="0"/>
              </a:rPr>
              <a:t>lãm</a:t>
            </a:r>
            <a:r>
              <a:rPr lang="en-US" altLang="en-US" sz="6000" b="1" i="1" dirty="0" smtClean="0">
                <a:solidFill>
                  <a:srgbClr val="FFC000"/>
                </a:solidFill>
                <a:latin typeface="Times New Roman" pitchFamily="18" charset="0"/>
                <a:cs typeface="Times New Roman" pitchFamily="18" charset="0"/>
              </a:rPr>
              <a:t> </a:t>
            </a:r>
            <a:r>
              <a:rPr lang="en-US" altLang="en-US" sz="6000" b="1" i="1" dirty="0" err="1" smtClean="0">
                <a:solidFill>
                  <a:srgbClr val="FFC000"/>
                </a:solidFill>
                <a:latin typeface="Times New Roman" pitchFamily="18" charset="0"/>
                <a:cs typeface="Times New Roman" pitchFamily="18" charset="0"/>
              </a:rPr>
              <a:t>sơ</a:t>
            </a:r>
            <a:r>
              <a:rPr lang="en-US" altLang="en-US" sz="6000" b="1" i="1" dirty="0" smtClean="0">
                <a:solidFill>
                  <a:srgbClr val="FFC000"/>
                </a:solidFill>
                <a:latin typeface="Times New Roman" pitchFamily="18" charset="0"/>
                <a:cs typeface="Times New Roman" pitchFamily="18" charset="0"/>
              </a:rPr>
              <a:t> </a:t>
            </a:r>
            <a:r>
              <a:rPr lang="en-US" altLang="en-US" sz="6000" b="1" i="1" dirty="0" err="1" smtClean="0">
                <a:solidFill>
                  <a:srgbClr val="FFC000"/>
                </a:solidFill>
                <a:latin typeface="Times New Roman" pitchFamily="18" charset="0"/>
                <a:cs typeface="Times New Roman" pitchFamily="18" charset="0"/>
              </a:rPr>
              <a:t>đồ</a:t>
            </a:r>
            <a:r>
              <a:rPr lang="en-US" altLang="en-US" sz="6000" b="1" i="1" dirty="0" smtClean="0">
                <a:solidFill>
                  <a:srgbClr val="FFC000"/>
                </a:solidFill>
                <a:latin typeface="Times New Roman" pitchFamily="18" charset="0"/>
                <a:cs typeface="Times New Roman" pitchFamily="18" charset="0"/>
              </a:rPr>
              <a:t> </a:t>
            </a:r>
            <a:r>
              <a:rPr lang="en-US" altLang="en-US" sz="6000" b="1" i="1" dirty="0" err="1" smtClean="0">
                <a:solidFill>
                  <a:srgbClr val="FFC000"/>
                </a:solidFill>
                <a:latin typeface="Times New Roman" pitchFamily="18" charset="0"/>
                <a:cs typeface="Times New Roman" pitchFamily="18" charset="0"/>
              </a:rPr>
              <a:t>tư</a:t>
            </a:r>
            <a:r>
              <a:rPr lang="en-US" altLang="en-US" sz="6000" b="1" i="1" dirty="0" smtClean="0">
                <a:solidFill>
                  <a:srgbClr val="FFC000"/>
                </a:solidFill>
                <a:latin typeface="Times New Roman" pitchFamily="18" charset="0"/>
                <a:cs typeface="Times New Roman" pitchFamily="18" charset="0"/>
              </a:rPr>
              <a:t> </a:t>
            </a:r>
            <a:r>
              <a:rPr lang="en-US" altLang="en-US" sz="6000" b="1" i="1" dirty="0" err="1" smtClean="0">
                <a:solidFill>
                  <a:srgbClr val="FFC000"/>
                </a:solidFill>
                <a:latin typeface="Times New Roman" pitchFamily="18" charset="0"/>
                <a:cs typeface="Times New Roman" pitchFamily="18" charset="0"/>
              </a:rPr>
              <a:t>duy</a:t>
            </a:r>
            <a:endParaRPr lang="en-US" altLang="en-US" sz="6000" b="1" i="1" dirty="0">
              <a:solidFill>
                <a:srgbClr val="FFC000"/>
              </a:solidFill>
              <a:latin typeface="Times New Roman" pitchFamily="18" charset="0"/>
              <a:cs typeface="Times New Roman" pitchFamily="18" charset="0"/>
            </a:endParaRPr>
          </a:p>
        </p:txBody>
      </p:sp>
    </p:spTree>
    <p:extLst>
      <p:ext uri="{BB962C8B-B14F-4D97-AF65-F5344CB8AC3E}">
        <p14:creationId xmlns:p14="http://schemas.microsoft.com/office/powerpoint/2010/main" val="1576182036"/>
      </p:ext>
    </p:extLst>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4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0" y="0"/>
            <a:ext cx="12554056" cy="6858000"/>
          </a:xfrm>
          <a:prstGeom prst="rect">
            <a:avLst/>
          </a:prstGeom>
        </p:spPr>
      </p:pic>
      <p:sp>
        <p:nvSpPr>
          <p:cNvPr id="5" name="TextBox 3"/>
          <p:cNvSpPr txBox="1">
            <a:spLocks noChangeArrowheads="1"/>
          </p:cNvSpPr>
          <p:nvPr/>
        </p:nvSpPr>
        <p:spPr bwMode="auto">
          <a:xfrm>
            <a:off x="2514600" y="344444"/>
            <a:ext cx="7850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Chủ</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điểm</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rgbClr val="FFC000"/>
                </a:solidFill>
                <a:latin typeface="Times New Roman" pitchFamily="18" charset="0"/>
                <a:cs typeface="Times New Roman" pitchFamily="18" charset="0"/>
              </a:rPr>
              <a:t>Em là mầm non của Đảng</a:t>
            </a:r>
            <a:endParaRPr lang="en-US" altLang="en-US" sz="3200" b="1" i="1" dirty="0">
              <a:solidFill>
                <a:srgbClr val="FFC000"/>
              </a:solidFill>
              <a:latin typeface="Times New Roman" pitchFamily="18" charset="0"/>
              <a:cs typeface="Times New Roman" pitchFamily="18" charset="0"/>
            </a:endParaRPr>
          </a:p>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Thứ</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hai</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ngày</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21</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tháng</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1</a:t>
            </a:r>
            <a:r>
              <a:rPr lang="vi-VN" altLang="en-US" sz="3200" b="1" i="1" dirty="0" smtClean="0">
                <a:solidFill>
                  <a:schemeClr val="bg1"/>
                </a:solidFill>
                <a:latin typeface="Times New Roman" pitchFamily="18" charset="0"/>
                <a:cs typeface="Times New Roman" pitchFamily="18" charset="0"/>
              </a:rPr>
              <a:t>0</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năm</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202</a:t>
            </a:r>
            <a:r>
              <a:rPr lang="vi-VN" altLang="en-US" sz="3200" b="1" i="1" dirty="0" smtClean="0">
                <a:solidFill>
                  <a:schemeClr val="bg1"/>
                </a:solidFill>
                <a:latin typeface="Times New Roman" pitchFamily="18" charset="0"/>
                <a:cs typeface="Times New Roman" pitchFamily="18" charset="0"/>
              </a:rPr>
              <a:t>4</a:t>
            </a:r>
            <a:endParaRPr lang="en-US" altLang="en-US" sz="3200" b="1" i="1" dirty="0">
              <a:solidFill>
                <a:schemeClr val="bg1"/>
              </a:solidFill>
              <a:latin typeface="Times New Roman" pitchFamily="18" charset="0"/>
              <a:cs typeface="Times New Roman" pitchFamily="18" charset="0"/>
            </a:endParaRPr>
          </a:p>
        </p:txBody>
      </p:sp>
      <p:sp>
        <p:nvSpPr>
          <p:cNvPr id="7" name="TextBox 4"/>
          <p:cNvSpPr txBox="1">
            <a:spLocks noChangeArrowheads="1"/>
          </p:cNvSpPr>
          <p:nvPr/>
        </p:nvSpPr>
        <p:spPr bwMode="auto">
          <a:xfrm>
            <a:off x="2209800" y="1524000"/>
            <a:ext cx="8763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Hoạt động trải nghiệm - </a:t>
            </a:r>
            <a:r>
              <a:rPr lang="en-US" altLang="en-US" sz="3200" b="1" i="1" dirty="0" err="1" smtClean="0">
                <a:solidFill>
                  <a:schemeClr val="bg1"/>
                </a:solidFill>
                <a:latin typeface="Times New Roman" pitchFamily="18" charset="0"/>
                <a:cs typeface="Times New Roman" pitchFamily="18" charset="0"/>
              </a:rPr>
              <a:t>Sinh</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lớp</a:t>
            </a:r>
            <a:endParaRPr lang="en-US" altLang="en-US" sz="3200" b="1" i="1" dirty="0" smtClean="0">
              <a:solidFill>
                <a:schemeClr val="bg1"/>
              </a:solidFill>
              <a:latin typeface="Times New Roman" pitchFamily="18" charset="0"/>
              <a:cs typeface="Times New Roman" pitchFamily="18" charset="0"/>
            </a:endParaRPr>
          </a:p>
          <a:p>
            <a:r>
              <a:rPr lang="en-US" altLang="en-US" sz="3200" b="1" i="1" dirty="0" err="1" smtClean="0">
                <a:solidFill>
                  <a:srgbClr val="FFC000"/>
                </a:solidFill>
                <a:latin typeface="Times New Roman" pitchFamily="18" charset="0"/>
                <a:cs typeface="Times New Roman" pitchFamily="18" charset="0"/>
              </a:rPr>
              <a:t>Sinh</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hoạt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theo</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chủ</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đề</a:t>
            </a:r>
            <a:r>
              <a:rPr lang="en-US" altLang="en-US" sz="3200" b="1" i="1" dirty="0" smtClean="0">
                <a:solidFill>
                  <a:srgbClr val="FFC000"/>
                </a:solidFill>
                <a:latin typeface="Times New Roman" pitchFamily="18" charset="0"/>
                <a:cs typeface="Times New Roman" pitchFamily="18" charset="0"/>
              </a:rPr>
              <a:t> “ </a:t>
            </a:r>
            <a:r>
              <a:rPr lang="en-US" altLang="en-US" sz="3200" b="1" i="1" dirty="0" err="1" smtClean="0">
                <a:solidFill>
                  <a:srgbClr val="FFC000"/>
                </a:solidFill>
                <a:latin typeface="Times New Roman" pitchFamily="18" charset="0"/>
                <a:cs typeface="Times New Roman" pitchFamily="18" charset="0"/>
              </a:rPr>
              <a:t>Triển</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lãm</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sơ</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đồ</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tư</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duy</a:t>
            </a:r>
            <a:r>
              <a:rPr lang="vi-VN" altLang="en-US" sz="3200" b="1" i="1" dirty="0" smtClean="0">
                <a:solidFill>
                  <a:srgbClr val="FFC000"/>
                </a:solidFill>
                <a:latin typeface="Times New Roman" pitchFamily="18" charset="0"/>
                <a:cs typeface="Times New Roman" pitchFamily="18" charset="0"/>
              </a:rPr>
              <a:t> ’’</a:t>
            </a:r>
            <a:endParaRPr lang="en-US" altLang="en-US" sz="3200" b="1" i="1" dirty="0">
              <a:solidFill>
                <a:srgbClr val="FFC000"/>
              </a:solidFill>
              <a:latin typeface="Times New Roman" pitchFamily="18" charset="0"/>
              <a:cs typeface="Times New Roman" pitchFamily="18" charset="0"/>
            </a:endParaRPr>
          </a:p>
        </p:txBody>
      </p:sp>
      <p:sp>
        <p:nvSpPr>
          <p:cNvPr id="9" name="TextBox 4"/>
          <p:cNvSpPr txBox="1">
            <a:spLocks noChangeArrowheads="1"/>
          </p:cNvSpPr>
          <p:nvPr/>
        </p:nvSpPr>
        <p:spPr bwMode="auto">
          <a:xfrm>
            <a:off x="528320" y="2872770"/>
            <a:ext cx="11658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sz="3200" i="1" dirty="0">
                <a:solidFill>
                  <a:schemeClr val="bg1"/>
                </a:solidFill>
                <a:latin typeface="Times New Roman" panose="02020603050405020304" pitchFamily="18" charset="0"/>
                <a:cs typeface="Times New Roman" panose="02020603050405020304" pitchFamily="18" charset="0"/>
              </a:rPr>
              <a:t>-</a:t>
            </a:r>
            <a:r>
              <a:rPr lang="en-US" sz="3200" i="1" dirty="0" smtClean="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Em</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có</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thể</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sử</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dụng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sơ</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đồ</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tư</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duy</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vào</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những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tình</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huống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học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tập</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và</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sinh</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hoạt</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nào</a:t>
            </a:r>
            <a:r>
              <a:rPr lang="en-US" sz="3200" i="1" dirty="0">
                <a:solidFill>
                  <a:schemeClr val="bg1"/>
                </a:solidFill>
                <a:latin typeface="Times New Roman" panose="02020603050405020304" pitchFamily="18" charset="0"/>
                <a:cs typeface="Times New Roman" panose="02020603050405020304" pitchFamily="18" charset="0"/>
              </a:rPr>
              <a:t>?</a:t>
            </a:r>
          </a:p>
          <a:p>
            <a:endParaRPr lang="en-US" altLang="en-US" sz="32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50283448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0" y="0"/>
            <a:ext cx="12554056" cy="6858000"/>
          </a:xfrm>
          <a:prstGeom prst="rect">
            <a:avLst/>
          </a:prstGeom>
        </p:spPr>
      </p:pic>
      <p:sp>
        <p:nvSpPr>
          <p:cNvPr id="5" name="TextBox 3"/>
          <p:cNvSpPr txBox="1">
            <a:spLocks noChangeArrowheads="1"/>
          </p:cNvSpPr>
          <p:nvPr/>
        </p:nvSpPr>
        <p:spPr bwMode="auto">
          <a:xfrm>
            <a:off x="2514600" y="344444"/>
            <a:ext cx="7850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Chủ</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điểm</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rgbClr val="FFC000"/>
                </a:solidFill>
                <a:latin typeface="Times New Roman" pitchFamily="18" charset="0"/>
                <a:cs typeface="Times New Roman" pitchFamily="18" charset="0"/>
              </a:rPr>
              <a:t>Em là mầm non của Đảng</a:t>
            </a:r>
            <a:endParaRPr lang="en-US" altLang="en-US" sz="3200" b="1" i="1" dirty="0">
              <a:solidFill>
                <a:srgbClr val="FFC000"/>
              </a:solidFill>
              <a:latin typeface="Times New Roman" pitchFamily="18" charset="0"/>
              <a:cs typeface="Times New Roman" pitchFamily="18" charset="0"/>
            </a:endParaRPr>
          </a:p>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Thứ</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hai</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ngày</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21</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tháng</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1</a:t>
            </a:r>
            <a:r>
              <a:rPr lang="vi-VN" altLang="en-US" sz="3200" b="1" i="1" dirty="0" smtClean="0">
                <a:solidFill>
                  <a:schemeClr val="bg1"/>
                </a:solidFill>
                <a:latin typeface="Times New Roman" pitchFamily="18" charset="0"/>
                <a:cs typeface="Times New Roman" pitchFamily="18" charset="0"/>
              </a:rPr>
              <a:t>0</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năm</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202</a:t>
            </a:r>
            <a:r>
              <a:rPr lang="vi-VN" altLang="en-US" sz="3200" b="1" i="1" dirty="0" smtClean="0">
                <a:solidFill>
                  <a:schemeClr val="bg1"/>
                </a:solidFill>
                <a:latin typeface="Times New Roman" pitchFamily="18" charset="0"/>
                <a:cs typeface="Times New Roman" pitchFamily="18" charset="0"/>
              </a:rPr>
              <a:t>4</a:t>
            </a:r>
            <a:endParaRPr lang="en-US" altLang="en-US" sz="3200" b="1" i="1" dirty="0">
              <a:solidFill>
                <a:schemeClr val="bg1"/>
              </a:solidFill>
              <a:latin typeface="Times New Roman" pitchFamily="18" charset="0"/>
              <a:cs typeface="Times New Roman" pitchFamily="18" charset="0"/>
            </a:endParaRPr>
          </a:p>
        </p:txBody>
      </p:sp>
      <p:sp>
        <p:nvSpPr>
          <p:cNvPr id="7" name="TextBox 4"/>
          <p:cNvSpPr txBox="1">
            <a:spLocks noChangeArrowheads="1"/>
          </p:cNvSpPr>
          <p:nvPr/>
        </p:nvSpPr>
        <p:spPr bwMode="auto">
          <a:xfrm>
            <a:off x="2209800" y="1524000"/>
            <a:ext cx="8763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Hoạt động trải nghiệm - </a:t>
            </a:r>
            <a:r>
              <a:rPr lang="en-US" altLang="en-US" sz="3200" b="1" i="1" dirty="0" err="1" smtClean="0">
                <a:solidFill>
                  <a:schemeClr val="bg1"/>
                </a:solidFill>
                <a:latin typeface="Times New Roman" pitchFamily="18" charset="0"/>
                <a:cs typeface="Times New Roman" pitchFamily="18" charset="0"/>
              </a:rPr>
              <a:t>Sinh</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lớp</a:t>
            </a:r>
            <a:endParaRPr lang="en-US" altLang="en-US" sz="3200" b="1" i="1" dirty="0" smtClean="0">
              <a:solidFill>
                <a:schemeClr val="bg1"/>
              </a:solidFill>
              <a:latin typeface="Times New Roman" pitchFamily="18" charset="0"/>
              <a:cs typeface="Times New Roman" pitchFamily="18" charset="0"/>
            </a:endParaRPr>
          </a:p>
          <a:p>
            <a:r>
              <a:rPr lang="en-US" altLang="en-US" sz="3200" b="1" i="1" dirty="0" err="1" smtClean="0">
                <a:solidFill>
                  <a:srgbClr val="FFC000"/>
                </a:solidFill>
                <a:latin typeface="Times New Roman" pitchFamily="18" charset="0"/>
                <a:cs typeface="Times New Roman" pitchFamily="18" charset="0"/>
              </a:rPr>
              <a:t>Sinh</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hoạt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theo</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chủ</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đề</a:t>
            </a:r>
            <a:r>
              <a:rPr lang="en-US" altLang="en-US" sz="3200" b="1" i="1" dirty="0" smtClean="0">
                <a:solidFill>
                  <a:srgbClr val="FFC000"/>
                </a:solidFill>
                <a:latin typeface="Times New Roman" pitchFamily="18" charset="0"/>
                <a:cs typeface="Times New Roman" pitchFamily="18" charset="0"/>
              </a:rPr>
              <a:t> “ </a:t>
            </a:r>
            <a:r>
              <a:rPr lang="en-US" altLang="en-US" sz="3200" b="1" i="1" dirty="0" err="1" smtClean="0">
                <a:solidFill>
                  <a:srgbClr val="FFC000"/>
                </a:solidFill>
                <a:latin typeface="Times New Roman" pitchFamily="18" charset="0"/>
                <a:cs typeface="Times New Roman" pitchFamily="18" charset="0"/>
              </a:rPr>
              <a:t>Triển</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lãm</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sơ</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đồ</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tư</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duy</a:t>
            </a:r>
            <a:r>
              <a:rPr lang="vi-VN" altLang="en-US" sz="3200" b="1" i="1" dirty="0" smtClean="0">
                <a:solidFill>
                  <a:srgbClr val="FFC000"/>
                </a:solidFill>
                <a:latin typeface="Times New Roman" pitchFamily="18" charset="0"/>
                <a:cs typeface="Times New Roman" pitchFamily="18" charset="0"/>
              </a:rPr>
              <a:t> ’’</a:t>
            </a:r>
            <a:endParaRPr lang="en-US" altLang="en-US" sz="3200" b="1" i="1" dirty="0">
              <a:solidFill>
                <a:srgbClr val="FFC000"/>
              </a:solidFill>
              <a:latin typeface="Times New Roman" pitchFamily="18" charset="0"/>
              <a:cs typeface="Times New Roman" pitchFamily="18" charset="0"/>
            </a:endParaRPr>
          </a:p>
        </p:txBody>
      </p:sp>
      <p:sp>
        <p:nvSpPr>
          <p:cNvPr id="9" name="TextBox 4"/>
          <p:cNvSpPr txBox="1">
            <a:spLocks noChangeArrowheads="1"/>
          </p:cNvSpPr>
          <p:nvPr/>
        </p:nvSpPr>
        <p:spPr bwMode="auto">
          <a:xfrm>
            <a:off x="528320" y="2872770"/>
            <a:ext cx="11658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sz="3200" i="1" dirty="0">
                <a:solidFill>
                  <a:schemeClr val="bg1"/>
                </a:solidFill>
                <a:latin typeface="Times New Roman" panose="02020603050405020304" pitchFamily="18" charset="0"/>
                <a:cs typeface="Times New Roman" panose="02020603050405020304" pitchFamily="18" charset="0"/>
              </a:rPr>
              <a:t>-</a:t>
            </a:r>
            <a:r>
              <a:rPr lang="en-US" sz="3200" i="1" dirty="0" smtClean="0">
                <a:solidFill>
                  <a:schemeClr val="bg1"/>
                </a:solidFill>
                <a:latin typeface="Times New Roman" panose="02020603050405020304" pitchFamily="18" charset="0"/>
                <a:cs typeface="Times New Roman" panose="02020603050405020304" pitchFamily="18" charset="0"/>
              </a:rPr>
              <a:t> </a:t>
            </a:r>
            <a:r>
              <a:rPr lang="en-US" dirty="0" smtClean="0"/>
              <a:t>  </a:t>
            </a:r>
            <a:r>
              <a:rPr lang="en-US" sz="3200" i="1" dirty="0" err="1">
                <a:solidFill>
                  <a:schemeClr val="bg1"/>
                </a:solidFill>
                <a:latin typeface="Times New Roman" panose="02020603050405020304" pitchFamily="18" charset="0"/>
                <a:cs typeface="Times New Roman" panose="02020603050405020304" pitchFamily="18" charset="0"/>
              </a:rPr>
              <a:t>Em</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hãy</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đưa</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ra</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cách</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xác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định</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từ</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khóa</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xác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định</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các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nội</a:t>
            </a:r>
            <a:r>
              <a:rPr lang="en-US" sz="3200" i="1" dirty="0">
                <a:solidFill>
                  <a:schemeClr val="bg1"/>
                </a:solidFill>
                <a:latin typeface="Times New Roman" panose="02020603050405020304" pitchFamily="18" charset="0"/>
                <a:cs typeface="Times New Roman" panose="02020603050405020304" pitchFamily="18" charset="0"/>
              </a:rPr>
              <a:t> dung </a:t>
            </a:r>
            <a:r>
              <a:rPr lang="en-US" sz="3200" i="1" dirty="0" err="1">
                <a:solidFill>
                  <a:schemeClr val="bg1"/>
                </a:solidFill>
                <a:latin typeface="Times New Roman" panose="02020603050405020304" pitchFamily="18" charset="0"/>
                <a:cs typeface="Times New Roman" panose="02020603050405020304" pitchFamily="18" charset="0"/>
              </a:rPr>
              <a:t>và</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tiêu</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chí</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phân</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loại</a:t>
            </a:r>
            <a:r>
              <a:rPr lang="en-US" sz="3200" i="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0734207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5080" y="0"/>
            <a:ext cx="12554056" cy="6858000"/>
          </a:xfrm>
          <a:prstGeom prst="rect">
            <a:avLst/>
          </a:prstGeom>
        </p:spPr>
      </p:pic>
      <p:sp>
        <p:nvSpPr>
          <p:cNvPr id="5" name="TextBox 3"/>
          <p:cNvSpPr txBox="1">
            <a:spLocks noChangeArrowheads="1"/>
          </p:cNvSpPr>
          <p:nvPr/>
        </p:nvSpPr>
        <p:spPr bwMode="auto">
          <a:xfrm>
            <a:off x="2514600" y="344444"/>
            <a:ext cx="7850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Chủ</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điểm</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rgbClr val="FFC000"/>
                </a:solidFill>
                <a:latin typeface="Times New Roman" pitchFamily="18" charset="0"/>
                <a:cs typeface="Times New Roman" pitchFamily="18" charset="0"/>
              </a:rPr>
              <a:t>Em là mầm non của Đảng</a:t>
            </a:r>
            <a:endParaRPr lang="en-US" altLang="en-US" sz="3200" b="1" i="1" dirty="0">
              <a:solidFill>
                <a:srgbClr val="FFC000"/>
              </a:solidFill>
              <a:latin typeface="Times New Roman" pitchFamily="18" charset="0"/>
              <a:cs typeface="Times New Roman" pitchFamily="18" charset="0"/>
            </a:endParaRPr>
          </a:p>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Thứ</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hai</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ngày</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21</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tháng</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1</a:t>
            </a:r>
            <a:r>
              <a:rPr lang="vi-VN" altLang="en-US" sz="3200" b="1" i="1" dirty="0" smtClean="0">
                <a:solidFill>
                  <a:schemeClr val="bg1"/>
                </a:solidFill>
                <a:latin typeface="Times New Roman" pitchFamily="18" charset="0"/>
                <a:cs typeface="Times New Roman" pitchFamily="18" charset="0"/>
              </a:rPr>
              <a:t>0</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năm</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202</a:t>
            </a:r>
            <a:r>
              <a:rPr lang="vi-VN" altLang="en-US" sz="3200" b="1" i="1" dirty="0" smtClean="0">
                <a:solidFill>
                  <a:schemeClr val="bg1"/>
                </a:solidFill>
                <a:latin typeface="Times New Roman" pitchFamily="18" charset="0"/>
                <a:cs typeface="Times New Roman" pitchFamily="18" charset="0"/>
              </a:rPr>
              <a:t>4</a:t>
            </a:r>
            <a:endParaRPr lang="en-US" altLang="en-US" sz="3200" b="1" i="1" dirty="0">
              <a:solidFill>
                <a:schemeClr val="bg1"/>
              </a:solidFill>
              <a:latin typeface="Times New Roman" pitchFamily="18" charset="0"/>
              <a:cs typeface="Times New Roman" pitchFamily="18" charset="0"/>
            </a:endParaRPr>
          </a:p>
        </p:txBody>
      </p:sp>
      <p:sp>
        <p:nvSpPr>
          <p:cNvPr id="7" name="TextBox 4"/>
          <p:cNvSpPr txBox="1">
            <a:spLocks noChangeArrowheads="1"/>
          </p:cNvSpPr>
          <p:nvPr/>
        </p:nvSpPr>
        <p:spPr bwMode="auto">
          <a:xfrm>
            <a:off x="2209800" y="1524000"/>
            <a:ext cx="8763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Hoạt động trải nghiệm - </a:t>
            </a:r>
            <a:r>
              <a:rPr lang="en-US" altLang="en-US" sz="3200" b="1" i="1" dirty="0" err="1" smtClean="0">
                <a:solidFill>
                  <a:schemeClr val="bg1"/>
                </a:solidFill>
                <a:latin typeface="Times New Roman" pitchFamily="18" charset="0"/>
                <a:cs typeface="Times New Roman" pitchFamily="18" charset="0"/>
              </a:rPr>
              <a:t>Sinh</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lớp</a:t>
            </a:r>
            <a:endParaRPr lang="en-US" altLang="en-US" sz="3200" b="1" i="1" dirty="0" smtClean="0">
              <a:solidFill>
                <a:schemeClr val="bg1"/>
              </a:solidFill>
              <a:latin typeface="Times New Roman" pitchFamily="18" charset="0"/>
              <a:cs typeface="Times New Roman" pitchFamily="18" charset="0"/>
            </a:endParaRPr>
          </a:p>
          <a:p>
            <a:r>
              <a:rPr lang="en-US" altLang="en-US" sz="3200" b="1" i="1" dirty="0" err="1" smtClean="0">
                <a:solidFill>
                  <a:srgbClr val="FFC000"/>
                </a:solidFill>
                <a:latin typeface="Times New Roman" pitchFamily="18" charset="0"/>
                <a:cs typeface="Times New Roman" pitchFamily="18" charset="0"/>
              </a:rPr>
              <a:t>Sinh</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hoạt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theo</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chủ</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đề</a:t>
            </a:r>
            <a:r>
              <a:rPr lang="en-US" altLang="en-US" sz="3200" b="1" i="1" dirty="0" smtClean="0">
                <a:solidFill>
                  <a:srgbClr val="FFC000"/>
                </a:solidFill>
                <a:latin typeface="Times New Roman" pitchFamily="18" charset="0"/>
                <a:cs typeface="Times New Roman" pitchFamily="18" charset="0"/>
              </a:rPr>
              <a:t> “ </a:t>
            </a:r>
            <a:r>
              <a:rPr lang="en-US" altLang="en-US" sz="3200" b="1" i="1" dirty="0" err="1" smtClean="0">
                <a:solidFill>
                  <a:srgbClr val="FFC000"/>
                </a:solidFill>
                <a:latin typeface="Times New Roman" pitchFamily="18" charset="0"/>
                <a:cs typeface="Times New Roman" pitchFamily="18" charset="0"/>
              </a:rPr>
              <a:t>Triển</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lãm</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sơ</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đồ</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tư</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duy</a:t>
            </a:r>
            <a:endParaRPr lang="en-US" altLang="en-US" sz="3200" b="1" i="1" dirty="0">
              <a:solidFill>
                <a:srgbClr val="FFC000"/>
              </a:solidFill>
              <a:latin typeface="Times New Roman" pitchFamily="18" charset="0"/>
              <a:cs typeface="Times New Roman" pitchFamily="18" charset="0"/>
            </a:endParaRPr>
          </a:p>
        </p:txBody>
      </p:sp>
      <p:sp>
        <p:nvSpPr>
          <p:cNvPr id="8" name="TextBox 4"/>
          <p:cNvSpPr txBox="1">
            <a:spLocks noChangeArrowheads="1"/>
          </p:cNvSpPr>
          <p:nvPr/>
        </p:nvSpPr>
        <p:spPr bwMode="auto">
          <a:xfrm>
            <a:off x="442648" y="3268821"/>
            <a:ext cx="1165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smtClean="0">
                <a:solidFill>
                  <a:schemeClr val="bg1"/>
                </a:solidFill>
                <a:latin typeface="Times New Roman" pitchFamily="18" charset="0"/>
                <a:cs typeface="Times New Roman" pitchFamily="18" charset="0"/>
              </a:rPr>
              <a:t>2. </a:t>
            </a:r>
            <a:r>
              <a:rPr lang="en-US" altLang="en-US" sz="3200" b="1" i="1" dirty="0" err="1" smtClean="0">
                <a:solidFill>
                  <a:schemeClr val="bg1"/>
                </a:solidFill>
                <a:latin typeface="Times New Roman" pitchFamily="18" charset="0"/>
                <a:cs typeface="Times New Roman" pitchFamily="18" charset="0"/>
              </a:rPr>
              <a:t>Sinh</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hoạt</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theo</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chủ</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đề</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Triển</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lãm</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sơ</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đồ</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tư</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duy</a:t>
            </a:r>
            <a:endParaRPr lang="en-US" altLang="en-US" sz="3200" b="1" i="1" dirty="0">
              <a:solidFill>
                <a:schemeClr val="bg1"/>
              </a:solidFill>
              <a:latin typeface="Times New Roman" pitchFamily="18" charset="0"/>
              <a:cs typeface="Times New Roman" pitchFamily="18" charset="0"/>
            </a:endParaRPr>
          </a:p>
        </p:txBody>
      </p:sp>
      <p:sp>
        <p:nvSpPr>
          <p:cNvPr id="9" name="TextBox 4"/>
          <p:cNvSpPr txBox="1">
            <a:spLocks noChangeArrowheads="1"/>
          </p:cNvSpPr>
          <p:nvPr/>
        </p:nvSpPr>
        <p:spPr bwMode="auto">
          <a:xfrm>
            <a:off x="432488" y="2628037"/>
            <a:ext cx="1165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1.Nhận </a:t>
            </a:r>
            <a:r>
              <a:rPr lang="en-US" altLang="en-US" sz="3200" b="1" i="1" dirty="0" err="1">
                <a:solidFill>
                  <a:schemeClr val="bg1"/>
                </a:solidFill>
                <a:latin typeface="Times New Roman" pitchFamily="18" charset="0"/>
                <a:cs typeface="Times New Roman" pitchFamily="18" charset="0"/>
              </a:rPr>
              <a:t>xét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động</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tuần</a:t>
            </a:r>
            <a:r>
              <a:rPr lang="en-US" altLang="en-US" sz="3200" b="1" i="1" dirty="0">
                <a:solidFill>
                  <a:schemeClr val="bg1"/>
                </a:solidFill>
                <a:latin typeface="Times New Roman" pitchFamily="18" charset="0"/>
                <a:cs typeface="Times New Roman" pitchFamily="18" charset="0"/>
              </a:rPr>
              <a:t> 6. </a:t>
            </a:r>
            <a:r>
              <a:rPr lang="en-US" altLang="en-US" sz="3200" b="1" i="1" dirty="0" err="1">
                <a:solidFill>
                  <a:schemeClr val="bg1"/>
                </a:solidFill>
                <a:latin typeface="Times New Roman" pitchFamily="18" charset="0"/>
                <a:cs typeface="Times New Roman" pitchFamily="18" charset="0"/>
              </a:rPr>
              <a:t>Triển</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khai</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kế</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hoạch</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động</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tuần</a:t>
            </a:r>
            <a:r>
              <a:rPr lang="en-US" altLang="en-US" sz="3200" b="1" i="1" dirty="0">
                <a:solidFill>
                  <a:schemeClr val="bg1"/>
                </a:solidFill>
                <a:latin typeface="Times New Roman" pitchFamily="18" charset="0"/>
                <a:cs typeface="Times New Roman" pitchFamily="18" charset="0"/>
              </a:rPr>
              <a:t> 7</a:t>
            </a:r>
          </a:p>
        </p:txBody>
      </p:sp>
    </p:spTree>
    <p:extLst>
      <p:ext uri="{BB962C8B-B14F-4D97-AF65-F5344CB8AC3E}">
        <p14:creationId xmlns:p14="http://schemas.microsoft.com/office/powerpoint/2010/main" val="2231124544"/>
      </p:ext>
    </p:extLst>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ng.jpg"/>
          <p:cNvPicPr>
            <a:picLocks noChangeAspect="1"/>
          </p:cNvPicPr>
          <p:nvPr/>
        </p:nvPicPr>
        <p:blipFill>
          <a:blip r:embed="rId2" cstate="print"/>
          <a:stretch>
            <a:fillRect/>
          </a:stretch>
        </p:blipFill>
        <p:spPr>
          <a:xfrm>
            <a:off x="-219128" y="-17092"/>
            <a:ext cx="12554056" cy="6858000"/>
          </a:xfrm>
          <a:prstGeom prst="rect">
            <a:avLst/>
          </a:prstGeom>
        </p:spPr>
      </p:pic>
      <p:sp>
        <p:nvSpPr>
          <p:cNvPr id="5" name="TextBox 4"/>
          <p:cNvSpPr txBox="1"/>
          <p:nvPr/>
        </p:nvSpPr>
        <p:spPr>
          <a:xfrm>
            <a:off x="5257801" y="3733800"/>
            <a:ext cx="184731" cy="369332"/>
          </a:xfrm>
          <a:prstGeom prst="rect">
            <a:avLst/>
          </a:prstGeom>
          <a:noFill/>
        </p:spPr>
        <p:txBody>
          <a:bodyPr wrap="none" rtlCol="0">
            <a:spAutoFit/>
          </a:bodyPr>
          <a:lstStyle/>
          <a:p>
            <a:endParaRPr lang="en-US" dirty="0"/>
          </a:p>
        </p:txBody>
      </p:sp>
      <p:sp>
        <p:nvSpPr>
          <p:cNvPr id="6" name="TextBox 4"/>
          <p:cNvSpPr txBox="1">
            <a:spLocks noChangeArrowheads="1"/>
          </p:cNvSpPr>
          <p:nvPr/>
        </p:nvSpPr>
        <p:spPr bwMode="auto">
          <a:xfrm>
            <a:off x="304800" y="439448"/>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err="1" smtClean="0">
                <a:solidFill>
                  <a:schemeClr val="bg1"/>
                </a:solidFill>
                <a:latin typeface="Times New Roman" pitchFamily="18" charset="0"/>
                <a:cs typeface="Times New Roman" pitchFamily="18" charset="0"/>
              </a:rPr>
              <a:t>Kế</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hoạch</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động</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tuần</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7</a:t>
            </a:r>
            <a:endParaRPr lang="en-US" altLang="en-US" sz="3200" b="1" i="1" dirty="0">
              <a:solidFill>
                <a:schemeClr val="bg1"/>
              </a:solidFill>
              <a:latin typeface="Times New Roman" pitchFamily="18" charset="0"/>
              <a:cs typeface="Times New Roman" pitchFamily="18" charset="0"/>
            </a:endParaRPr>
          </a:p>
        </p:txBody>
      </p:sp>
      <p:sp>
        <p:nvSpPr>
          <p:cNvPr id="7" name="Rectangle 1"/>
          <p:cNvSpPr>
            <a:spLocks noChangeArrowheads="1"/>
          </p:cNvSpPr>
          <p:nvPr/>
        </p:nvSpPr>
        <p:spPr bwMode="auto">
          <a:xfrm>
            <a:off x="152400" y="1081781"/>
            <a:ext cx="11811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dirty="0">
                <a:solidFill>
                  <a:schemeClr val="bg1"/>
                </a:solidFill>
                <a:latin typeface="Times New Roman" pitchFamily="18" charset="0"/>
                <a:cs typeface="Times New Roman" pitchFamily="18" charset="0"/>
              </a:rPr>
              <a:t>- Th</a:t>
            </a:r>
            <a:r>
              <a:rPr lang="vi-VN" sz="3200" dirty="0">
                <a:solidFill>
                  <a:schemeClr val="bg1"/>
                </a:solidFill>
                <a:latin typeface="Times New Roman" pitchFamily="18" charset="0"/>
                <a:cs typeface="Times New Roman" pitchFamily="18" charset="0"/>
              </a:rPr>
              <a:t>ực hiện học chương trình tuần </a:t>
            </a:r>
            <a:r>
              <a:rPr lang="vi-VN" sz="3200" dirty="0" smtClean="0">
                <a:solidFill>
                  <a:schemeClr val="bg1"/>
                </a:solidFill>
                <a:latin typeface="Times New Roman" pitchFamily="18" charset="0"/>
                <a:cs typeface="Times New Roman" pitchFamily="18" charset="0"/>
              </a:rPr>
              <a:t>7</a:t>
            </a:r>
            <a:r>
              <a:rPr lang="en-US" sz="3200" dirty="0" smtClean="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theo</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quy</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định</a:t>
            </a:r>
            <a:r>
              <a:rPr lang="en-US" sz="3200" dirty="0">
                <a:solidFill>
                  <a:schemeClr val="bg1"/>
                </a:solidFill>
                <a:latin typeface="Times New Roman" pitchFamily="18" charset="0"/>
                <a:cs typeface="Times New Roman" pitchFamily="18" charset="0"/>
              </a:rPr>
              <a:t>. </a:t>
            </a:r>
          </a:p>
          <a:p>
            <a:r>
              <a:rPr lang="en-US" sz="3200" dirty="0">
                <a:solidFill>
                  <a:schemeClr val="bg1"/>
                </a:solidFill>
                <a:latin typeface="Times New Roman" pitchFamily="18" charset="0"/>
                <a:cs typeface="Times New Roman" pitchFamily="18" charset="0"/>
              </a:rPr>
              <a:t>- Th</a:t>
            </a:r>
            <a:r>
              <a:rPr lang="vi-VN" sz="3200" dirty="0">
                <a:solidFill>
                  <a:schemeClr val="bg1"/>
                </a:solidFill>
                <a:latin typeface="Times New Roman" pitchFamily="18" charset="0"/>
                <a:cs typeface="Times New Roman" pitchFamily="18" charset="0"/>
              </a:rPr>
              <a:t>ực hiện tốt nội quy trường</a:t>
            </a:r>
            <a:r>
              <a:rPr lang="en-US" sz="3200" dirty="0">
                <a:solidFill>
                  <a:schemeClr val="bg1"/>
                </a:solidFill>
                <a:latin typeface="Times New Roman" pitchFamily="18" charset="0"/>
                <a:cs typeface="Times New Roman" pitchFamily="18" charset="0"/>
              </a:rPr>
              <a:t>,</a:t>
            </a:r>
            <a:r>
              <a:rPr lang="vi-VN" sz="3200" dirty="0">
                <a:solidFill>
                  <a:schemeClr val="bg1"/>
                </a:solidFill>
                <a:latin typeface="Times New Roman" pitchFamily="18" charset="0"/>
                <a:cs typeface="Times New Roman" pitchFamily="18" charset="0"/>
              </a:rPr>
              <a:t> lớp</a:t>
            </a:r>
            <a:r>
              <a:rPr lang="en-US" sz="3200" dirty="0">
                <a:solidFill>
                  <a:schemeClr val="bg1"/>
                </a:solidFill>
                <a:latin typeface="Times New Roman" pitchFamily="18" charset="0"/>
                <a:cs typeface="Times New Roman" pitchFamily="18" charset="0"/>
              </a:rPr>
              <a:t>.</a:t>
            </a:r>
          </a:p>
          <a:p>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Tích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cực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trong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học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tập</a:t>
            </a:r>
            <a:r>
              <a:rPr lang="en-US" sz="3200" dirty="0">
                <a:solidFill>
                  <a:schemeClr val="bg1"/>
                </a:solidFill>
                <a:latin typeface="Times New Roman" pitchFamily="18" charset="0"/>
                <a:cs typeface="Times New Roman" pitchFamily="18" charset="0"/>
              </a:rPr>
              <a:t>. </a:t>
            </a:r>
          </a:p>
          <a:p>
            <a:r>
              <a:rPr lang="en-US" sz="3200" dirty="0">
                <a:solidFill>
                  <a:schemeClr val="bg1"/>
                </a:solidFill>
                <a:latin typeface="Times New Roman" pitchFamily="18" charset="0"/>
                <a:cs typeface="Times New Roman" pitchFamily="18" charset="0"/>
              </a:rPr>
              <a:t>- </a:t>
            </a:r>
            <a:r>
              <a:rPr lang="vi-VN" sz="3200" dirty="0" smtClean="0">
                <a:solidFill>
                  <a:schemeClr val="bg1"/>
                </a:solidFill>
                <a:latin typeface="Times New Roman" pitchFamily="18" charset="0"/>
                <a:cs typeface="Times New Roman" pitchFamily="18" charset="0"/>
              </a:rPr>
              <a:t>Tiếp tục tập luyện tham gia Hội khỏe Phù Đổng cấp trường</a:t>
            </a:r>
            <a:r>
              <a:rPr lang="en-US" sz="3200" dirty="0" smtClean="0">
                <a:solidFill>
                  <a:schemeClr val="bg1"/>
                </a:solidFill>
                <a:latin typeface="Times New Roman" pitchFamily="18" charset="0"/>
                <a:cs typeface="Times New Roman" pitchFamily="18" charset="0"/>
              </a:rPr>
              <a:t>.</a:t>
            </a:r>
            <a:endParaRPr lang="en-US" sz="3200" dirty="0">
              <a:solidFill>
                <a:schemeClr val="bg1"/>
              </a:solidFill>
              <a:latin typeface="Times New Roman" pitchFamily="18" charset="0"/>
              <a:cs typeface="Times New Roman" pitchFamily="18" charset="0"/>
            </a:endParaRPr>
          </a:p>
          <a:p>
            <a:r>
              <a:rPr lang="en-US" sz="3200" dirty="0">
                <a:solidFill>
                  <a:schemeClr val="bg1"/>
                </a:solidFill>
                <a:latin typeface="Times New Roman" pitchFamily="18" charset="0"/>
                <a:cs typeface="Times New Roman" pitchFamily="18" charset="0"/>
              </a:rPr>
              <a:t>- </a:t>
            </a:r>
            <a:r>
              <a:rPr lang="vi-VN" sz="3200" dirty="0" smtClean="0">
                <a:solidFill>
                  <a:schemeClr val="bg1"/>
                </a:solidFill>
                <a:latin typeface="Times New Roman" pitchFamily="18" charset="0"/>
                <a:cs typeface="Times New Roman" pitchFamily="18" charset="0"/>
              </a:rPr>
              <a:t>Tập l</a:t>
            </a:r>
            <a:r>
              <a:rPr lang="en-US" sz="3200" dirty="0" err="1" smtClean="0">
                <a:solidFill>
                  <a:schemeClr val="bg1"/>
                </a:solidFill>
                <a:latin typeface="Times New Roman" pitchFamily="18" charset="0"/>
                <a:cs typeface="Times New Roman" pitchFamily="18" charset="0"/>
              </a:rPr>
              <a:t>uyện</a:t>
            </a:r>
            <a:r>
              <a:rPr lang="en-US" sz="3200" dirty="0" smtClean="0">
                <a:solidFill>
                  <a:schemeClr val="bg1"/>
                </a:solidFill>
                <a:latin typeface="Times New Roman" pitchFamily="18" charset="0"/>
                <a:cs typeface="Times New Roman" pitchFamily="18" charset="0"/>
              </a:rPr>
              <a:t> </a:t>
            </a:r>
            <a:r>
              <a:rPr lang="vi-VN" sz="3200" dirty="0" smtClean="0">
                <a:solidFill>
                  <a:schemeClr val="bg1"/>
                </a:solidFill>
                <a:latin typeface="Times New Roman" pitchFamily="18" charset="0"/>
                <a:cs typeface="Times New Roman" pitchFamily="18" charset="0"/>
              </a:rPr>
              <a:t>bài thể dục giữa giờ.</a:t>
            </a:r>
            <a:endParaRPr lang="en-US" sz="3200" dirty="0">
              <a:solidFill>
                <a:schemeClr val="bg1"/>
              </a:solidFill>
              <a:latin typeface="Times New Roman" pitchFamily="18" charset="0"/>
              <a:cs typeface="Times New Roman" pitchFamily="18" charset="0"/>
            </a:endParaRPr>
          </a:p>
          <a:p>
            <a:r>
              <a:rPr lang="en-US" sz="3200" dirty="0" smtClean="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Giữ</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gìn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vệ</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sinh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trường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lớp</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vui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chơi</a:t>
            </a:r>
            <a:r>
              <a:rPr lang="en-US" sz="3200" dirty="0">
                <a:solidFill>
                  <a:schemeClr val="bg1"/>
                </a:solidFill>
                <a:latin typeface="Times New Roman" pitchFamily="18" charset="0"/>
                <a:cs typeface="Times New Roman" pitchFamily="18" charset="0"/>
              </a:rPr>
              <a:t> an </a:t>
            </a:r>
            <a:r>
              <a:rPr lang="en-US" sz="3200" dirty="0" err="1">
                <a:solidFill>
                  <a:schemeClr val="bg1"/>
                </a:solidFill>
                <a:latin typeface="Times New Roman" pitchFamily="18" charset="0"/>
                <a:cs typeface="Times New Roman" pitchFamily="18" charset="0"/>
              </a:rPr>
              <a:t>toàn</a:t>
            </a:r>
            <a:r>
              <a:rPr lang="en-US" sz="3200" dirty="0">
                <a:solidFill>
                  <a:schemeClr val="bg1"/>
                </a:solidFill>
                <a:latin typeface="Times New Roman" pitchFamily="18" charset="0"/>
                <a:cs typeface="Times New Roman" pitchFamily="18" charset="0"/>
              </a:rPr>
              <a:t>. </a:t>
            </a:r>
          </a:p>
        </p:txBody>
      </p:sp>
    </p:spTree>
    <p:extLst>
      <p:ext uri="{BB962C8B-B14F-4D97-AF65-F5344CB8AC3E}">
        <p14:creationId xmlns:p14="http://schemas.microsoft.com/office/powerpoint/2010/main" val="3149157364"/>
      </p:ext>
    </p:extLst>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5080" y="0"/>
            <a:ext cx="12554056" cy="6858000"/>
          </a:xfrm>
          <a:prstGeom prst="rect">
            <a:avLst/>
          </a:prstGeom>
        </p:spPr>
      </p:pic>
      <p:sp>
        <p:nvSpPr>
          <p:cNvPr id="5" name="TextBox 3"/>
          <p:cNvSpPr txBox="1">
            <a:spLocks noChangeArrowheads="1"/>
          </p:cNvSpPr>
          <p:nvPr/>
        </p:nvSpPr>
        <p:spPr bwMode="auto">
          <a:xfrm>
            <a:off x="2514600" y="344444"/>
            <a:ext cx="7850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Chủ</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điểm</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rgbClr val="FFC000"/>
                </a:solidFill>
                <a:latin typeface="Times New Roman" pitchFamily="18" charset="0"/>
                <a:cs typeface="Times New Roman" pitchFamily="18" charset="0"/>
              </a:rPr>
              <a:t>Em là mầm non của Đảng</a:t>
            </a:r>
            <a:endParaRPr lang="en-US" altLang="en-US" sz="3200" b="1" i="1" dirty="0">
              <a:solidFill>
                <a:srgbClr val="FFC000"/>
              </a:solidFill>
              <a:latin typeface="Times New Roman" pitchFamily="18" charset="0"/>
              <a:cs typeface="Times New Roman" pitchFamily="18" charset="0"/>
            </a:endParaRPr>
          </a:p>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Thứ</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hai</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ngày</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21</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tháng</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1</a:t>
            </a:r>
            <a:r>
              <a:rPr lang="vi-VN" altLang="en-US" sz="3200" b="1" i="1" dirty="0" smtClean="0">
                <a:solidFill>
                  <a:schemeClr val="bg1"/>
                </a:solidFill>
                <a:latin typeface="Times New Roman" pitchFamily="18" charset="0"/>
                <a:cs typeface="Times New Roman" pitchFamily="18" charset="0"/>
              </a:rPr>
              <a:t>0</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năm</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202</a:t>
            </a:r>
            <a:r>
              <a:rPr lang="vi-VN" altLang="en-US" sz="3200" b="1" i="1" dirty="0" smtClean="0">
                <a:solidFill>
                  <a:schemeClr val="bg1"/>
                </a:solidFill>
                <a:latin typeface="Times New Roman" pitchFamily="18" charset="0"/>
                <a:cs typeface="Times New Roman" pitchFamily="18" charset="0"/>
              </a:rPr>
              <a:t>4</a:t>
            </a:r>
            <a:endParaRPr lang="en-US" altLang="en-US" sz="3200" b="1" i="1" dirty="0">
              <a:solidFill>
                <a:schemeClr val="bg1"/>
              </a:solidFill>
              <a:latin typeface="Times New Roman" pitchFamily="18" charset="0"/>
              <a:cs typeface="Times New Roman" pitchFamily="18" charset="0"/>
            </a:endParaRPr>
          </a:p>
        </p:txBody>
      </p:sp>
      <p:sp>
        <p:nvSpPr>
          <p:cNvPr id="7" name="TextBox 4"/>
          <p:cNvSpPr txBox="1">
            <a:spLocks noChangeArrowheads="1"/>
          </p:cNvSpPr>
          <p:nvPr/>
        </p:nvSpPr>
        <p:spPr bwMode="auto">
          <a:xfrm>
            <a:off x="2209800" y="1524000"/>
            <a:ext cx="8763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Hoạt động trải nghiệm - </a:t>
            </a:r>
            <a:r>
              <a:rPr lang="en-US" altLang="en-US" sz="3200" b="1" i="1" dirty="0" err="1" smtClean="0">
                <a:solidFill>
                  <a:schemeClr val="bg1"/>
                </a:solidFill>
                <a:latin typeface="Times New Roman" pitchFamily="18" charset="0"/>
                <a:cs typeface="Times New Roman" pitchFamily="18" charset="0"/>
              </a:rPr>
              <a:t>Sinh</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lớp</a:t>
            </a:r>
            <a:endParaRPr lang="en-US" altLang="en-US" sz="3200" b="1" i="1" dirty="0" smtClean="0">
              <a:solidFill>
                <a:schemeClr val="bg1"/>
              </a:solidFill>
              <a:latin typeface="Times New Roman" pitchFamily="18" charset="0"/>
              <a:cs typeface="Times New Roman" pitchFamily="18" charset="0"/>
            </a:endParaRPr>
          </a:p>
          <a:p>
            <a:r>
              <a:rPr lang="en-US" altLang="en-US" sz="3200" b="1" i="1" dirty="0" err="1" smtClean="0">
                <a:solidFill>
                  <a:srgbClr val="FFC000"/>
                </a:solidFill>
                <a:latin typeface="Times New Roman" pitchFamily="18" charset="0"/>
                <a:cs typeface="Times New Roman" pitchFamily="18" charset="0"/>
              </a:rPr>
              <a:t>Sinh</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hoạt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theo</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chủ</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đề</a:t>
            </a:r>
            <a:r>
              <a:rPr lang="en-US" altLang="en-US" sz="3200" b="1" i="1" dirty="0" smtClean="0">
                <a:solidFill>
                  <a:srgbClr val="FFC000"/>
                </a:solidFill>
                <a:latin typeface="Times New Roman" pitchFamily="18" charset="0"/>
                <a:cs typeface="Times New Roman" pitchFamily="18" charset="0"/>
              </a:rPr>
              <a:t> “ </a:t>
            </a:r>
            <a:r>
              <a:rPr lang="en-US" altLang="en-US" sz="3200" b="1" i="1" dirty="0" err="1" smtClean="0">
                <a:solidFill>
                  <a:srgbClr val="FFC000"/>
                </a:solidFill>
                <a:latin typeface="Times New Roman" pitchFamily="18" charset="0"/>
                <a:cs typeface="Times New Roman" pitchFamily="18" charset="0"/>
              </a:rPr>
              <a:t>Triển</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lãm</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sơ</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đồ</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tư</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duy</a:t>
            </a:r>
            <a:r>
              <a:rPr lang="vi-VN" altLang="en-US" sz="3200" b="1" i="1" dirty="0" smtClean="0">
                <a:solidFill>
                  <a:srgbClr val="FFC000"/>
                </a:solidFill>
                <a:latin typeface="Times New Roman" pitchFamily="18" charset="0"/>
                <a:cs typeface="Times New Roman" pitchFamily="18" charset="0"/>
              </a:rPr>
              <a:t> ’’</a:t>
            </a:r>
            <a:endParaRPr lang="en-US" altLang="en-US" sz="3200" b="1" i="1" dirty="0">
              <a:solidFill>
                <a:srgbClr val="FFC000"/>
              </a:solidFill>
              <a:latin typeface="Times New Roman" pitchFamily="18" charset="0"/>
              <a:cs typeface="Times New Roman" pitchFamily="18" charset="0"/>
            </a:endParaRPr>
          </a:p>
        </p:txBody>
      </p:sp>
      <p:sp>
        <p:nvSpPr>
          <p:cNvPr id="8" name="TextBox 4"/>
          <p:cNvSpPr txBox="1">
            <a:spLocks noChangeArrowheads="1"/>
          </p:cNvSpPr>
          <p:nvPr/>
        </p:nvSpPr>
        <p:spPr bwMode="auto">
          <a:xfrm>
            <a:off x="442648" y="3268821"/>
            <a:ext cx="1165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smtClean="0">
                <a:solidFill>
                  <a:schemeClr val="bg1"/>
                </a:solidFill>
                <a:latin typeface="Times New Roman" pitchFamily="18" charset="0"/>
                <a:cs typeface="Times New Roman" pitchFamily="18" charset="0"/>
              </a:rPr>
              <a:t>2. </a:t>
            </a:r>
            <a:r>
              <a:rPr lang="en-US" altLang="en-US" sz="3200" b="1" i="1" dirty="0" err="1" smtClean="0">
                <a:solidFill>
                  <a:schemeClr val="bg1"/>
                </a:solidFill>
                <a:latin typeface="Times New Roman" pitchFamily="18" charset="0"/>
                <a:cs typeface="Times New Roman" pitchFamily="18" charset="0"/>
              </a:rPr>
              <a:t>Sinh</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hoạt</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theo</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chủ</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đề</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Triển</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lãm</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sơ</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đồ</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tư</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duy</a:t>
            </a:r>
            <a:endParaRPr lang="en-US" altLang="en-US" sz="3200" b="1" i="1" dirty="0">
              <a:solidFill>
                <a:schemeClr val="bg1"/>
              </a:solidFill>
              <a:latin typeface="Times New Roman" pitchFamily="18" charset="0"/>
              <a:cs typeface="Times New Roman" pitchFamily="18" charset="0"/>
            </a:endParaRPr>
          </a:p>
        </p:txBody>
      </p:sp>
      <p:sp>
        <p:nvSpPr>
          <p:cNvPr id="9" name="TextBox 4"/>
          <p:cNvSpPr txBox="1">
            <a:spLocks noChangeArrowheads="1"/>
          </p:cNvSpPr>
          <p:nvPr/>
        </p:nvSpPr>
        <p:spPr bwMode="auto">
          <a:xfrm>
            <a:off x="432488" y="2628037"/>
            <a:ext cx="1165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1.Nhận </a:t>
            </a:r>
            <a:r>
              <a:rPr lang="en-US" altLang="en-US" sz="3200" b="1" i="1" dirty="0" err="1">
                <a:solidFill>
                  <a:schemeClr val="bg1"/>
                </a:solidFill>
                <a:latin typeface="Times New Roman" pitchFamily="18" charset="0"/>
                <a:cs typeface="Times New Roman" pitchFamily="18" charset="0"/>
              </a:rPr>
              <a:t>xét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động</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tuần</a:t>
            </a:r>
            <a:r>
              <a:rPr lang="en-US" altLang="en-US" sz="3200" b="1" i="1" dirty="0">
                <a:solidFill>
                  <a:schemeClr val="bg1"/>
                </a:solidFill>
                <a:latin typeface="Times New Roman" pitchFamily="18" charset="0"/>
                <a:cs typeface="Times New Roman" pitchFamily="18" charset="0"/>
              </a:rPr>
              <a:t> 6. </a:t>
            </a:r>
            <a:r>
              <a:rPr lang="en-US" altLang="en-US" sz="3200" b="1" i="1" dirty="0" err="1">
                <a:solidFill>
                  <a:schemeClr val="bg1"/>
                </a:solidFill>
                <a:latin typeface="Times New Roman" pitchFamily="18" charset="0"/>
                <a:cs typeface="Times New Roman" pitchFamily="18" charset="0"/>
              </a:rPr>
              <a:t>Triển</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khai</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kế</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hoạch</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động</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tuần</a:t>
            </a:r>
            <a:r>
              <a:rPr lang="en-US" altLang="en-US" sz="3200" b="1" i="1" dirty="0">
                <a:solidFill>
                  <a:schemeClr val="bg1"/>
                </a:solidFill>
                <a:latin typeface="Times New Roman" pitchFamily="18" charset="0"/>
                <a:cs typeface="Times New Roman" pitchFamily="18" charset="0"/>
              </a:rPr>
              <a:t> 7</a:t>
            </a:r>
          </a:p>
        </p:txBody>
      </p:sp>
    </p:spTree>
    <p:extLst>
      <p:ext uri="{BB962C8B-B14F-4D97-AF65-F5344CB8AC3E}">
        <p14:creationId xmlns:p14="http://schemas.microsoft.com/office/powerpoint/2010/main" val="1700712565"/>
      </p:ext>
    </p:extLst>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4"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5" cstate="print"/>
          <a:stretch>
            <a:fillRect/>
          </a:stretch>
        </p:blipFill>
        <p:spPr>
          <a:xfrm>
            <a:off x="0" y="43556"/>
            <a:ext cx="12554056" cy="6858000"/>
          </a:xfrm>
          <a:prstGeom prst="rect">
            <a:avLst/>
          </a:prstGeom>
        </p:spPr>
      </p:pic>
      <p:pic>
        <p:nvPicPr>
          <p:cNvPr id="1026" name="Picture 2" descr="C:\Users\ADMIN\Desktop\z5935347967542_bd233514f8f92c97682541c1331302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494" y="228600"/>
            <a:ext cx="4800600" cy="6477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a:spLocks noChangeArrowheads="1"/>
          </p:cNvSpPr>
          <p:nvPr/>
        </p:nvSpPr>
        <p:spPr bwMode="auto">
          <a:xfrm>
            <a:off x="5181600" y="1524000"/>
            <a:ext cx="6781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3200" b="1" dirty="0">
                <a:solidFill>
                  <a:srgbClr val="FFC000"/>
                </a:solidFill>
                <a:latin typeface="+mj-lt"/>
              </a:rPr>
              <a:t>“</a:t>
            </a:r>
            <a:r>
              <a:rPr lang="vi-VN" sz="3200" b="1" i="1" dirty="0">
                <a:solidFill>
                  <a:srgbClr val="FFC000"/>
                </a:solidFill>
                <a:latin typeface="+mj-lt"/>
              </a:rPr>
              <a:t>Non sông Việt Nam có trở nên tươi đẹp hay không, dân tộc Việt Nam có bước tới đài vinh quang để sánh vai với các cường quốc năm châu được hay không, chính là nhờ một phần lớn ở công học tập của các em</a:t>
            </a:r>
            <a:r>
              <a:rPr lang="vi-VN" sz="3200" b="1" dirty="0" smtClean="0">
                <a:solidFill>
                  <a:srgbClr val="FFC000"/>
                </a:solidFill>
                <a:latin typeface="+mj-lt"/>
              </a:rPr>
              <a:t>”.</a:t>
            </a:r>
            <a:r>
              <a:rPr lang="vi-VN" sz="3200" b="1" i="1" dirty="0" smtClean="0">
                <a:solidFill>
                  <a:srgbClr val="FFC000"/>
                </a:solidFill>
                <a:latin typeface="+mj-lt"/>
                <a:cs typeface="Times New Roman" pitchFamily="18" charset="0"/>
              </a:rPr>
              <a:t>                                                                                             </a:t>
            </a:r>
          </a:p>
          <a:p>
            <a:r>
              <a:rPr lang="vi-VN" sz="3200" b="1" i="1" dirty="0">
                <a:solidFill>
                  <a:srgbClr val="FFC000"/>
                </a:solidFill>
                <a:latin typeface="+mj-lt"/>
                <a:cs typeface="Times New Roman" pitchFamily="18" charset="0"/>
              </a:rPr>
              <a:t> </a:t>
            </a:r>
            <a:r>
              <a:rPr lang="vi-VN" sz="3200" b="1" i="1" dirty="0" smtClean="0">
                <a:solidFill>
                  <a:srgbClr val="FFC000"/>
                </a:solidFill>
                <a:latin typeface="+mj-lt"/>
                <a:cs typeface="Times New Roman" pitchFamily="18" charset="0"/>
              </a:rPr>
              <a:t>                                    Hồ Chí Minh</a:t>
            </a:r>
            <a:endParaRPr lang="en-US" sz="3200" i="1" dirty="0">
              <a:solidFill>
                <a:srgbClr val="FFC000"/>
              </a:solidFill>
              <a:latin typeface="+mj-lt"/>
              <a:cs typeface="Times New Roman" pitchFamily="18" charset="0"/>
            </a:endParaRPr>
          </a:p>
        </p:txBody>
      </p:sp>
      <p:pic>
        <p:nvPicPr>
          <p:cNvPr id="3" name="KhanQuangThamMaiVaiEm-TranAnhThu_42wa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019800"/>
            <a:ext cx="487363" cy="487363"/>
          </a:xfrm>
          <a:prstGeom prst="rect">
            <a:avLst/>
          </a:prstGeom>
        </p:spPr>
      </p:pic>
    </p:spTree>
    <p:extLst>
      <p:ext uri="{BB962C8B-B14F-4D97-AF65-F5344CB8AC3E}">
        <p14:creationId xmlns:p14="http://schemas.microsoft.com/office/powerpoint/2010/main" val="3119397467"/>
      </p:ext>
    </p:extLst>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7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5080" y="0"/>
            <a:ext cx="12554056" cy="6858000"/>
          </a:xfrm>
          <a:prstGeom prst="rect">
            <a:avLst/>
          </a:prstGeom>
        </p:spPr>
      </p:pic>
      <p:sp>
        <p:nvSpPr>
          <p:cNvPr id="5" name="TextBox 3"/>
          <p:cNvSpPr txBox="1">
            <a:spLocks noChangeArrowheads="1"/>
          </p:cNvSpPr>
          <p:nvPr/>
        </p:nvSpPr>
        <p:spPr bwMode="auto">
          <a:xfrm>
            <a:off x="2514600" y="344444"/>
            <a:ext cx="7850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Chủ</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điểm</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rgbClr val="FFC000"/>
                </a:solidFill>
                <a:latin typeface="Times New Roman" pitchFamily="18" charset="0"/>
                <a:cs typeface="Times New Roman" pitchFamily="18" charset="0"/>
              </a:rPr>
              <a:t>Em là mầm non của Đảng</a:t>
            </a:r>
            <a:endParaRPr lang="en-US" altLang="en-US" sz="3200" b="1" i="1" dirty="0">
              <a:solidFill>
                <a:srgbClr val="FFC000"/>
              </a:solidFill>
              <a:latin typeface="Times New Roman" pitchFamily="18" charset="0"/>
              <a:cs typeface="Times New Roman" pitchFamily="18" charset="0"/>
            </a:endParaRPr>
          </a:p>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Thứ</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hai</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ngày</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21</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tháng</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1</a:t>
            </a:r>
            <a:r>
              <a:rPr lang="vi-VN" altLang="en-US" sz="3200" b="1" i="1" dirty="0" smtClean="0">
                <a:solidFill>
                  <a:schemeClr val="bg1"/>
                </a:solidFill>
                <a:latin typeface="Times New Roman" pitchFamily="18" charset="0"/>
                <a:cs typeface="Times New Roman" pitchFamily="18" charset="0"/>
              </a:rPr>
              <a:t>0</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năm</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202</a:t>
            </a:r>
            <a:r>
              <a:rPr lang="vi-VN" altLang="en-US" sz="3200" b="1" i="1" dirty="0" smtClean="0">
                <a:solidFill>
                  <a:schemeClr val="bg1"/>
                </a:solidFill>
                <a:latin typeface="Times New Roman" pitchFamily="18" charset="0"/>
                <a:cs typeface="Times New Roman" pitchFamily="18" charset="0"/>
              </a:rPr>
              <a:t>4</a:t>
            </a:r>
            <a:endParaRPr lang="en-US" altLang="en-US" sz="3200" b="1" i="1" dirty="0">
              <a:solidFill>
                <a:schemeClr val="bg1"/>
              </a:solidFill>
              <a:latin typeface="Times New Roman" pitchFamily="18" charset="0"/>
              <a:cs typeface="Times New Roman" pitchFamily="18" charset="0"/>
            </a:endParaRPr>
          </a:p>
        </p:txBody>
      </p:sp>
      <p:sp>
        <p:nvSpPr>
          <p:cNvPr id="7" name="TextBox 4"/>
          <p:cNvSpPr txBox="1">
            <a:spLocks noChangeArrowheads="1"/>
          </p:cNvSpPr>
          <p:nvPr/>
        </p:nvSpPr>
        <p:spPr bwMode="auto">
          <a:xfrm>
            <a:off x="2209800" y="1524000"/>
            <a:ext cx="8763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Hoạt động trải nghiệm - </a:t>
            </a:r>
            <a:r>
              <a:rPr lang="en-US" altLang="en-US" sz="3200" b="1" i="1" dirty="0" err="1" smtClean="0">
                <a:solidFill>
                  <a:schemeClr val="bg1"/>
                </a:solidFill>
                <a:latin typeface="Times New Roman" pitchFamily="18" charset="0"/>
                <a:cs typeface="Times New Roman" pitchFamily="18" charset="0"/>
              </a:rPr>
              <a:t>Sinh</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lớp</a:t>
            </a:r>
            <a:endParaRPr lang="en-US" altLang="en-US" sz="3200" b="1" i="1" dirty="0" smtClean="0">
              <a:solidFill>
                <a:schemeClr val="bg1"/>
              </a:solidFill>
              <a:latin typeface="Times New Roman" pitchFamily="18" charset="0"/>
              <a:cs typeface="Times New Roman" pitchFamily="18" charset="0"/>
            </a:endParaRPr>
          </a:p>
          <a:p>
            <a:r>
              <a:rPr lang="en-US" altLang="en-US" sz="3200" b="1" i="1" dirty="0" err="1" smtClean="0">
                <a:solidFill>
                  <a:srgbClr val="FFC000"/>
                </a:solidFill>
                <a:latin typeface="Times New Roman" pitchFamily="18" charset="0"/>
                <a:cs typeface="Times New Roman" pitchFamily="18" charset="0"/>
              </a:rPr>
              <a:t>Sinh</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hoạt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theo</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chủ</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đề</a:t>
            </a:r>
            <a:r>
              <a:rPr lang="en-US" altLang="en-US" sz="3200" b="1" i="1" dirty="0" smtClean="0">
                <a:solidFill>
                  <a:srgbClr val="FFC000"/>
                </a:solidFill>
                <a:latin typeface="Times New Roman" pitchFamily="18" charset="0"/>
                <a:cs typeface="Times New Roman" pitchFamily="18" charset="0"/>
              </a:rPr>
              <a:t> “ </a:t>
            </a:r>
            <a:r>
              <a:rPr lang="en-US" altLang="en-US" sz="3200" b="1" i="1" dirty="0" err="1" smtClean="0">
                <a:solidFill>
                  <a:srgbClr val="FFC000"/>
                </a:solidFill>
                <a:latin typeface="Times New Roman" pitchFamily="18" charset="0"/>
                <a:cs typeface="Times New Roman" pitchFamily="18" charset="0"/>
              </a:rPr>
              <a:t>Triển</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lãm</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sơ</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đồ</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tư</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duy</a:t>
            </a:r>
            <a:r>
              <a:rPr lang="vi-VN" altLang="en-US" sz="3200" b="1" i="1" dirty="0" smtClean="0">
                <a:solidFill>
                  <a:srgbClr val="FFC000"/>
                </a:solidFill>
                <a:latin typeface="Times New Roman" pitchFamily="18" charset="0"/>
                <a:cs typeface="Times New Roman" pitchFamily="18" charset="0"/>
              </a:rPr>
              <a:t> ’’</a:t>
            </a:r>
            <a:endParaRPr lang="en-US" altLang="en-US" sz="3200" b="1" i="1" dirty="0">
              <a:solidFill>
                <a:srgbClr val="FFC000"/>
              </a:solidFill>
              <a:latin typeface="Times New Roman" pitchFamily="18" charset="0"/>
              <a:cs typeface="Times New Roman" pitchFamily="18" charset="0"/>
            </a:endParaRPr>
          </a:p>
        </p:txBody>
      </p:sp>
      <p:sp>
        <p:nvSpPr>
          <p:cNvPr id="8" name="TextBox 4"/>
          <p:cNvSpPr txBox="1">
            <a:spLocks noChangeArrowheads="1"/>
          </p:cNvSpPr>
          <p:nvPr/>
        </p:nvSpPr>
        <p:spPr bwMode="auto">
          <a:xfrm>
            <a:off x="442648" y="3268821"/>
            <a:ext cx="1165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smtClean="0">
                <a:solidFill>
                  <a:schemeClr val="bg1"/>
                </a:solidFill>
                <a:latin typeface="Times New Roman" pitchFamily="18" charset="0"/>
                <a:cs typeface="Times New Roman" pitchFamily="18" charset="0"/>
              </a:rPr>
              <a:t>2. </a:t>
            </a:r>
            <a:r>
              <a:rPr lang="en-US" altLang="en-US" sz="3200" b="1" i="1" dirty="0" err="1" smtClean="0">
                <a:solidFill>
                  <a:schemeClr val="bg1"/>
                </a:solidFill>
                <a:latin typeface="Times New Roman" pitchFamily="18" charset="0"/>
                <a:cs typeface="Times New Roman" pitchFamily="18" charset="0"/>
              </a:rPr>
              <a:t>Sinh</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hoạt</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theo</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chủ</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đề</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Triển</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lãm</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sơ</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đồ</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tư</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duy</a:t>
            </a:r>
            <a:endParaRPr lang="en-US" altLang="en-US" sz="3200" b="1" i="1" dirty="0">
              <a:solidFill>
                <a:schemeClr val="bg1"/>
              </a:solidFill>
              <a:latin typeface="Times New Roman" pitchFamily="18" charset="0"/>
              <a:cs typeface="Times New Roman" pitchFamily="18" charset="0"/>
            </a:endParaRPr>
          </a:p>
        </p:txBody>
      </p:sp>
      <p:sp>
        <p:nvSpPr>
          <p:cNvPr id="9" name="TextBox 4"/>
          <p:cNvSpPr txBox="1">
            <a:spLocks noChangeArrowheads="1"/>
          </p:cNvSpPr>
          <p:nvPr/>
        </p:nvSpPr>
        <p:spPr bwMode="auto">
          <a:xfrm>
            <a:off x="432488" y="2628037"/>
            <a:ext cx="1165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1.Nhận </a:t>
            </a:r>
            <a:r>
              <a:rPr lang="en-US" altLang="en-US" sz="3200" b="1" i="1" dirty="0" err="1">
                <a:solidFill>
                  <a:schemeClr val="bg1"/>
                </a:solidFill>
                <a:latin typeface="Times New Roman" pitchFamily="18" charset="0"/>
                <a:cs typeface="Times New Roman" pitchFamily="18" charset="0"/>
              </a:rPr>
              <a:t>xét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động</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tuần</a:t>
            </a:r>
            <a:r>
              <a:rPr lang="en-US" altLang="en-US" sz="3200" b="1" i="1" dirty="0">
                <a:solidFill>
                  <a:schemeClr val="bg1"/>
                </a:solidFill>
                <a:latin typeface="Times New Roman" pitchFamily="18" charset="0"/>
                <a:cs typeface="Times New Roman" pitchFamily="18" charset="0"/>
              </a:rPr>
              <a:t> 6. </a:t>
            </a:r>
            <a:r>
              <a:rPr lang="en-US" altLang="en-US" sz="3200" b="1" i="1" dirty="0" err="1">
                <a:solidFill>
                  <a:schemeClr val="bg1"/>
                </a:solidFill>
                <a:latin typeface="Times New Roman" pitchFamily="18" charset="0"/>
                <a:cs typeface="Times New Roman" pitchFamily="18" charset="0"/>
              </a:rPr>
              <a:t>Triển</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khai</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kế</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hoạch</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động</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tuần</a:t>
            </a:r>
            <a:r>
              <a:rPr lang="en-US" altLang="en-US" sz="3200" b="1" i="1" dirty="0">
                <a:solidFill>
                  <a:schemeClr val="bg1"/>
                </a:solidFill>
                <a:latin typeface="Times New Roman" pitchFamily="18" charset="0"/>
                <a:cs typeface="Times New Roman" pitchFamily="18" charset="0"/>
              </a:rPr>
              <a:t> 7</a:t>
            </a:r>
          </a:p>
        </p:txBody>
      </p:sp>
    </p:spTree>
    <p:extLst>
      <p:ext uri="{BB962C8B-B14F-4D97-AF65-F5344CB8AC3E}">
        <p14:creationId xmlns:p14="http://schemas.microsoft.com/office/powerpoint/2010/main" val="1266440770"/>
      </p:ext>
    </p:extLst>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G:\anh slide\flower-background-vintage-ros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extBox 2"/>
          <p:cNvSpPr txBox="1">
            <a:spLocks noChangeArrowheads="1"/>
          </p:cNvSpPr>
          <p:nvPr/>
        </p:nvSpPr>
        <p:spPr bwMode="auto">
          <a:xfrm>
            <a:off x="1488019" y="1316038"/>
            <a:ext cx="9637182"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eaLnBrk="1" hangingPunct="1"/>
            <a:r>
              <a:rPr lang="en-US" sz="3200" b="1" dirty="0">
                <a:solidFill>
                  <a:srgbClr val="0070C0"/>
                </a:solidFill>
                <a:latin typeface="Times New Roman" pitchFamily="18" charset="0"/>
                <a:cs typeface="Times New Roman" pitchFamily="18" charset="0"/>
              </a:rPr>
              <a:t>TRƯỜNG TIỂU HỌC NGUYỄN VĂN CỪ</a:t>
            </a:r>
          </a:p>
          <a:p>
            <a:pPr algn="ctr" eaLnBrk="1" hangingPunct="1"/>
            <a:endParaRPr lang="en-US" sz="3200" b="1" dirty="0">
              <a:solidFill>
                <a:srgbClr val="FF0000"/>
              </a:solidFill>
              <a:latin typeface="Times New Roman" pitchFamily="18" charset="0"/>
              <a:cs typeface="Times New Roman" pitchFamily="18" charset="0"/>
            </a:endParaRPr>
          </a:p>
          <a:p>
            <a:pPr algn="ctr" eaLnBrk="1" hangingPunct="1"/>
            <a:r>
              <a:rPr lang="en-US" sz="3200" b="1" dirty="0">
                <a:solidFill>
                  <a:srgbClr val="FF0000"/>
                </a:solidFill>
                <a:latin typeface="Times New Roman" pitchFamily="18" charset="0"/>
                <a:cs typeface="Times New Roman" pitchFamily="18" charset="0"/>
              </a:rPr>
              <a:t>CHÀO MỪNG </a:t>
            </a:r>
          </a:p>
          <a:p>
            <a:pPr algn="ctr" eaLnBrk="1" hangingPunct="1"/>
            <a:r>
              <a:rPr lang="en-US" sz="3200" b="1" dirty="0">
                <a:solidFill>
                  <a:srgbClr val="FF0000"/>
                </a:solidFill>
                <a:latin typeface="Times New Roman" pitchFamily="18" charset="0"/>
                <a:cs typeface="Times New Roman" pitchFamily="18" charset="0"/>
              </a:rPr>
              <a:t>   QUÝ THẦY CÔ VỀ DỰ GIỜ THĂM LỚP</a:t>
            </a:r>
          </a:p>
          <a:p>
            <a:pPr algn="ctr" eaLnBrk="1" hangingPunct="1"/>
            <a:r>
              <a:rPr lang="en-US" sz="3200" b="1" dirty="0">
                <a:solidFill>
                  <a:srgbClr val="FF0000"/>
                </a:solidFill>
                <a:latin typeface="Times New Roman" pitchFamily="18" charset="0"/>
                <a:cs typeface="Times New Roman" pitchFamily="18" charset="0"/>
              </a:rPr>
              <a:t>       TIẾT </a:t>
            </a:r>
            <a:r>
              <a:rPr lang="vi-VN" sz="3200" b="1" dirty="0" smtClean="0">
                <a:solidFill>
                  <a:srgbClr val="FF0000"/>
                </a:solidFill>
                <a:latin typeface="Times New Roman" pitchFamily="18" charset="0"/>
                <a:cs typeface="Times New Roman" pitchFamily="18" charset="0"/>
              </a:rPr>
              <a:t>HOẠT ĐỘNG TRẢI NGHIỆM</a:t>
            </a:r>
            <a:endParaRPr lang="en-US" sz="4000" b="1" dirty="0">
              <a:solidFill>
                <a:srgbClr val="0070C0"/>
              </a:solidFill>
              <a:latin typeface="Times New Roman" pitchFamily="18" charset="0"/>
              <a:cs typeface="Times New Roman" pitchFamily="18" charset="0"/>
            </a:endParaRPr>
          </a:p>
          <a:p>
            <a:pPr eaLnBrk="1" hangingPunct="1"/>
            <a:r>
              <a:rPr lang="en-US" sz="4000" b="1" dirty="0">
                <a:solidFill>
                  <a:srgbClr val="0070C0"/>
                </a:solidFill>
                <a:latin typeface="Times New Roman" pitchFamily="18" charset="0"/>
                <a:cs typeface="Times New Roman" pitchFamily="18" charset="0"/>
              </a:rPr>
              <a:t>                               </a:t>
            </a:r>
            <a:r>
              <a:rPr lang="en-US" sz="3600" b="1" dirty="0">
                <a:solidFill>
                  <a:srgbClr val="0070C0"/>
                </a:solidFill>
                <a:latin typeface="Times New Roman" pitchFamily="18" charset="0"/>
                <a:cs typeface="Times New Roman" pitchFamily="18" charset="0"/>
              </a:rPr>
              <a:t>LỚP : </a:t>
            </a:r>
            <a:r>
              <a:rPr lang="en-US" sz="3600" b="1" dirty="0" smtClean="0">
                <a:solidFill>
                  <a:srgbClr val="800000"/>
                </a:solidFill>
                <a:latin typeface="Times New Roman" pitchFamily="18" charset="0"/>
                <a:cs typeface="Times New Roman" pitchFamily="18" charset="0"/>
              </a:rPr>
              <a:t>4</a:t>
            </a:r>
            <a:r>
              <a:rPr lang="vi-VN" sz="3600" b="1" dirty="0" smtClean="0">
                <a:solidFill>
                  <a:srgbClr val="800000"/>
                </a:solidFill>
                <a:latin typeface="Times New Roman" pitchFamily="18" charset="0"/>
                <a:cs typeface="Times New Roman" pitchFamily="18" charset="0"/>
              </a:rPr>
              <a:t>C</a:t>
            </a:r>
            <a:endParaRPr lang="en-US" sz="3600" b="1" dirty="0">
              <a:solidFill>
                <a:srgbClr val="800000"/>
              </a:solidFill>
              <a:latin typeface="Times New Roman" pitchFamily="18" charset="0"/>
              <a:cs typeface="Times New Roman" pitchFamily="18" charset="0"/>
            </a:endParaRPr>
          </a:p>
          <a:p>
            <a:pPr eaLnBrk="1" hangingPunct="1"/>
            <a:endParaRPr lang="en-US" sz="3600" b="1" i="1" dirty="0">
              <a:solidFill>
                <a:srgbClr val="800000"/>
              </a:solidFill>
              <a:latin typeface="Times New Roman" pitchFamily="18" charset="0"/>
              <a:cs typeface="Times New Roman" pitchFamily="18" charset="0"/>
            </a:endParaRPr>
          </a:p>
          <a:p>
            <a:pPr eaLnBrk="1" hangingPunct="1"/>
            <a:r>
              <a:rPr lang="en-US" sz="3600" b="1" dirty="0">
                <a:solidFill>
                  <a:srgbClr val="0070C0"/>
                </a:solidFill>
                <a:latin typeface="Times New Roman" pitchFamily="18" charset="0"/>
                <a:cs typeface="Times New Roman" pitchFamily="18" charset="0"/>
              </a:rPr>
              <a:t>             GV </a:t>
            </a:r>
            <a:r>
              <a:rPr lang="en-US" sz="3600" b="1" dirty="0" err="1">
                <a:solidFill>
                  <a:srgbClr val="0070C0"/>
                </a:solidFill>
                <a:latin typeface="Times New Roman" pitchFamily="18" charset="0"/>
                <a:cs typeface="Times New Roman" pitchFamily="18" charset="0"/>
              </a:rPr>
              <a:t>thực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hiện</a:t>
            </a:r>
            <a:r>
              <a:rPr lang="en-US" sz="3600" b="1" dirty="0">
                <a:solidFill>
                  <a:srgbClr val="0070C0"/>
                </a:solidFill>
                <a:latin typeface="Times New Roman" pitchFamily="18" charset="0"/>
                <a:cs typeface="Times New Roman" pitchFamily="18" charset="0"/>
              </a:rPr>
              <a:t>: </a:t>
            </a:r>
            <a:r>
              <a:rPr lang="en-US" sz="3600" b="1" dirty="0">
                <a:solidFill>
                  <a:srgbClr val="800000"/>
                </a:solidFill>
                <a:latin typeface="Times New Roman" pitchFamily="18" charset="0"/>
                <a:cs typeface="Times New Roman" pitchFamily="18" charset="0"/>
              </a:rPr>
              <a:t>Mai </a:t>
            </a:r>
            <a:r>
              <a:rPr lang="en-US" sz="3600" b="1" dirty="0" err="1">
                <a:solidFill>
                  <a:srgbClr val="800000"/>
                </a:solidFill>
                <a:latin typeface="Times New Roman" pitchFamily="18" charset="0"/>
                <a:cs typeface="Times New Roman" pitchFamily="18" charset="0"/>
              </a:rPr>
              <a:t>Thị</a:t>
            </a:r>
            <a:r>
              <a:rPr lang="en-US" sz="3600" b="1" dirty="0">
                <a:solidFill>
                  <a:srgbClr val="800000"/>
                </a:solidFill>
                <a:latin typeface="Times New Roman" pitchFamily="18" charset="0"/>
                <a:cs typeface="Times New Roman" pitchFamily="18" charset="0"/>
              </a:rPr>
              <a:t> </a:t>
            </a:r>
            <a:r>
              <a:rPr lang="vi-VN" sz="3600" b="1" dirty="0" smtClean="0">
                <a:solidFill>
                  <a:srgbClr val="800000"/>
                </a:solidFill>
                <a:latin typeface="Times New Roman" pitchFamily="18" charset="0"/>
                <a:cs typeface="Times New Roman" pitchFamily="18" charset="0"/>
              </a:rPr>
              <a:t>Bích Liên</a:t>
            </a:r>
            <a:endParaRPr lang="en-US" sz="3600" b="1" dirty="0">
              <a:solidFill>
                <a:srgbClr val="800000"/>
              </a:solidFill>
              <a:latin typeface="Times New Roman" pitchFamily="18" charset="0"/>
              <a:cs typeface="Times New Roman" pitchFamily="18" charset="0"/>
            </a:endParaRPr>
          </a:p>
          <a:p>
            <a:pPr eaLnBrk="1" hangingPunct="1"/>
            <a:endParaRPr lang="en-US" sz="3600" b="1" i="1" dirty="0">
              <a:solidFill>
                <a:srgbClr val="800000"/>
              </a:solidFill>
              <a:latin typeface="Times New Roman" pitchFamily="18" charset="0"/>
              <a:cs typeface="Times New Roman" pitchFamily="18" charset="0"/>
            </a:endParaRPr>
          </a:p>
          <a:p>
            <a:pPr eaLnBrk="1" hangingPunct="1"/>
            <a:endParaRPr lang="en-US" sz="3600" b="1" i="1" dirty="0">
              <a:solidFill>
                <a:srgbClr val="800000"/>
              </a:solidFill>
              <a:latin typeface="Times New Roman" pitchFamily="18" charset="0"/>
              <a:cs typeface="Times New Roman" pitchFamily="18" charset="0"/>
            </a:endParaRPr>
          </a:p>
          <a:p>
            <a:pPr eaLnBrk="1" hangingPunct="1"/>
            <a:endParaRPr lang="en-US" sz="3600" b="1" i="1" dirty="0">
              <a:solidFill>
                <a:srgbClr val="800000"/>
              </a:solidFill>
              <a:latin typeface="Times New Roman" pitchFamily="18" charset="0"/>
              <a:cs typeface="Times New Roman" pitchFamily="18" charset="0"/>
            </a:endParaRPr>
          </a:p>
          <a:p>
            <a:pPr eaLnBrk="1" hangingPunct="1"/>
            <a:endParaRPr lang="en-US" sz="3600" b="1" i="1" dirty="0">
              <a:solidFill>
                <a:srgbClr val="8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49451296"/>
      </p:ext>
    </p:extLst>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G:\anh slide\25c736839356983fe20e102e4bc0df5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opChungTaDoanKetBeat-V.A-414257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5410200"/>
            <a:ext cx="406400" cy="406400"/>
          </a:xfrm>
          <a:prstGeom prst="rect">
            <a:avLst/>
          </a:prstGeom>
        </p:spPr>
      </p:pic>
      <p:pic>
        <p:nvPicPr>
          <p:cNvPr id="4" name="Hổng Dám Đâu Karaoke Xuân Mai Nhạc Thiếu Nhi Vui Nhộn.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152400"/>
            <a:ext cx="12236859" cy="6705599"/>
          </a:xfrm>
          <a:prstGeom prst="rect">
            <a:avLst/>
          </a:prstGeom>
        </p:spPr>
      </p:pic>
    </p:spTree>
    <p:extLst>
      <p:ext uri="{BB962C8B-B14F-4D97-AF65-F5344CB8AC3E}">
        <p14:creationId xmlns:p14="http://schemas.microsoft.com/office/powerpoint/2010/main" val="2620958575"/>
      </p:ext>
    </p:extLst>
  </p:cSld>
  <p:clrMapOvr>
    <a:masterClrMapping/>
  </p:clrMapOvr>
  <p:transition advTm="221147">
    <p:dissolv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142928" y="1621"/>
            <a:ext cx="12554056" cy="6858000"/>
          </a:xfrm>
          <a:prstGeom prst="rect">
            <a:avLst/>
          </a:prstGeom>
        </p:spPr>
      </p:pic>
      <p:sp>
        <p:nvSpPr>
          <p:cNvPr id="5" name="TextBox 3"/>
          <p:cNvSpPr txBox="1">
            <a:spLocks noChangeArrowheads="1"/>
          </p:cNvSpPr>
          <p:nvPr/>
        </p:nvSpPr>
        <p:spPr bwMode="auto">
          <a:xfrm>
            <a:off x="2514600" y="344444"/>
            <a:ext cx="7850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Chủ</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điểm</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rgbClr val="FFC000"/>
                </a:solidFill>
                <a:latin typeface="Times New Roman" pitchFamily="18" charset="0"/>
                <a:cs typeface="Times New Roman" pitchFamily="18" charset="0"/>
              </a:rPr>
              <a:t>Em là mầm non của Đảng</a:t>
            </a:r>
            <a:endParaRPr lang="en-US" altLang="en-US" sz="3200" b="1" i="1" dirty="0">
              <a:solidFill>
                <a:srgbClr val="FFC000"/>
              </a:solidFill>
              <a:latin typeface="Times New Roman" pitchFamily="18" charset="0"/>
              <a:cs typeface="Times New Roman" pitchFamily="18" charset="0"/>
            </a:endParaRPr>
          </a:p>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Thứ</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hai</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ngày</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21</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tháng</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1</a:t>
            </a:r>
            <a:r>
              <a:rPr lang="vi-VN" altLang="en-US" sz="3200" b="1" i="1" dirty="0" smtClean="0">
                <a:solidFill>
                  <a:schemeClr val="bg1"/>
                </a:solidFill>
                <a:latin typeface="Times New Roman" pitchFamily="18" charset="0"/>
                <a:cs typeface="Times New Roman" pitchFamily="18" charset="0"/>
              </a:rPr>
              <a:t>0</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năm</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202</a:t>
            </a:r>
            <a:r>
              <a:rPr lang="vi-VN" altLang="en-US" sz="3200" b="1" i="1" dirty="0" smtClean="0">
                <a:solidFill>
                  <a:schemeClr val="bg1"/>
                </a:solidFill>
                <a:latin typeface="Times New Roman" pitchFamily="18" charset="0"/>
                <a:cs typeface="Times New Roman" pitchFamily="18" charset="0"/>
              </a:rPr>
              <a:t>4</a:t>
            </a:r>
            <a:endParaRPr lang="en-US" altLang="en-US" sz="3200" b="1" i="1" dirty="0">
              <a:solidFill>
                <a:schemeClr val="bg1"/>
              </a:solidFill>
              <a:latin typeface="Times New Roman" pitchFamily="18" charset="0"/>
              <a:cs typeface="Times New Roman" pitchFamily="18" charset="0"/>
            </a:endParaRPr>
          </a:p>
        </p:txBody>
      </p:sp>
      <p:sp>
        <p:nvSpPr>
          <p:cNvPr id="7" name="TextBox 4"/>
          <p:cNvSpPr txBox="1">
            <a:spLocks noChangeArrowheads="1"/>
          </p:cNvSpPr>
          <p:nvPr/>
        </p:nvSpPr>
        <p:spPr bwMode="auto">
          <a:xfrm>
            <a:off x="2971800" y="1524000"/>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Hoạt động trải nghiệm - </a:t>
            </a:r>
            <a:r>
              <a:rPr lang="en-US" altLang="en-US" sz="3200" b="1" i="1" dirty="0" err="1" smtClean="0">
                <a:solidFill>
                  <a:schemeClr val="bg1"/>
                </a:solidFill>
                <a:latin typeface="Times New Roman" pitchFamily="18" charset="0"/>
                <a:cs typeface="Times New Roman" pitchFamily="18" charset="0"/>
              </a:rPr>
              <a:t>Sinh</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lớp</a:t>
            </a:r>
            <a:endParaRPr lang="en-US" altLang="en-US" sz="32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6958519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142928" y="1621"/>
            <a:ext cx="12554056" cy="6858000"/>
          </a:xfrm>
          <a:prstGeom prst="rect">
            <a:avLst/>
          </a:prstGeom>
        </p:spPr>
      </p:pic>
      <p:sp>
        <p:nvSpPr>
          <p:cNvPr id="5" name="TextBox 3"/>
          <p:cNvSpPr txBox="1">
            <a:spLocks noChangeArrowheads="1"/>
          </p:cNvSpPr>
          <p:nvPr/>
        </p:nvSpPr>
        <p:spPr bwMode="auto">
          <a:xfrm>
            <a:off x="2514600" y="344444"/>
            <a:ext cx="7850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Chủ</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điểm</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rgbClr val="FFC000"/>
                </a:solidFill>
                <a:latin typeface="Times New Roman" pitchFamily="18" charset="0"/>
                <a:cs typeface="Times New Roman" pitchFamily="18" charset="0"/>
              </a:rPr>
              <a:t>Em là mầm non của Đảng</a:t>
            </a:r>
            <a:endParaRPr lang="en-US" altLang="en-US" sz="3200" b="1" i="1" dirty="0">
              <a:solidFill>
                <a:srgbClr val="FFC000"/>
              </a:solidFill>
              <a:latin typeface="Times New Roman" pitchFamily="18" charset="0"/>
              <a:cs typeface="Times New Roman" pitchFamily="18" charset="0"/>
            </a:endParaRPr>
          </a:p>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Thứ</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hai</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ngày</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21</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tháng</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1</a:t>
            </a:r>
            <a:r>
              <a:rPr lang="vi-VN" altLang="en-US" sz="3200" b="1" i="1" dirty="0" smtClean="0">
                <a:solidFill>
                  <a:schemeClr val="bg1"/>
                </a:solidFill>
                <a:latin typeface="Times New Roman" pitchFamily="18" charset="0"/>
                <a:cs typeface="Times New Roman" pitchFamily="18" charset="0"/>
              </a:rPr>
              <a:t>0</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năm</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202</a:t>
            </a:r>
            <a:r>
              <a:rPr lang="vi-VN" altLang="en-US" sz="3200" b="1" i="1" dirty="0" smtClean="0">
                <a:solidFill>
                  <a:schemeClr val="bg1"/>
                </a:solidFill>
                <a:latin typeface="Times New Roman" pitchFamily="18" charset="0"/>
                <a:cs typeface="Times New Roman" pitchFamily="18" charset="0"/>
              </a:rPr>
              <a:t>4</a:t>
            </a:r>
            <a:endParaRPr lang="en-US" altLang="en-US" sz="3200" b="1" i="1" dirty="0">
              <a:solidFill>
                <a:schemeClr val="bg1"/>
              </a:solidFill>
              <a:latin typeface="Times New Roman" pitchFamily="18" charset="0"/>
              <a:cs typeface="Times New Roman" pitchFamily="18" charset="0"/>
            </a:endParaRPr>
          </a:p>
        </p:txBody>
      </p:sp>
      <p:sp>
        <p:nvSpPr>
          <p:cNvPr id="7" name="TextBox 4"/>
          <p:cNvSpPr txBox="1">
            <a:spLocks noChangeArrowheads="1"/>
          </p:cNvSpPr>
          <p:nvPr/>
        </p:nvSpPr>
        <p:spPr bwMode="auto">
          <a:xfrm>
            <a:off x="2209800" y="1524000"/>
            <a:ext cx="876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Hoạt động trải nghiệm - </a:t>
            </a:r>
            <a:r>
              <a:rPr lang="en-US" altLang="en-US" sz="3200" b="1" i="1" dirty="0" err="1" smtClean="0">
                <a:solidFill>
                  <a:schemeClr val="bg1"/>
                </a:solidFill>
                <a:latin typeface="Times New Roman" pitchFamily="18" charset="0"/>
                <a:cs typeface="Times New Roman" pitchFamily="18" charset="0"/>
              </a:rPr>
              <a:t>Sinh</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lớp</a:t>
            </a:r>
            <a:endParaRPr lang="en-US" altLang="en-US" sz="3200" b="1" i="1" dirty="0" smtClean="0">
              <a:solidFill>
                <a:schemeClr val="bg1"/>
              </a:solidFill>
              <a:latin typeface="Times New Roman" pitchFamily="18" charset="0"/>
              <a:cs typeface="Times New Roman" pitchFamily="18" charset="0"/>
            </a:endParaRPr>
          </a:p>
        </p:txBody>
      </p:sp>
      <p:sp>
        <p:nvSpPr>
          <p:cNvPr id="8" name="TextBox 4"/>
          <p:cNvSpPr txBox="1">
            <a:spLocks noChangeArrowheads="1"/>
          </p:cNvSpPr>
          <p:nvPr/>
        </p:nvSpPr>
        <p:spPr bwMode="auto">
          <a:xfrm>
            <a:off x="1943100" y="2108775"/>
            <a:ext cx="876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err="1" smtClean="0">
                <a:solidFill>
                  <a:srgbClr val="FFC000"/>
                </a:solidFill>
                <a:latin typeface="Times New Roman" pitchFamily="18" charset="0"/>
                <a:cs typeface="Times New Roman" pitchFamily="18" charset="0"/>
              </a:rPr>
              <a:t>Sinh</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hoạt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theo</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chủ</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đề</a:t>
            </a:r>
            <a:r>
              <a:rPr lang="en-US" altLang="en-US" sz="3200" b="1" i="1" dirty="0" smtClean="0">
                <a:solidFill>
                  <a:srgbClr val="FFC000"/>
                </a:solidFill>
                <a:latin typeface="Times New Roman" pitchFamily="18" charset="0"/>
                <a:cs typeface="Times New Roman" pitchFamily="18" charset="0"/>
              </a:rPr>
              <a:t> “ </a:t>
            </a:r>
            <a:r>
              <a:rPr lang="en-US" altLang="en-US" sz="3200" b="1" i="1" dirty="0" err="1" smtClean="0">
                <a:solidFill>
                  <a:srgbClr val="FFC000"/>
                </a:solidFill>
                <a:latin typeface="Times New Roman" pitchFamily="18" charset="0"/>
                <a:cs typeface="Times New Roman" pitchFamily="18" charset="0"/>
              </a:rPr>
              <a:t>Triển</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lãm</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sơ</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đồ</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tư</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duy</a:t>
            </a:r>
            <a:r>
              <a:rPr lang="vi-VN" altLang="en-US" sz="3200" b="1" i="1" dirty="0" smtClean="0">
                <a:solidFill>
                  <a:srgbClr val="FFC000"/>
                </a:solidFill>
                <a:latin typeface="Times New Roman" pitchFamily="18" charset="0"/>
                <a:cs typeface="Times New Roman" pitchFamily="18" charset="0"/>
              </a:rPr>
              <a:t> ’’</a:t>
            </a:r>
            <a:endParaRPr lang="en-US" altLang="en-US" sz="3200" b="1" i="1" dirty="0">
              <a:solidFill>
                <a:srgbClr val="FFC000"/>
              </a:solidFill>
              <a:latin typeface="Times New Roman" pitchFamily="18" charset="0"/>
              <a:cs typeface="Times New Roman" pitchFamily="18" charset="0"/>
            </a:endParaRPr>
          </a:p>
        </p:txBody>
      </p:sp>
    </p:spTree>
    <p:extLst>
      <p:ext uri="{BB962C8B-B14F-4D97-AF65-F5344CB8AC3E}">
        <p14:creationId xmlns:p14="http://schemas.microsoft.com/office/powerpoint/2010/main" val="343683232"/>
      </p:ext>
    </p:extLst>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66728" y="0"/>
            <a:ext cx="12554056" cy="6858000"/>
          </a:xfrm>
          <a:prstGeom prst="rect">
            <a:avLst/>
          </a:prstGeom>
        </p:spPr>
      </p:pic>
      <p:sp>
        <p:nvSpPr>
          <p:cNvPr id="5" name="TextBox 3"/>
          <p:cNvSpPr txBox="1">
            <a:spLocks noChangeArrowheads="1"/>
          </p:cNvSpPr>
          <p:nvPr/>
        </p:nvSpPr>
        <p:spPr bwMode="auto">
          <a:xfrm>
            <a:off x="2514600" y="344444"/>
            <a:ext cx="7850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Chủ</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điểm</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rgbClr val="FFC000"/>
                </a:solidFill>
                <a:latin typeface="Times New Roman" pitchFamily="18" charset="0"/>
                <a:cs typeface="Times New Roman" pitchFamily="18" charset="0"/>
              </a:rPr>
              <a:t>Em là mầm non của Đảng</a:t>
            </a:r>
            <a:endParaRPr lang="en-US" altLang="en-US" sz="3200" b="1" i="1" dirty="0">
              <a:solidFill>
                <a:srgbClr val="FFC000"/>
              </a:solidFill>
              <a:latin typeface="Times New Roman" pitchFamily="18" charset="0"/>
              <a:cs typeface="Times New Roman" pitchFamily="18" charset="0"/>
            </a:endParaRPr>
          </a:p>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Thứ</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hai</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ngày</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21</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tháng</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1</a:t>
            </a:r>
            <a:r>
              <a:rPr lang="vi-VN" altLang="en-US" sz="3200" b="1" i="1" dirty="0" smtClean="0">
                <a:solidFill>
                  <a:schemeClr val="bg1"/>
                </a:solidFill>
                <a:latin typeface="Times New Roman" pitchFamily="18" charset="0"/>
                <a:cs typeface="Times New Roman" pitchFamily="18" charset="0"/>
              </a:rPr>
              <a:t>0</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năm</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202</a:t>
            </a:r>
            <a:r>
              <a:rPr lang="vi-VN" altLang="en-US" sz="3200" b="1" i="1" dirty="0" smtClean="0">
                <a:solidFill>
                  <a:schemeClr val="bg1"/>
                </a:solidFill>
                <a:latin typeface="Times New Roman" pitchFamily="18" charset="0"/>
                <a:cs typeface="Times New Roman" pitchFamily="18" charset="0"/>
              </a:rPr>
              <a:t>4</a:t>
            </a:r>
            <a:endParaRPr lang="en-US" altLang="en-US" sz="3200" b="1" i="1" dirty="0">
              <a:solidFill>
                <a:schemeClr val="bg1"/>
              </a:solidFill>
              <a:latin typeface="Times New Roman" pitchFamily="18" charset="0"/>
              <a:cs typeface="Times New Roman" pitchFamily="18" charset="0"/>
            </a:endParaRPr>
          </a:p>
        </p:txBody>
      </p:sp>
      <p:sp>
        <p:nvSpPr>
          <p:cNvPr id="8" name="TextBox 4"/>
          <p:cNvSpPr txBox="1">
            <a:spLocks noChangeArrowheads="1"/>
          </p:cNvSpPr>
          <p:nvPr/>
        </p:nvSpPr>
        <p:spPr bwMode="auto">
          <a:xfrm>
            <a:off x="381000" y="2750661"/>
            <a:ext cx="1165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smtClean="0">
                <a:solidFill>
                  <a:schemeClr val="bg1"/>
                </a:solidFill>
                <a:latin typeface="Times New Roman" pitchFamily="18" charset="0"/>
                <a:cs typeface="Times New Roman" pitchFamily="18" charset="0"/>
              </a:rPr>
              <a:t>1.Nhận </a:t>
            </a:r>
            <a:r>
              <a:rPr lang="en-US" altLang="en-US" sz="3200" b="1" i="1" dirty="0" err="1">
                <a:solidFill>
                  <a:schemeClr val="bg1"/>
                </a:solidFill>
                <a:latin typeface="Times New Roman" pitchFamily="18" charset="0"/>
                <a:cs typeface="Times New Roman" pitchFamily="18" charset="0"/>
              </a:rPr>
              <a:t>xét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động</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tuần</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6. </a:t>
            </a:r>
            <a:r>
              <a:rPr lang="en-US" altLang="en-US" sz="3200" b="1" i="1" dirty="0" err="1" smtClean="0">
                <a:solidFill>
                  <a:schemeClr val="bg1"/>
                </a:solidFill>
                <a:latin typeface="Times New Roman" pitchFamily="18" charset="0"/>
                <a:cs typeface="Times New Roman" pitchFamily="18" charset="0"/>
              </a:rPr>
              <a:t>Triển</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khai</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kế</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hoạch</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hoạt</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động</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tuần</a:t>
            </a:r>
            <a:r>
              <a:rPr lang="en-US" altLang="en-US" sz="3200" b="1" i="1" dirty="0" smtClean="0">
                <a:solidFill>
                  <a:schemeClr val="bg1"/>
                </a:solidFill>
                <a:latin typeface="Times New Roman" pitchFamily="18" charset="0"/>
                <a:cs typeface="Times New Roman" pitchFamily="18" charset="0"/>
              </a:rPr>
              <a:t> 7</a:t>
            </a:r>
            <a:endParaRPr lang="en-US" altLang="en-US" sz="3200" b="1" i="1" dirty="0">
              <a:solidFill>
                <a:schemeClr val="bg1"/>
              </a:solidFill>
              <a:latin typeface="Times New Roman" pitchFamily="18" charset="0"/>
              <a:cs typeface="Times New Roman" pitchFamily="18" charset="0"/>
            </a:endParaRPr>
          </a:p>
        </p:txBody>
      </p:sp>
      <p:sp>
        <p:nvSpPr>
          <p:cNvPr id="9" name="TextBox 4"/>
          <p:cNvSpPr txBox="1">
            <a:spLocks noChangeArrowheads="1"/>
          </p:cNvSpPr>
          <p:nvPr/>
        </p:nvSpPr>
        <p:spPr bwMode="auto">
          <a:xfrm>
            <a:off x="1943100" y="2108775"/>
            <a:ext cx="876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err="1" smtClean="0">
                <a:solidFill>
                  <a:srgbClr val="FFC000"/>
                </a:solidFill>
                <a:latin typeface="Times New Roman" pitchFamily="18" charset="0"/>
                <a:cs typeface="Times New Roman" pitchFamily="18" charset="0"/>
              </a:rPr>
              <a:t>Sinh</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hoạt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theo</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chủ</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đề</a:t>
            </a:r>
            <a:r>
              <a:rPr lang="en-US" altLang="en-US" sz="3200" b="1" i="1" dirty="0" smtClean="0">
                <a:solidFill>
                  <a:srgbClr val="FFC000"/>
                </a:solidFill>
                <a:latin typeface="Times New Roman" pitchFamily="18" charset="0"/>
                <a:cs typeface="Times New Roman" pitchFamily="18" charset="0"/>
              </a:rPr>
              <a:t> “ </a:t>
            </a:r>
            <a:r>
              <a:rPr lang="en-US" altLang="en-US" sz="3200" b="1" i="1" dirty="0" err="1" smtClean="0">
                <a:solidFill>
                  <a:srgbClr val="FFC000"/>
                </a:solidFill>
                <a:latin typeface="Times New Roman" pitchFamily="18" charset="0"/>
                <a:cs typeface="Times New Roman" pitchFamily="18" charset="0"/>
              </a:rPr>
              <a:t>Triển</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lãm</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sơ</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đồ</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tư</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duy</a:t>
            </a:r>
            <a:r>
              <a:rPr lang="vi-VN" altLang="en-US" sz="3200" b="1" i="1" dirty="0" smtClean="0">
                <a:solidFill>
                  <a:srgbClr val="FFC000"/>
                </a:solidFill>
                <a:latin typeface="Times New Roman" pitchFamily="18" charset="0"/>
                <a:cs typeface="Times New Roman" pitchFamily="18" charset="0"/>
              </a:rPr>
              <a:t> ’’</a:t>
            </a:r>
            <a:endParaRPr lang="en-US" altLang="en-US" sz="3200" b="1" i="1" dirty="0">
              <a:solidFill>
                <a:srgbClr val="FFC000"/>
              </a:solidFill>
              <a:latin typeface="Times New Roman" pitchFamily="18" charset="0"/>
              <a:cs typeface="Times New Roman" pitchFamily="18" charset="0"/>
            </a:endParaRPr>
          </a:p>
        </p:txBody>
      </p:sp>
      <p:sp>
        <p:nvSpPr>
          <p:cNvPr id="10" name="TextBox 4"/>
          <p:cNvSpPr txBox="1">
            <a:spLocks noChangeArrowheads="1"/>
          </p:cNvSpPr>
          <p:nvPr/>
        </p:nvSpPr>
        <p:spPr bwMode="auto">
          <a:xfrm>
            <a:off x="3195414" y="1421662"/>
            <a:ext cx="876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vi-VN" altLang="en-US" sz="3200" b="1" i="1" dirty="0">
                <a:solidFill>
                  <a:schemeClr val="bg1"/>
                </a:solidFill>
                <a:latin typeface="Times New Roman" pitchFamily="18" charset="0"/>
                <a:cs typeface="Times New Roman" pitchFamily="18" charset="0"/>
              </a:rPr>
              <a:t>Hoạt động trải nghiệm - </a:t>
            </a:r>
            <a:r>
              <a:rPr lang="en-US" altLang="en-US" sz="3200" b="1" i="1" dirty="0" err="1">
                <a:solidFill>
                  <a:schemeClr val="bg1"/>
                </a:solidFill>
                <a:latin typeface="Times New Roman" pitchFamily="18" charset="0"/>
                <a:cs typeface="Times New Roman" pitchFamily="18" charset="0"/>
              </a:rPr>
              <a:t>Sinh</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lớp</a:t>
            </a:r>
            <a:endParaRPr lang="en-US" altLang="en-US" sz="3200" b="1" i="1" dirty="0">
              <a:solidFill>
                <a:srgbClr val="FFC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316861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5080" y="0"/>
            <a:ext cx="12554056" cy="6858000"/>
          </a:xfrm>
          <a:prstGeom prst="rect">
            <a:avLst/>
          </a:prstGeom>
        </p:spPr>
      </p:pic>
      <p:sp>
        <p:nvSpPr>
          <p:cNvPr id="5" name="TextBox 3"/>
          <p:cNvSpPr txBox="1">
            <a:spLocks noChangeArrowheads="1"/>
          </p:cNvSpPr>
          <p:nvPr/>
        </p:nvSpPr>
        <p:spPr bwMode="auto">
          <a:xfrm>
            <a:off x="2514600" y="344444"/>
            <a:ext cx="7850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Chủ</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điểm</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rgbClr val="FFC000"/>
                </a:solidFill>
                <a:latin typeface="Times New Roman" pitchFamily="18" charset="0"/>
                <a:cs typeface="Times New Roman" pitchFamily="18" charset="0"/>
              </a:rPr>
              <a:t>Em là mầm non của Đảng</a:t>
            </a:r>
            <a:endParaRPr lang="en-US" altLang="en-US" sz="3200" b="1" i="1" dirty="0">
              <a:solidFill>
                <a:srgbClr val="FFC000"/>
              </a:solidFill>
              <a:latin typeface="Times New Roman" pitchFamily="18" charset="0"/>
              <a:cs typeface="Times New Roman" pitchFamily="18" charset="0"/>
            </a:endParaRPr>
          </a:p>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Thứ</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hai</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ngày</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21</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tháng</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1</a:t>
            </a:r>
            <a:r>
              <a:rPr lang="vi-VN" altLang="en-US" sz="3200" b="1" i="1" dirty="0" smtClean="0">
                <a:solidFill>
                  <a:schemeClr val="bg1"/>
                </a:solidFill>
                <a:latin typeface="Times New Roman" pitchFamily="18" charset="0"/>
                <a:cs typeface="Times New Roman" pitchFamily="18" charset="0"/>
              </a:rPr>
              <a:t>0</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năm</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202</a:t>
            </a:r>
            <a:r>
              <a:rPr lang="vi-VN" altLang="en-US" sz="3200" b="1" i="1" dirty="0" smtClean="0">
                <a:solidFill>
                  <a:schemeClr val="bg1"/>
                </a:solidFill>
                <a:latin typeface="Times New Roman" pitchFamily="18" charset="0"/>
                <a:cs typeface="Times New Roman" pitchFamily="18" charset="0"/>
              </a:rPr>
              <a:t>4</a:t>
            </a:r>
            <a:endParaRPr lang="en-US" altLang="en-US" sz="3200" b="1" i="1" dirty="0">
              <a:solidFill>
                <a:schemeClr val="bg1"/>
              </a:solidFill>
              <a:latin typeface="Times New Roman" pitchFamily="18" charset="0"/>
              <a:cs typeface="Times New Roman" pitchFamily="18" charset="0"/>
            </a:endParaRPr>
          </a:p>
        </p:txBody>
      </p:sp>
      <p:sp>
        <p:nvSpPr>
          <p:cNvPr id="7" name="TextBox 4"/>
          <p:cNvSpPr txBox="1">
            <a:spLocks noChangeArrowheads="1"/>
          </p:cNvSpPr>
          <p:nvPr/>
        </p:nvSpPr>
        <p:spPr bwMode="auto">
          <a:xfrm>
            <a:off x="2209800" y="1524000"/>
            <a:ext cx="8763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Hoạt động trải nghiệm - </a:t>
            </a:r>
            <a:r>
              <a:rPr lang="en-US" altLang="en-US" sz="3200" b="1" i="1" dirty="0" err="1" smtClean="0">
                <a:solidFill>
                  <a:schemeClr val="bg1"/>
                </a:solidFill>
                <a:latin typeface="Times New Roman" pitchFamily="18" charset="0"/>
                <a:cs typeface="Times New Roman" pitchFamily="18" charset="0"/>
              </a:rPr>
              <a:t>Sinh</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lớp</a:t>
            </a:r>
            <a:endParaRPr lang="en-US" altLang="en-US" sz="3200" b="1" i="1" dirty="0" smtClean="0">
              <a:solidFill>
                <a:schemeClr val="bg1"/>
              </a:solidFill>
              <a:latin typeface="Times New Roman" pitchFamily="18" charset="0"/>
              <a:cs typeface="Times New Roman" pitchFamily="18" charset="0"/>
            </a:endParaRPr>
          </a:p>
          <a:p>
            <a:r>
              <a:rPr lang="en-US" altLang="en-US" sz="3200" b="1" i="1" dirty="0" err="1" smtClean="0">
                <a:solidFill>
                  <a:srgbClr val="FFC000"/>
                </a:solidFill>
                <a:latin typeface="Times New Roman" pitchFamily="18" charset="0"/>
                <a:cs typeface="Times New Roman" pitchFamily="18" charset="0"/>
              </a:rPr>
              <a:t>Sinh</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hoạt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theo</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chủ</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đề</a:t>
            </a:r>
            <a:r>
              <a:rPr lang="en-US" altLang="en-US" sz="3200" b="1" i="1" dirty="0" smtClean="0">
                <a:solidFill>
                  <a:srgbClr val="FFC000"/>
                </a:solidFill>
                <a:latin typeface="Times New Roman" pitchFamily="18" charset="0"/>
                <a:cs typeface="Times New Roman" pitchFamily="18" charset="0"/>
              </a:rPr>
              <a:t> “ </a:t>
            </a:r>
            <a:r>
              <a:rPr lang="en-US" altLang="en-US" sz="3200" b="1" i="1" dirty="0" err="1" smtClean="0">
                <a:solidFill>
                  <a:srgbClr val="FFC000"/>
                </a:solidFill>
                <a:latin typeface="Times New Roman" pitchFamily="18" charset="0"/>
                <a:cs typeface="Times New Roman" pitchFamily="18" charset="0"/>
              </a:rPr>
              <a:t>Triển</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lãm</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sơ</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đồ</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tư</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duy</a:t>
            </a:r>
            <a:r>
              <a:rPr lang="vi-VN" altLang="en-US" sz="3200" b="1" i="1" dirty="0" smtClean="0">
                <a:solidFill>
                  <a:srgbClr val="FFC000"/>
                </a:solidFill>
                <a:latin typeface="Times New Roman" pitchFamily="18" charset="0"/>
                <a:cs typeface="Times New Roman" pitchFamily="18" charset="0"/>
              </a:rPr>
              <a:t> ’’</a:t>
            </a:r>
            <a:endParaRPr lang="en-US" altLang="en-US" sz="3200" b="1" i="1" dirty="0">
              <a:solidFill>
                <a:srgbClr val="FFC000"/>
              </a:solidFill>
              <a:latin typeface="Times New Roman" pitchFamily="18" charset="0"/>
              <a:cs typeface="Times New Roman" pitchFamily="18" charset="0"/>
            </a:endParaRPr>
          </a:p>
        </p:txBody>
      </p:sp>
      <p:sp>
        <p:nvSpPr>
          <p:cNvPr id="8" name="TextBox 4"/>
          <p:cNvSpPr txBox="1">
            <a:spLocks noChangeArrowheads="1"/>
          </p:cNvSpPr>
          <p:nvPr/>
        </p:nvSpPr>
        <p:spPr bwMode="auto">
          <a:xfrm>
            <a:off x="442648" y="3268821"/>
            <a:ext cx="1165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Nhận</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xét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động</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tuần</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6 </a:t>
            </a:r>
            <a:endParaRPr lang="en-US" altLang="en-US" sz="3200" b="1" i="1" dirty="0">
              <a:solidFill>
                <a:schemeClr val="bg1"/>
              </a:solidFill>
              <a:latin typeface="Times New Roman" pitchFamily="18" charset="0"/>
              <a:cs typeface="Times New Roman" pitchFamily="18" charset="0"/>
            </a:endParaRPr>
          </a:p>
        </p:txBody>
      </p:sp>
      <p:sp>
        <p:nvSpPr>
          <p:cNvPr id="9" name="TextBox 4"/>
          <p:cNvSpPr txBox="1">
            <a:spLocks noChangeArrowheads="1"/>
          </p:cNvSpPr>
          <p:nvPr/>
        </p:nvSpPr>
        <p:spPr bwMode="auto">
          <a:xfrm>
            <a:off x="432488" y="2628037"/>
            <a:ext cx="1165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1.Nhận </a:t>
            </a:r>
            <a:r>
              <a:rPr lang="en-US" altLang="en-US" sz="3200" b="1" i="1" dirty="0" err="1">
                <a:solidFill>
                  <a:schemeClr val="bg1"/>
                </a:solidFill>
                <a:latin typeface="Times New Roman" pitchFamily="18" charset="0"/>
                <a:cs typeface="Times New Roman" pitchFamily="18" charset="0"/>
              </a:rPr>
              <a:t>xét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động</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tuần</a:t>
            </a:r>
            <a:r>
              <a:rPr lang="en-US" altLang="en-US" sz="3200" b="1" i="1" dirty="0">
                <a:solidFill>
                  <a:schemeClr val="bg1"/>
                </a:solidFill>
                <a:latin typeface="Times New Roman" pitchFamily="18" charset="0"/>
                <a:cs typeface="Times New Roman" pitchFamily="18" charset="0"/>
              </a:rPr>
              <a:t> 6. </a:t>
            </a:r>
            <a:r>
              <a:rPr lang="en-US" altLang="en-US" sz="3200" b="1" i="1" dirty="0" err="1">
                <a:solidFill>
                  <a:schemeClr val="bg1"/>
                </a:solidFill>
                <a:latin typeface="Times New Roman" pitchFamily="18" charset="0"/>
                <a:cs typeface="Times New Roman" pitchFamily="18" charset="0"/>
              </a:rPr>
              <a:t>Triển</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khai</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kế</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hoạch</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động</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tuần</a:t>
            </a:r>
            <a:r>
              <a:rPr lang="en-US" altLang="en-US" sz="3200" b="1" i="1" dirty="0">
                <a:solidFill>
                  <a:schemeClr val="bg1"/>
                </a:solidFill>
                <a:latin typeface="Times New Roman" pitchFamily="18" charset="0"/>
                <a:cs typeface="Times New Roman" pitchFamily="18" charset="0"/>
              </a:rPr>
              <a:t> 7</a:t>
            </a:r>
          </a:p>
        </p:txBody>
      </p:sp>
      <p:sp>
        <p:nvSpPr>
          <p:cNvPr id="10" name="TextBox 4"/>
          <p:cNvSpPr txBox="1">
            <a:spLocks noChangeArrowheads="1"/>
          </p:cNvSpPr>
          <p:nvPr/>
        </p:nvSpPr>
        <p:spPr bwMode="auto">
          <a:xfrm>
            <a:off x="432488" y="3919359"/>
            <a:ext cx="1165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Triển</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khai</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kế</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hoạch</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động</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tuần</a:t>
            </a:r>
            <a:r>
              <a:rPr lang="en-US" altLang="en-US" sz="3200" b="1" i="1" dirty="0">
                <a:solidFill>
                  <a:schemeClr val="bg1"/>
                </a:solidFill>
                <a:latin typeface="Times New Roman" pitchFamily="18" charset="0"/>
                <a:cs typeface="Times New Roman" pitchFamily="18" charset="0"/>
              </a:rPr>
              <a:t> 7</a:t>
            </a:r>
          </a:p>
        </p:txBody>
      </p:sp>
    </p:spTree>
    <p:extLst>
      <p:ext uri="{BB962C8B-B14F-4D97-AF65-F5344CB8AC3E}">
        <p14:creationId xmlns:p14="http://schemas.microsoft.com/office/powerpoint/2010/main" val="22423968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ng.jpg"/>
          <p:cNvPicPr>
            <a:picLocks noChangeAspect="1"/>
          </p:cNvPicPr>
          <p:nvPr/>
        </p:nvPicPr>
        <p:blipFill>
          <a:blip r:embed="rId2" cstate="print"/>
          <a:stretch>
            <a:fillRect/>
          </a:stretch>
        </p:blipFill>
        <p:spPr>
          <a:xfrm>
            <a:off x="-219128" y="-17092"/>
            <a:ext cx="12554056" cy="6858000"/>
          </a:xfrm>
          <a:prstGeom prst="rect">
            <a:avLst/>
          </a:prstGeom>
        </p:spPr>
      </p:pic>
      <p:sp>
        <p:nvSpPr>
          <p:cNvPr id="5" name="TextBox 4"/>
          <p:cNvSpPr txBox="1"/>
          <p:nvPr/>
        </p:nvSpPr>
        <p:spPr>
          <a:xfrm>
            <a:off x="5257801" y="3733800"/>
            <a:ext cx="184731" cy="369332"/>
          </a:xfrm>
          <a:prstGeom prst="rect">
            <a:avLst/>
          </a:prstGeom>
          <a:noFill/>
        </p:spPr>
        <p:txBody>
          <a:bodyPr wrap="none" rtlCol="0">
            <a:spAutoFit/>
          </a:bodyPr>
          <a:lstStyle/>
          <a:p>
            <a:endParaRPr lang="en-US" dirty="0"/>
          </a:p>
        </p:txBody>
      </p:sp>
      <p:sp>
        <p:nvSpPr>
          <p:cNvPr id="6" name="TextBox 4"/>
          <p:cNvSpPr txBox="1">
            <a:spLocks noChangeArrowheads="1"/>
          </p:cNvSpPr>
          <p:nvPr/>
        </p:nvSpPr>
        <p:spPr bwMode="auto">
          <a:xfrm>
            <a:off x="304800" y="439448"/>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err="1" smtClean="0">
                <a:solidFill>
                  <a:schemeClr val="bg1"/>
                </a:solidFill>
                <a:latin typeface="Times New Roman" pitchFamily="18" charset="0"/>
                <a:cs typeface="Times New Roman" pitchFamily="18" charset="0"/>
              </a:rPr>
              <a:t>Kế</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hoạch</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động</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tuần</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7</a:t>
            </a:r>
            <a:endParaRPr lang="en-US" altLang="en-US" sz="3200" b="1" i="1" dirty="0">
              <a:solidFill>
                <a:schemeClr val="bg1"/>
              </a:solidFill>
              <a:latin typeface="Times New Roman" pitchFamily="18" charset="0"/>
              <a:cs typeface="Times New Roman" pitchFamily="18" charset="0"/>
            </a:endParaRPr>
          </a:p>
        </p:txBody>
      </p:sp>
      <p:sp>
        <p:nvSpPr>
          <p:cNvPr id="7" name="Rectangle 1"/>
          <p:cNvSpPr>
            <a:spLocks noChangeArrowheads="1"/>
          </p:cNvSpPr>
          <p:nvPr/>
        </p:nvSpPr>
        <p:spPr bwMode="auto">
          <a:xfrm>
            <a:off x="152400" y="1081781"/>
            <a:ext cx="11811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dirty="0">
                <a:solidFill>
                  <a:schemeClr val="bg1"/>
                </a:solidFill>
                <a:latin typeface="Times New Roman" pitchFamily="18" charset="0"/>
                <a:cs typeface="Times New Roman" pitchFamily="18" charset="0"/>
              </a:rPr>
              <a:t>- Th</a:t>
            </a:r>
            <a:r>
              <a:rPr lang="vi-VN" sz="3200" dirty="0">
                <a:solidFill>
                  <a:schemeClr val="bg1"/>
                </a:solidFill>
                <a:latin typeface="Times New Roman" pitchFamily="18" charset="0"/>
                <a:cs typeface="Times New Roman" pitchFamily="18" charset="0"/>
              </a:rPr>
              <a:t>ực hiện học chương trình tuần </a:t>
            </a:r>
            <a:r>
              <a:rPr lang="vi-VN" sz="3200" dirty="0" smtClean="0">
                <a:solidFill>
                  <a:schemeClr val="bg1"/>
                </a:solidFill>
                <a:latin typeface="Times New Roman" pitchFamily="18" charset="0"/>
                <a:cs typeface="Times New Roman" pitchFamily="18" charset="0"/>
              </a:rPr>
              <a:t>7</a:t>
            </a:r>
            <a:r>
              <a:rPr lang="en-US" sz="3200" dirty="0" smtClean="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theo</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quy</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định</a:t>
            </a:r>
            <a:r>
              <a:rPr lang="en-US" sz="3200" dirty="0">
                <a:solidFill>
                  <a:schemeClr val="bg1"/>
                </a:solidFill>
                <a:latin typeface="Times New Roman" pitchFamily="18" charset="0"/>
                <a:cs typeface="Times New Roman" pitchFamily="18" charset="0"/>
              </a:rPr>
              <a:t>. </a:t>
            </a:r>
          </a:p>
          <a:p>
            <a:r>
              <a:rPr lang="en-US" sz="3200" dirty="0">
                <a:solidFill>
                  <a:schemeClr val="bg1"/>
                </a:solidFill>
                <a:latin typeface="Times New Roman" pitchFamily="18" charset="0"/>
                <a:cs typeface="Times New Roman" pitchFamily="18" charset="0"/>
              </a:rPr>
              <a:t>- Th</a:t>
            </a:r>
            <a:r>
              <a:rPr lang="vi-VN" sz="3200" dirty="0">
                <a:solidFill>
                  <a:schemeClr val="bg1"/>
                </a:solidFill>
                <a:latin typeface="Times New Roman" pitchFamily="18" charset="0"/>
                <a:cs typeface="Times New Roman" pitchFamily="18" charset="0"/>
              </a:rPr>
              <a:t>ực hiện tốt nội quy trường</a:t>
            </a:r>
            <a:r>
              <a:rPr lang="en-US" sz="3200" dirty="0">
                <a:solidFill>
                  <a:schemeClr val="bg1"/>
                </a:solidFill>
                <a:latin typeface="Times New Roman" pitchFamily="18" charset="0"/>
                <a:cs typeface="Times New Roman" pitchFamily="18" charset="0"/>
              </a:rPr>
              <a:t>,</a:t>
            </a:r>
            <a:r>
              <a:rPr lang="vi-VN" sz="3200" dirty="0">
                <a:solidFill>
                  <a:schemeClr val="bg1"/>
                </a:solidFill>
                <a:latin typeface="Times New Roman" pitchFamily="18" charset="0"/>
                <a:cs typeface="Times New Roman" pitchFamily="18" charset="0"/>
              </a:rPr>
              <a:t> lớp</a:t>
            </a:r>
            <a:r>
              <a:rPr lang="en-US" sz="3200" dirty="0">
                <a:solidFill>
                  <a:schemeClr val="bg1"/>
                </a:solidFill>
                <a:latin typeface="Times New Roman" pitchFamily="18" charset="0"/>
                <a:cs typeface="Times New Roman" pitchFamily="18" charset="0"/>
              </a:rPr>
              <a:t>.</a:t>
            </a:r>
          </a:p>
          <a:p>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Tích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cực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trong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học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tập</a:t>
            </a:r>
            <a:r>
              <a:rPr lang="en-US" sz="3200" dirty="0">
                <a:solidFill>
                  <a:schemeClr val="bg1"/>
                </a:solidFill>
                <a:latin typeface="Times New Roman" pitchFamily="18" charset="0"/>
                <a:cs typeface="Times New Roman" pitchFamily="18" charset="0"/>
              </a:rPr>
              <a:t>. </a:t>
            </a:r>
          </a:p>
          <a:p>
            <a:r>
              <a:rPr lang="en-US" sz="3200" dirty="0">
                <a:solidFill>
                  <a:schemeClr val="bg1"/>
                </a:solidFill>
                <a:latin typeface="Times New Roman" pitchFamily="18" charset="0"/>
                <a:cs typeface="Times New Roman" pitchFamily="18" charset="0"/>
              </a:rPr>
              <a:t>- </a:t>
            </a:r>
            <a:r>
              <a:rPr lang="vi-VN" sz="3200" dirty="0" smtClean="0">
                <a:solidFill>
                  <a:schemeClr val="bg1"/>
                </a:solidFill>
                <a:latin typeface="Times New Roman" pitchFamily="18" charset="0"/>
                <a:cs typeface="Times New Roman" pitchFamily="18" charset="0"/>
              </a:rPr>
              <a:t>Tiếp tục tập luyện tham gia Hội khỏe Phù Đổng cấp trường</a:t>
            </a:r>
            <a:r>
              <a:rPr lang="en-US" sz="3200" dirty="0" smtClean="0">
                <a:solidFill>
                  <a:schemeClr val="bg1"/>
                </a:solidFill>
                <a:latin typeface="Times New Roman" pitchFamily="18" charset="0"/>
                <a:cs typeface="Times New Roman" pitchFamily="18" charset="0"/>
              </a:rPr>
              <a:t>.</a:t>
            </a:r>
            <a:endParaRPr lang="en-US" sz="3200" dirty="0">
              <a:solidFill>
                <a:schemeClr val="bg1"/>
              </a:solidFill>
              <a:latin typeface="Times New Roman" pitchFamily="18" charset="0"/>
              <a:cs typeface="Times New Roman" pitchFamily="18" charset="0"/>
            </a:endParaRPr>
          </a:p>
          <a:p>
            <a:r>
              <a:rPr lang="en-US" sz="3200" dirty="0">
                <a:solidFill>
                  <a:schemeClr val="bg1"/>
                </a:solidFill>
                <a:latin typeface="Times New Roman" pitchFamily="18" charset="0"/>
                <a:cs typeface="Times New Roman" pitchFamily="18" charset="0"/>
              </a:rPr>
              <a:t>- </a:t>
            </a:r>
            <a:r>
              <a:rPr lang="vi-VN" sz="3200" dirty="0" smtClean="0">
                <a:solidFill>
                  <a:schemeClr val="bg1"/>
                </a:solidFill>
                <a:latin typeface="Times New Roman" pitchFamily="18" charset="0"/>
                <a:cs typeface="Times New Roman" pitchFamily="18" charset="0"/>
              </a:rPr>
              <a:t>Tập l</a:t>
            </a:r>
            <a:r>
              <a:rPr lang="en-US" sz="3200" dirty="0" err="1" smtClean="0">
                <a:solidFill>
                  <a:schemeClr val="bg1"/>
                </a:solidFill>
                <a:latin typeface="Times New Roman" pitchFamily="18" charset="0"/>
                <a:cs typeface="Times New Roman" pitchFamily="18" charset="0"/>
              </a:rPr>
              <a:t>uyện</a:t>
            </a:r>
            <a:r>
              <a:rPr lang="en-US" sz="3200" dirty="0" smtClean="0">
                <a:solidFill>
                  <a:schemeClr val="bg1"/>
                </a:solidFill>
                <a:latin typeface="Times New Roman" pitchFamily="18" charset="0"/>
                <a:cs typeface="Times New Roman" pitchFamily="18" charset="0"/>
              </a:rPr>
              <a:t> </a:t>
            </a:r>
            <a:r>
              <a:rPr lang="vi-VN" sz="3200" dirty="0" smtClean="0">
                <a:solidFill>
                  <a:schemeClr val="bg1"/>
                </a:solidFill>
                <a:latin typeface="Times New Roman" pitchFamily="18" charset="0"/>
                <a:cs typeface="Times New Roman" pitchFamily="18" charset="0"/>
              </a:rPr>
              <a:t>bài thể dục giữa giờ.</a:t>
            </a:r>
            <a:endParaRPr lang="en-US" sz="3200" dirty="0">
              <a:solidFill>
                <a:schemeClr val="bg1"/>
              </a:solidFill>
              <a:latin typeface="Times New Roman" pitchFamily="18" charset="0"/>
              <a:cs typeface="Times New Roman" pitchFamily="18" charset="0"/>
            </a:endParaRPr>
          </a:p>
          <a:p>
            <a:r>
              <a:rPr lang="en-US" sz="3200" dirty="0" smtClean="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Giữ</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gìn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vệ</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sinh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trường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lớp</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vui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chơi</a:t>
            </a:r>
            <a:r>
              <a:rPr lang="en-US" sz="3200" dirty="0">
                <a:solidFill>
                  <a:schemeClr val="bg1"/>
                </a:solidFill>
                <a:latin typeface="Times New Roman" pitchFamily="18" charset="0"/>
                <a:cs typeface="Times New Roman" pitchFamily="18" charset="0"/>
              </a:rPr>
              <a:t> an </a:t>
            </a:r>
            <a:r>
              <a:rPr lang="en-US" sz="3200" dirty="0" err="1">
                <a:solidFill>
                  <a:schemeClr val="bg1"/>
                </a:solidFill>
                <a:latin typeface="Times New Roman" pitchFamily="18" charset="0"/>
                <a:cs typeface="Times New Roman" pitchFamily="18" charset="0"/>
              </a:rPr>
              <a:t>toàn</a:t>
            </a:r>
            <a:r>
              <a:rPr lang="en-US" sz="3200" dirty="0">
                <a:solidFill>
                  <a:schemeClr val="bg1"/>
                </a:solidFill>
                <a:latin typeface="Times New Roman" pitchFamily="18" charset="0"/>
                <a:cs typeface="Times New Roman" pitchFamily="18" charset="0"/>
              </a:rPr>
              <a:t>.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ox(i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ox(i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ox(i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ox(i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ox(i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ox(in)">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752600" y="1981200"/>
            <a:ext cx="8686800" cy="1524000"/>
          </a:xfrm>
          <a:prstGeom prst="rect">
            <a:avLst/>
          </a:prstGeom>
        </p:spPr>
        <p:txBody>
          <a:bodyPr vert="horz" lIns="91440" tIns="45720" rIns="91440" bIns="45720" rtlCol="0">
            <a:noAutofit/>
          </a:bodyPr>
          <a:lstStyle/>
          <a:p>
            <a:pPr algn="ctr">
              <a:spcBef>
                <a:spcPct val="20000"/>
              </a:spcBef>
              <a:defRPr/>
            </a:pPr>
            <a:r>
              <a:rPr lang="en-US" sz="4400" b="1" dirty="0">
                <a:solidFill>
                  <a:srgbClr val="FF0000"/>
                </a:solidFill>
                <a:latin typeface="Times New Roman" pitchFamily="18" charset="0"/>
                <a:cs typeface="Times New Roman" pitchFamily="18" charset="0"/>
              </a:rPr>
              <a:t>KHOA HỌC</a:t>
            </a:r>
          </a:p>
        </p:txBody>
      </p:sp>
      <p:pic>
        <p:nvPicPr>
          <p:cNvPr id="1033" name="Picture 9" descr="C:\Users\Toshiba\Documents\ẢNH ĐỘNG.gif"/>
          <p:cNvPicPr>
            <a:picLocks noChangeAspect="1" noChangeArrowheads="1" noCrop="1"/>
          </p:cNvPicPr>
          <p:nvPr/>
        </p:nvPicPr>
        <p:blipFill>
          <a:blip r:embed="rId2" cstate="print"/>
          <a:srcRect/>
          <a:stretch>
            <a:fillRect/>
          </a:stretch>
        </p:blipFill>
        <p:spPr bwMode="auto">
          <a:xfrm>
            <a:off x="1828800" y="3810000"/>
            <a:ext cx="8610600" cy="1466850"/>
          </a:xfrm>
          <a:prstGeom prst="rect">
            <a:avLst/>
          </a:prstGeom>
          <a:noFill/>
        </p:spPr>
      </p:pic>
      <p:pic>
        <p:nvPicPr>
          <p:cNvPr id="4" name="Picture 3" descr="bang.jpg"/>
          <p:cNvPicPr>
            <a:picLocks noChangeAspect="1"/>
          </p:cNvPicPr>
          <p:nvPr/>
        </p:nvPicPr>
        <p:blipFill>
          <a:blip r:embed="rId3" cstate="print"/>
          <a:stretch>
            <a:fillRect/>
          </a:stretch>
        </p:blipFill>
        <p:spPr>
          <a:xfrm>
            <a:off x="-5080" y="0"/>
            <a:ext cx="12554056" cy="6858000"/>
          </a:xfrm>
          <a:prstGeom prst="rect">
            <a:avLst/>
          </a:prstGeom>
        </p:spPr>
      </p:pic>
      <p:sp>
        <p:nvSpPr>
          <p:cNvPr id="5" name="TextBox 3"/>
          <p:cNvSpPr txBox="1">
            <a:spLocks noChangeArrowheads="1"/>
          </p:cNvSpPr>
          <p:nvPr/>
        </p:nvSpPr>
        <p:spPr bwMode="auto">
          <a:xfrm>
            <a:off x="2514600" y="344444"/>
            <a:ext cx="7850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Chủ</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điểm</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rgbClr val="FFC000"/>
                </a:solidFill>
                <a:latin typeface="Times New Roman" pitchFamily="18" charset="0"/>
                <a:cs typeface="Times New Roman" pitchFamily="18" charset="0"/>
              </a:rPr>
              <a:t>Em là mầm non của Đảng</a:t>
            </a:r>
            <a:endParaRPr lang="en-US" altLang="en-US" sz="3200" b="1" i="1" dirty="0">
              <a:solidFill>
                <a:srgbClr val="FFC000"/>
              </a:solidFill>
              <a:latin typeface="Times New Roman" pitchFamily="18" charset="0"/>
              <a:cs typeface="Times New Roman" pitchFamily="18" charset="0"/>
            </a:endParaRPr>
          </a:p>
          <a:p>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Thứ</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hai</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ngày</a:t>
            </a:r>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21</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tháng</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1</a:t>
            </a:r>
            <a:r>
              <a:rPr lang="vi-VN" altLang="en-US" sz="3200" b="1" i="1" dirty="0" smtClean="0">
                <a:solidFill>
                  <a:schemeClr val="bg1"/>
                </a:solidFill>
                <a:latin typeface="Times New Roman" pitchFamily="18" charset="0"/>
                <a:cs typeface="Times New Roman" pitchFamily="18" charset="0"/>
              </a:rPr>
              <a:t>0</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năm</a:t>
            </a:r>
            <a:r>
              <a:rPr lang="en-US" altLang="en-US" sz="3200" b="1" i="1" dirty="0">
                <a:solidFill>
                  <a:schemeClr val="bg1"/>
                </a:solidFill>
                <a:latin typeface="Times New Roman" pitchFamily="18" charset="0"/>
                <a:cs typeface="Times New Roman" pitchFamily="18" charset="0"/>
              </a:rPr>
              <a:t> </a:t>
            </a:r>
            <a:r>
              <a:rPr lang="en-US" altLang="en-US" sz="3200" b="1" i="1" dirty="0" smtClean="0">
                <a:solidFill>
                  <a:schemeClr val="bg1"/>
                </a:solidFill>
                <a:latin typeface="Times New Roman" pitchFamily="18" charset="0"/>
                <a:cs typeface="Times New Roman" pitchFamily="18" charset="0"/>
              </a:rPr>
              <a:t>202</a:t>
            </a:r>
            <a:r>
              <a:rPr lang="vi-VN" altLang="en-US" sz="3200" b="1" i="1" dirty="0" smtClean="0">
                <a:solidFill>
                  <a:schemeClr val="bg1"/>
                </a:solidFill>
                <a:latin typeface="Times New Roman" pitchFamily="18" charset="0"/>
                <a:cs typeface="Times New Roman" pitchFamily="18" charset="0"/>
              </a:rPr>
              <a:t>4</a:t>
            </a:r>
            <a:endParaRPr lang="en-US" altLang="en-US" sz="3200" b="1" i="1" dirty="0">
              <a:solidFill>
                <a:schemeClr val="bg1"/>
              </a:solidFill>
              <a:latin typeface="Times New Roman" pitchFamily="18" charset="0"/>
              <a:cs typeface="Times New Roman" pitchFamily="18" charset="0"/>
            </a:endParaRPr>
          </a:p>
        </p:txBody>
      </p:sp>
      <p:sp>
        <p:nvSpPr>
          <p:cNvPr id="7" name="TextBox 4"/>
          <p:cNvSpPr txBox="1">
            <a:spLocks noChangeArrowheads="1"/>
          </p:cNvSpPr>
          <p:nvPr/>
        </p:nvSpPr>
        <p:spPr bwMode="auto">
          <a:xfrm>
            <a:off x="2209800" y="1524000"/>
            <a:ext cx="8763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    </a:t>
            </a:r>
            <a:r>
              <a:rPr lang="vi-VN" altLang="en-US" sz="3200" b="1" i="1" dirty="0" smtClean="0">
                <a:solidFill>
                  <a:schemeClr val="bg1"/>
                </a:solidFill>
                <a:latin typeface="Times New Roman" pitchFamily="18" charset="0"/>
                <a:cs typeface="Times New Roman" pitchFamily="18" charset="0"/>
              </a:rPr>
              <a:t>Hoạt động trải nghiệm - </a:t>
            </a:r>
            <a:r>
              <a:rPr lang="en-US" altLang="en-US" sz="3200" b="1" i="1" dirty="0" err="1" smtClean="0">
                <a:solidFill>
                  <a:schemeClr val="bg1"/>
                </a:solidFill>
                <a:latin typeface="Times New Roman" pitchFamily="18" charset="0"/>
                <a:cs typeface="Times New Roman" pitchFamily="18" charset="0"/>
              </a:rPr>
              <a:t>Sinh</a:t>
            </a:r>
            <a:r>
              <a:rPr lang="en-US" altLang="en-US" sz="3200" b="1" i="1" dirty="0" smtClean="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lớp</a:t>
            </a:r>
            <a:endParaRPr lang="en-US" altLang="en-US" sz="3200" b="1" i="1" dirty="0" smtClean="0">
              <a:solidFill>
                <a:schemeClr val="bg1"/>
              </a:solidFill>
              <a:latin typeface="Times New Roman" pitchFamily="18" charset="0"/>
              <a:cs typeface="Times New Roman" pitchFamily="18" charset="0"/>
            </a:endParaRPr>
          </a:p>
          <a:p>
            <a:r>
              <a:rPr lang="en-US" altLang="en-US" sz="3200" b="1" i="1" dirty="0" err="1" smtClean="0">
                <a:solidFill>
                  <a:srgbClr val="FFC000"/>
                </a:solidFill>
                <a:latin typeface="Times New Roman" pitchFamily="18" charset="0"/>
                <a:cs typeface="Times New Roman" pitchFamily="18" charset="0"/>
              </a:rPr>
              <a:t>Sinh</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hoạt</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theo</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chủ</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đề</a:t>
            </a:r>
            <a:r>
              <a:rPr lang="en-US" altLang="en-US" sz="3200" b="1" i="1" dirty="0" smtClean="0">
                <a:solidFill>
                  <a:srgbClr val="FFC000"/>
                </a:solidFill>
                <a:latin typeface="Times New Roman" pitchFamily="18" charset="0"/>
                <a:cs typeface="Times New Roman" pitchFamily="18" charset="0"/>
              </a:rPr>
              <a:t> “ </a:t>
            </a:r>
            <a:r>
              <a:rPr lang="en-US" altLang="en-US" sz="3200" b="1" i="1" dirty="0" err="1" smtClean="0">
                <a:solidFill>
                  <a:srgbClr val="FFC000"/>
                </a:solidFill>
                <a:latin typeface="Times New Roman" pitchFamily="18" charset="0"/>
                <a:cs typeface="Times New Roman" pitchFamily="18" charset="0"/>
              </a:rPr>
              <a:t>Triển</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lãm</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sơ</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đồ</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tư</a:t>
            </a:r>
            <a:r>
              <a:rPr lang="en-US" altLang="en-US" sz="3200" b="1" i="1" dirty="0" smtClean="0">
                <a:solidFill>
                  <a:srgbClr val="FFC000"/>
                </a:solidFill>
                <a:latin typeface="Times New Roman" pitchFamily="18" charset="0"/>
                <a:cs typeface="Times New Roman" pitchFamily="18" charset="0"/>
              </a:rPr>
              <a:t> </a:t>
            </a:r>
            <a:r>
              <a:rPr lang="en-US" altLang="en-US" sz="3200" b="1" i="1" dirty="0" err="1" smtClean="0">
                <a:solidFill>
                  <a:srgbClr val="FFC000"/>
                </a:solidFill>
                <a:latin typeface="Times New Roman" pitchFamily="18" charset="0"/>
                <a:cs typeface="Times New Roman" pitchFamily="18" charset="0"/>
              </a:rPr>
              <a:t>duy</a:t>
            </a:r>
            <a:r>
              <a:rPr lang="vi-VN" altLang="en-US" sz="3200" b="1" i="1" dirty="0" smtClean="0">
                <a:solidFill>
                  <a:srgbClr val="FFC000"/>
                </a:solidFill>
                <a:latin typeface="Times New Roman" pitchFamily="18" charset="0"/>
                <a:cs typeface="Times New Roman" pitchFamily="18" charset="0"/>
              </a:rPr>
              <a:t> ’’</a:t>
            </a:r>
            <a:endParaRPr lang="en-US" altLang="en-US" sz="3200" b="1" i="1" dirty="0">
              <a:solidFill>
                <a:srgbClr val="FFC000"/>
              </a:solidFill>
              <a:latin typeface="Times New Roman" pitchFamily="18" charset="0"/>
              <a:cs typeface="Times New Roman" pitchFamily="18" charset="0"/>
            </a:endParaRPr>
          </a:p>
        </p:txBody>
      </p:sp>
      <p:sp>
        <p:nvSpPr>
          <p:cNvPr id="8" name="TextBox 4"/>
          <p:cNvSpPr txBox="1">
            <a:spLocks noChangeArrowheads="1"/>
          </p:cNvSpPr>
          <p:nvPr/>
        </p:nvSpPr>
        <p:spPr bwMode="auto">
          <a:xfrm>
            <a:off x="442648" y="3268821"/>
            <a:ext cx="1165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smtClean="0">
                <a:solidFill>
                  <a:schemeClr val="bg1"/>
                </a:solidFill>
                <a:latin typeface="Times New Roman" pitchFamily="18" charset="0"/>
                <a:cs typeface="Times New Roman" pitchFamily="18" charset="0"/>
              </a:rPr>
              <a:t>2. </a:t>
            </a:r>
            <a:r>
              <a:rPr lang="en-US" altLang="en-US" sz="3200" b="1" i="1" dirty="0" err="1" smtClean="0">
                <a:solidFill>
                  <a:schemeClr val="bg1"/>
                </a:solidFill>
                <a:latin typeface="Times New Roman" pitchFamily="18" charset="0"/>
                <a:cs typeface="Times New Roman" pitchFamily="18" charset="0"/>
              </a:rPr>
              <a:t>Sinh</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hoạt</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theo</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chủ</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đề</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Triển</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lãm</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sơ</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đồ</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tư</a:t>
            </a:r>
            <a:r>
              <a:rPr lang="en-US" altLang="en-US" sz="3200" b="1" i="1" dirty="0" smtClean="0">
                <a:solidFill>
                  <a:schemeClr val="bg1"/>
                </a:solidFill>
                <a:latin typeface="Times New Roman" pitchFamily="18" charset="0"/>
                <a:cs typeface="Times New Roman" pitchFamily="18" charset="0"/>
              </a:rPr>
              <a:t> </a:t>
            </a:r>
            <a:r>
              <a:rPr lang="en-US" altLang="en-US" sz="3200" b="1" i="1" dirty="0" err="1" smtClean="0">
                <a:solidFill>
                  <a:schemeClr val="bg1"/>
                </a:solidFill>
                <a:latin typeface="Times New Roman" pitchFamily="18" charset="0"/>
                <a:cs typeface="Times New Roman" pitchFamily="18" charset="0"/>
              </a:rPr>
              <a:t>duy</a:t>
            </a:r>
            <a:endParaRPr lang="en-US" altLang="en-US" sz="3200" b="1" i="1" dirty="0">
              <a:solidFill>
                <a:schemeClr val="bg1"/>
              </a:solidFill>
              <a:latin typeface="Times New Roman" pitchFamily="18" charset="0"/>
              <a:cs typeface="Times New Roman" pitchFamily="18" charset="0"/>
            </a:endParaRPr>
          </a:p>
        </p:txBody>
      </p:sp>
      <p:sp>
        <p:nvSpPr>
          <p:cNvPr id="9" name="TextBox 4"/>
          <p:cNvSpPr txBox="1">
            <a:spLocks noChangeArrowheads="1"/>
          </p:cNvSpPr>
          <p:nvPr/>
        </p:nvSpPr>
        <p:spPr bwMode="auto">
          <a:xfrm>
            <a:off x="432488" y="2628037"/>
            <a:ext cx="1165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sz="3200" b="1" i="1" dirty="0">
                <a:solidFill>
                  <a:schemeClr val="bg1"/>
                </a:solidFill>
                <a:latin typeface="Times New Roman" pitchFamily="18" charset="0"/>
                <a:cs typeface="Times New Roman" pitchFamily="18" charset="0"/>
              </a:rPr>
              <a:t>1.Nhận </a:t>
            </a:r>
            <a:r>
              <a:rPr lang="en-US" altLang="en-US" sz="3200" b="1" i="1" dirty="0" err="1">
                <a:solidFill>
                  <a:schemeClr val="bg1"/>
                </a:solidFill>
                <a:latin typeface="Times New Roman" pitchFamily="18" charset="0"/>
                <a:cs typeface="Times New Roman" pitchFamily="18" charset="0"/>
              </a:rPr>
              <a:t>xét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động</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tuần</a:t>
            </a:r>
            <a:r>
              <a:rPr lang="en-US" altLang="en-US" sz="3200" b="1" i="1" dirty="0">
                <a:solidFill>
                  <a:schemeClr val="bg1"/>
                </a:solidFill>
                <a:latin typeface="Times New Roman" pitchFamily="18" charset="0"/>
                <a:cs typeface="Times New Roman" pitchFamily="18" charset="0"/>
              </a:rPr>
              <a:t> 6. </a:t>
            </a:r>
            <a:r>
              <a:rPr lang="en-US" altLang="en-US" sz="3200" b="1" i="1" dirty="0" err="1">
                <a:solidFill>
                  <a:schemeClr val="bg1"/>
                </a:solidFill>
                <a:latin typeface="Times New Roman" pitchFamily="18" charset="0"/>
                <a:cs typeface="Times New Roman" pitchFamily="18" charset="0"/>
              </a:rPr>
              <a:t>Triển</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khai</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kế</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hoạch</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hoạt</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động</a:t>
            </a:r>
            <a:r>
              <a:rPr lang="en-US" altLang="en-US" sz="3200" b="1" i="1" dirty="0">
                <a:solidFill>
                  <a:schemeClr val="bg1"/>
                </a:solidFill>
                <a:latin typeface="Times New Roman" pitchFamily="18" charset="0"/>
                <a:cs typeface="Times New Roman" pitchFamily="18" charset="0"/>
              </a:rPr>
              <a:t> </a:t>
            </a:r>
            <a:r>
              <a:rPr lang="en-US" altLang="en-US" sz="3200" b="1" i="1" dirty="0" err="1">
                <a:solidFill>
                  <a:schemeClr val="bg1"/>
                </a:solidFill>
                <a:latin typeface="Times New Roman" pitchFamily="18" charset="0"/>
                <a:cs typeface="Times New Roman" pitchFamily="18" charset="0"/>
              </a:rPr>
              <a:t>tuần</a:t>
            </a:r>
            <a:r>
              <a:rPr lang="en-US" altLang="en-US" sz="3200" b="1" i="1" dirty="0">
                <a:solidFill>
                  <a:schemeClr val="bg1"/>
                </a:solidFill>
                <a:latin typeface="Times New Roman" pitchFamily="18" charset="0"/>
                <a:cs typeface="Times New Roman" pitchFamily="18" charset="0"/>
              </a:rPr>
              <a:t> 7</a:t>
            </a:r>
          </a:p>
        </p:txBody>
      </p:sp>
    </p:spTree>
    <p:extLst>
      <p:ext uri="{BB962C8B-B14F-4D97-AF65-F5344CB8AC3E}">
        <p14:creationId xmlns:p14="http://schemas.microsoft.com/office/powerpoint/2010/main" val="378051267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1414</TotalTime>
  <Words>924</Words>
  <Application>Microsoft Office PowerPoint</Application>
  <PresentationFormat>Custom</PresentationFormat>
  <Paragraphs>99</Paragraphs>
  <Slides>17</Slides>
  <Notes>0</Notes>
  <HiddenSlides>0</HiddenSlides>
  <MMClips>5</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Toshiba</dc:creator>
  <cp:lastModifiedBy>ADMIN</cp:lastModifiedBy>
  <cp:revision>194</cp:revision>
  <dcterms:created xsi:type="dcterms:W3CDTF">2018-10-14T03:03:55Z</dcterms:created>
  <dcterms:modified xsi:type="dcterms:W3CDTF">2024-10-18T08:53:26Z</dcterms:modified>
</cp:coreProperties>
</file>