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66" r:id="rId1"/>
  </p:sldMasterIdLst>
  <p:notesMasterIdLst>
    <p:notesMasterId r:id="rId27"/>
  </p:notesMasterIdLst>
  <p:sldIdLst>
    <p:sldId id="256" r:id="rId2"/>
    <p:sldId id="354" r:id="rId3"/>
    <p:sldId id="358" r:id="rId4"/>
    <p:sldId id="307" r:id="rId5"/>
    <p:sldId id="327" r:id="rId6"/>
    <p:sldId id="328" r:id="rId7"/>
    <p:sldId id="329" r:id="rId8"/>
    <p:sldId id="317" r:id="rId9"/>
    <p:sldId id="330" r:id="rId10"/>
    <p:sldId id="275" r:id="rId11"/>
    <p:sldId id="304" r:id="rId12"/>
    <p:sldId id="349" r:id="rId13"/>
    <p:sldId id="276" r:id="rId14"/>
    <p:sldId id="320" r:id="rId15"/>
    <p:sldId id="351" r:id="rId16"/>
    <p:sldId id="355" r:id="rId17"/>
    <p:sldId id="353" r:id="rId18"/>
    <p:sldId id="337" r:id="rId19"/>
    <p:sldId id="357" r:id="rId20"/>
    <p:sldId id="335" r:id="rId21"/>
    <p:sldId id="359" r:id="rId22"/>
    <p:sldId id="352" r:id="rId23"/>
    <p:sldId id="305" r:id="rId24"/>
    <p:sldId id="306" r:id="rId25"/>
    <p:sldId id="273" r:id="rId26"/>
  </p:sldIdLst>
  <p:sldSz cx="9144000" cy="5143500" type="screen16x9"/>
  <p:notesSz cx="6858000" cy="9144000"/>
  <p:embeddedFontLst>
    <p:embeddedFont>
      <p:font typeface="Tahoma" panose="020B0604030504040204" pitchFamily="34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Trebuchet MS" panose="020B0603020202020204" pitchFamily="34" charset="0"/>
      <p:regular r:id="rId34"/>
      <p:bold r:id="rId35"/>
      <p:italic r:id="rId36"/>
      <p:boldItalic r:id="rId37"/>
    </p:embeddedFont>
    <p:embeddedFont>
      <p:font typeface="SimSun" panose="02010600030101010101" pitchFamily="2" charset="-122"/>
      <p:regular r:id="rId38"/>
    </p:embeddedFont>
    <p:embeddedFont>
      <p:font typeface="Wingdings 3" panose="05040102010807070707" pitchFamily="18" charset="2"/>
      <p:regular r:id="rId39"/>
    </p:embeddedFont>
  </p:embeddedFontLst>
  <p:custDataLst>
    <p:tags r:id="rId4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920000"/>
    <a:srgbClr val="F56636"/>
    <a:srgbClr val="A9250B"/>
    <a:srgbClr val="FF6600"/>
    <a:srgbClr val="679C31"/>
    <a:srgbClr val="4CA420"/>
    <a:srgbClr val="8CB823"/>
    <a:srgbClr val="F14420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0319" autoAdjust="0"/>
  </p:normalViewPr>
  <p:slideViewPr>
    <p:cSldViewPr snapToGrid="0">
      <p:cViewPr varScale="1">
        <p:scale>
          <a:sx n="101" d="100"/>
          <a:sy n="101" d="100"/>
        </p:scale>
        <p:origin x="83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621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3250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889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khung</a:t>
            </a:r>
            <a:r>
              <a:rPr lang="en-GB" baseline="0" dirty="0"/>
              <a:t> </a:t>
            </a:r>
            <a:r>
              <a:rPr lang="en-GB" baseline="0" dirty="0" err="1"/>
              <a:t>chữ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khung</a:t>
            </a:r>
            <a:r>
              <a:rPr lang="en-GB" baseline="0" dirty="0"/>
              <a:t> </a:t>
            </a:r>
            <a:r>
              <a:rPr lang="en-GB" baseline="0" dirty="0" err="1"/>
              <a:t>chữ</a:t>
            </a:r>
            <a:r>
              <a:rPr lang="en-GB" baseline="0" dirty="0"/>
              <a:t> </a:t>
            </a:r>
            <a:r>
              <a:rPr lang="en-GB" baseline="0" dirty="0" err="1"/>
              <a:t>biến</a:t>
            </a:r>
            <a:r>
              <a:rPr lang="en-GB" baseline="0" dirty="0"/>
              <a:t> </a:t>
            </a:r>
            <a:r>
              <a:rPr lang="en-GB" baseline="0" dirty="0" err="1"/>
              <a:t>mất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vật</a:t>
            </a:r>
            <a:r>
              <a:rPr lang="en-GB" baseline="0" dirty="0"/>
              <a:t> </a:t>
            </a:r>
            <a:r>
              <a:rPr lang="en-GB" baseline="0" dirty="0" err="1"/>
              <a:t>cản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đường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mặt</a:t>
            </a:r>
            <a:r>
              <a:rPr lang="en-GB" baseline="0" dirty="0"/>
              <a:t> </a:t>
            </a:r>
            <a:r>
              <a:rPr lang="en-GB" baseline="0" dirty="0" err="1"/>
              <a:t>trời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sang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29172-96DA-4A33-9269-9DC138DB7BE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752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8880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531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018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4292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976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357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003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013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0033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210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8673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969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598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662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60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9366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1828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400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421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680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298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247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297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99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2024/12/25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774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  <p:sldLayoutId id="2147483883" r:id="rId17"/>
    <p:sldLayoutId id="2147483884" r:id="rId18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microsoft.com/office/2007/relationships/media" Target="../media/media1.mp3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NULL" TargetMode="External"/><Relationship Id="rId16" Type="http://schemas.openxmlformats.org/officeDocument/2006/relationships/image" Target="../media/image12.png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tmp"/><Relationship Id="rId4" Type="http://schemas.openxmlformats.org/officeDocument/2006/relationships/image" Target="../media/image27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wmf"/><Relationship Id="rId4" Type="http://schemas.openxmlformats.org/officeDocument/2006/relationships/image" Target="../media/image25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microsoft.com/office/2007/relationships/media" Target="../media/media1.mp3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audio" Target="NULL" TargetMode="External"/><Relationship Id="rId16" Type="http://schemas.openxmlformats.org/officeDocument/2006/relationships/image" Target="../media/image10.png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5.png"/><Relationship Id="rId5" Type="http://schemas.openxmlformats.org/officeDocument/2006/relationships/audio" Target="../media/media2.mp3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microsoft.com/office/2007/relationships/media" Target="../media/media2.mp3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7" Type="http://schemas.openxmlformats.org/officeDocument/2006/relationships/audio" Target="NUL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microsoft.com/office/2007/relationships/media" Target="../media/media1.mp3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NULL" TargetMode="External"/><Relationship Id="rId16" Type="http://schemas.openxmlformats.org/officeDocument/2006/relationships/image" Target="../media/image12.png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8.xml"/><Relationship Id="rId3" Type="http://schemas.openxmlformats.org/officeDocument/2006/relationships/slide" Target="slide10.xml"/><Relationship Id="rId7" Type="http://schemas.openxmlformats.org/officeDocument/2006/relationships/slide" Target="slide5.xml"/><Relationship Id="rId12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openxmlformats.org/officeDocument/2006/relationships/slide" Target="slide6.xml"/><Relationship Id="rId4" Type="http://schemas.openxmlformats.org/officeDocument/2006/relationships/image" Target="../media/image13.png"/><Relationship Id="rId9" Type="http://schemas.microsoft.com/office/2007/relationships/hdphoto" Target="../media/hdphoto1.wdp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openxmlformats.org/officeDocument/2006/relationships/slide" Target="slide10.xml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11" Type="http://schemas.openxmlformats.org/officeDocument/2006/relationships/image" Target="../media/image19.png"/><Relationship Id="rId5" Type="http://schemas.openxmlformats.org/officeDocument/2006/relationships/image" Target="../media/image12.png"/><Relationship Id="rId10" Type="http://schemas.openxmlformats.org/officeDocument/2006/relationships/slide" Target="slide10.xml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2.gif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wmf"/><Relationship Id="rId4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1" y="-576947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61514" y="996054"/>
            <a:ext cx="7020322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184808" y="3414342"/>
            <a:ext cx="4872801" cy="68733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endParaRPr lang="zh-CN" altLang="en-US" sz="3600">
              <a:solidFill>
                <a:srgbClr val="FF6600"/>
              </a:solidFill>
              <a:cs typeface="+mn-ea"/>
              <a:sym typeface="+mn-lt"/>
            </a:endParaRPr>
          </a:p>
        </p:txBody>
      </p:sp>
      <p:grpSp>
        <p:nvGrpSpPr>
          <p:cNvPr id="99" name="组合 98"/>
          <p:cNvGrpSpPr/>
          <p:nvPr/>
        </p:nvGrpSpPr>
        <p:grpSpPr>
          <a:xfrm>
            <a:off x="3097325" y="1617792"/>
            <a:ext cx="184731" cy="838363"/>
            <a:chOff x="3295926" y="1815065"/>
            <a:chExt cx="184731" cy="838363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8473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4800" b="1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8473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4800" b="1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cs typeface="+mn-ea"/>
                <a:sym typeface="+mn-lt"/>
              </a:endParaRPr>
            </a:p>
          </p:txBody>
        </p:sp>
      </p:grpSp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304489" y="2624002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716155" y="2610930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670" y="3720720"/>
            <a:ext cx="2341475" cy="1329066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30" name="矩形 97"/>
          <p:cNvSpPr/>
          <p:nvPr/>
        </p:nvSpPr>
        <p:spPr>
          <a:xfrm>
            <a:off x="1720740" y="2138916"/>
            <a:ext cx="5591594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Chủ</a:t>
            </a:r>
            <a:r>
              <a:rPr lang="en-US" altLang="zh-CN" sz="32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đề</a:t>
            </a:r>
            <a:r>
              <a:rPr lang="en-US" altLang="zh-CN" sz="32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cộng</a:t>
            </a:r>
            <a:r>
              <a:rPr lang="en-US" altLang="zh-CN" sz="32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đồng</a:t>
            </a:r>
            <a:r>
              <a:rPr lang="en-US" altLang="zh-CN" sz="32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địa</a:t>
            </a:r>
            <a:r>
              <a:rPr lang="en-US" altLang="zh-CN" sz="32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phương</a:t>
            </a:r>
            <a:endParaRPr lang="en-US" altLang="zh-CN" sz="3200" b="1" dirty="0" smtClean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algn="ctr"/>
            <a:endParaRPr lang="en-US" altLang="zh-CN" sz="3200" b="1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algn="ctr"/>
            <a:r>
              <a:rPr lang="en-US" altLang="zh-CN" sz="24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GIÁO VIÊN: VÕ THỊ NGHI</a:t>
            </a:r>
          </a:p>
          <a:p>
            <a:r>
              <a:rPr lang="en-US" altLang="zh-CN" sz="2400" b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                    LỚP</a:t>
            </a:r>
            <a:r>
              <a:rPr lang="en-US" altLang="zh-CN" sz="24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2N</a:t>
            </a:r>
          </a:p>
        </p:txBody>
      </p:sp>
      <p:sp>
        <p:nvSpPr>
          <p:cNvPr id="31" name="矩形 97"/>
          <p:cNvSpPr/>
          <p:nvPr/>
        </p:nvSpPr>
        <p:spPr>
          <a:xfrm>
            <a:off x="2728852" y="1452981"/>
            <a:ext cx="432951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Môn</a:t>
            </a:r>
            <a:r>
              <a:rPr lang="en-US" altLang="zh-CN" sz="3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3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3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</a:t>
            </a:r>
            <a:r>
              <a:rPr lang="en-US" altLang="zh-CN" sz="3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ã</a:t>
            </a:r>
            <a:r>
              <a:rPr lang="en-US" altLang="zh-CN" sz="3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hội</a:t>
            </a:r>
            <a:endParaRPr lang="zh-CN" altLang="en-US" sz="3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666"/>
    </mc:Choice>
    <mc:Fallback xmlns="">
      <p:transition advTm="4666"/>
    </mc:Fallback>
  </mc:AlternateContent>
  <p:timing>
    <p:tnLst>
      <p:par>
        <p:cTn id="1" dur="indefinite" restart="never" nodeType="tmRoot">
          <p:childTnLst>
            <p:audio>
              <p:cMediaNode vol="80000" numSld="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131" objId="5"/>
        <p14:stopEvt time="4666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矩形 97"/>
          <p:cNvSpPr/>
          <p:nvPr/>
        </p:nvSpPr>
        <p:spPr>
          <a:xfrm>
            <a:off x="-177420" y="1302608"/>
            <a:ext cx="89529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 </a:t>
            </a:r>
            <a:r>
              <a:rPr lang="en-US" sz="40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0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zh-CN" altLang="en-US" sz="4000" b="1" dirty="0">
              <a:solidFill>
                <a:srgbClr val="EF2A1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1E8FBB5-2970-BD85-8AD3-A72551F20FD4}"/>
              </a:ext>
            </a:extLst>
          </p:cNvPr>
          <p:cNvSpPr txBox="1"/>
          <p:nvPr/>
        </p:nvSpPr>
        <p:spPr>
          <a:xfrm>
            <a:off x="743803" y="123173"/>
            <a:ext cx="7349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0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38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2141"/>
            <a:ext cx="4466745" cy="2973388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745" y="2012141"/>
            <a:ext cx="4677255" cy="29744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1E8FBB5-2970-BD85-8AD3-A72551F20FD4}"/>
              </a:ext>
            </a:extLst>
          </p:cNvPr>
          <p:cNvSpPr txBox="1"/>
          <p:nvPr/>
        </p:nvSpPr>
        <p:spPr>
          <a:xfrm>
            <a:off x="304178" y="-209933"/>
            <a:ext cx="72469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0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97"/>
          <p:cNvSpPr/>
          <p:nvPr/>
        </p:nvSpPr>
        <p:spPr>
          <a:xfrm>
            <a:off x="-9721" y="484654"/>
            <a:ext cx="89529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 </a:t>
            </a:r>
            <a:r>
              <a:rPr lang="en-US" sz="28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8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zh-CN" altLang="en-US" sz="2800" b="1" dirty="0">
              <a:solidFill>
                <a:srgbClr val="EF2A1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7" name="组合 3"/>
          <p:cNvGrpSpPr>
            <a:grpSpLocks/>
          </p:cNvGrpSpPr>
          <p:nvPr/>
        </p:nvGrpSpPr>
        <p:grpSpPr bwMode="auto">
          <a:xfrm>
            <a:off x="1670995" y="1007874"/>
            <a:ext cx="4949261" cy="559805"/>
            <a:chOff x="7045" y="6392"/>
            <a:chExt cx="6404" cy="761"/>
          </a:xfrm>
        </p:grpSpPr>
        <p:sp>
          <p:nvSpPr>
            <p:cNvPr id="8" name="任意多边形 18"/>
            <p:cNvSpPr/>
            <p:nvPr/>
          </p:nvSpPr>
          <p:spPr>
            <a:xfrm>
              <a:off x="7118" y="6476"/>
              <a:ext cx="6259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514350">
                <a:defRPr/>
              </a:pPr>
              <a:endParaRPr lang="zh-CN" altLang="en-US" sz="1013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9" name="文本框 19"/>
            <p:cNvSpPr txBox="1"/>
            <p:nvPr/>
          </p:nvSpPr>
          <p:spPr>
            <a:xfrm>
              <a:off x="7045" y="6392"/>
              <a:ext cx="6404" cy="761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>
              <a:spAutoFit/>
            </a:bodyPr>
            <a:lstStyle/>
            <a:p>
              <a:pPr algn="ctr" defTabSz="514350">
                <a:defRPr/>
              </a:pPr>
              <a:r>
                <a:rPr lang="en-US" altLang="zh-CN" sz="3038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lang="en-US" altLang="zh-CN" sz="3038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038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lang="en-US" altLang="zh-CN" sz="3038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khám phá</a:t>
              </a:r>
              <a:endParaRPr lang="zh-CN" altLang="en-US" sz="3038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0" name="矩形 97"/>
          <p:cNvSpPr/>
          <p:nvPr/>
        </p:nvSpPr>
        <p:spPr>
          <a:xfrm>
            <a:off x="0" y="1517171"/>
            <a:ext cx="91589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3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3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</a:t>
            </a:r>
            <a:r>
              <a:rPr lang="vi-VN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35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矩形 97"/>
          <p:cNvSpPr/>
          <p:nvPr/>
        </p:nvSpPr>
        <p:spPr>
          <a:xfrm>
            <a:off x="-14945" y="1002023"/>
            <a:ext cx="91589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3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3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</a:t>
            </a:r>
            <a:r>
              <a:rPr lang="vi-VN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7069"/>
            <a:ext cx="4466745" cy="2509481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745" y="2531660"/>
            <a:ext cx="4677255" cy="2411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1E8FBB5-2970-BD85-8AD3-A72551F20FD4}"/>
              </a:ext>
            </a:extLst>
          </p:cNvPr>
          <p:cNvSpPr txBox="1"/>
          <p:nvPr/>
        </p:nvSpPr>
        <p:spPr>
          <a:xfrm>
            <a:off x="682390" y="-141554"/>
            <a:ext cx="72469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US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0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97"/>
          <p:cNvSpPr/>
          <p:nvPr/>
        </p:nvSpPr>
        <p:spPr>
          <a:xfrm>
            <a:off x="825690" y="617303"/>
            <a:ext cx="67624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 </a:t>
            </a:r>
            <a:r>
              <a:rPr lang="en-US" sz="24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zh-CN" altLang="en-US" sz="2400" b="1" dirty="0">
              <a:solidFill>
                <a:srgbClr val="EF2A1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矩形 97"/>
          <p:cNvSpPr/>
          <p:nvPr/>
        </p:nvSpPr>
        <p:spPr>
          <a:xfrm>
            <a:off x="76707" y="1287430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26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774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" y="2331701"/>
            <a:ext cx="4466745" cy="257874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748" y="2331701"/>
            <a:ext cx="4677255" cy="2578740"/>
          </a:xfrm>
          <a:prstGeom prst="rect">
            <a:avLst/>
          </a:prstGeom>
        </p:spPr>
      </p:pic>
      <p:sp>
        <p:nvSpPr>
          <p:cNvPr id="11" name="矩形 97"/>
          <p:cNvSpPr/>
          <p:nvPr/>
        </p:nvSpPr>
        <p:spPr>
          <a:xfrm>
            <a:off x="104003" y="376642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15A9AD4-0403-F7EB-A051-9C83F16F8741}"/>
              </a:ext>
            </a:extLst>
          </p:cNvPr>
          <p:cNvGrpSpPr/>
          <p:nvPr/>
        </p:nvGrpSpPr>
        <p:grpSpPr>
          <a:xfrm>
            <a:off x="5119641" y="1243411"/>
            <a:ext cx="3728879" cy="1292070"/>
            <a:chOff x="437263" y="509331"/>
            <a:chExt cx="4971839" cy="23669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415847CB-8126-D9D6-01B8-65295004C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75581">
              <a:off x="437263" y="509331"/>
              <a:ext cx="4971839" cy="236691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AACABFA3-8225-1C88-C280-0CC08351F2CD}"/>
                </a:ext>
              </a:extLst>
            </p:cNvPr>
            <p:cNvSpPr txBox="1"/>
            <p:nvPr/>
          </p:nvSpPr>
          <p:spPr>
            <a:xfrm>
              <a:off x="748375" y="878482"/>
              <a:ext cx="4349615" cy="15222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srgbClr val="FA75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LUẬN </a:t>
              </a:r>
            </a:p>
            <a:p>
              <a:pPr algn="ctr">
                <a:defRPr/>
              </a:pPr>
              <a:r>
                <a:rPr lang="en-US" sz="2700" b="1" dirty="0">
                  <a:solidFill>
                    <a:srgbClr val="FA759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 </a:t>
              </a:r>
            </a:p>
          </p:txBody>
        </p:sp>
      </p:grpSp>
      <p:sp>
        <p:nvSpPr>
          <p:cNvPr id="10" name="矩形 97"/>
          <p:cNvSpPr/>
          <p:nvPr/>
        </p:nvSpPr>
        <p:spPr>
          <a:xfrm>
            <a:off x="-14945" y="8962"/>
            <a:ext cx="91589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</a:t>
            </a:r>
            <a:r>
              <a:rPr lang="vi-VN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315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 descr="Ảnh có chứa văn bản, phòng ngủ, đồ họa véc-tơ&#10;&#10;Mô tả được tạo tự động">
            <a:extLst>
              <a:ext uri="{FF2B5EF4-FFF2-40B4-BE49-F238E27FC236}">
                <a16:creationId xmlns="" xmlns:a16="http://schemas.microsoft.com/office/drawing/2014/main" id="{C060245A-4D32-22C9-C52F-9C0644539F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="" xmlns:a16="http://schemas.microsoft.com/office/drawing/2014/main" id="{C722E3BA-D63D-450B-CB0C-440145EDC04F}"/>
              </a:ext>
            </a:extLst>
          </p:cNvPr>
          <p:cNvSpPr/>
          <p:nvPr/>
        </p:nvSpPr>
        <p:spPr>
          <a:xfrm>
            <a:off x="97686" y="219291"/>
            <a:ext cx="8873412" cy="4856584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6D40EF2-CBBE-6F54-DEDB-97BF3E3E9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924" y="230281"/>
            <a:ext cx="4211177" cy="768163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94" y="2093877"/>
            <a:ext cx="3970558" cy="2981998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838" y="2127690"/>
            <a:ext cx="4677255" cy="2981998"/>
          </a:xfrm>
          <a:prstGeom prst="rect">
            <a:avLst/>
          </a:prstGeom>
        </p:spPr>
      </p:pic>
      <p:sp>
        <p:nvSpPr>
          <p:cNvPr id="9" name="矩形 97"/>
          <p:cNvSpPr/>
          <p:nvPr/>
        </p:nvSpPr>
        <p:spPr>
          <a:xfrm>
            <a:off x="135294" y="801215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26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3300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1" y="188949"/>
            <a:ext cx="3643454" cy="23177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014" y="119418"/>
            <a:ext cx="3179216" cy="24976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506717"/>
            <a:ext cx="3602660" cy="26367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80" y="2506717"/>
            <a:ext cx="2535690" cy="277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8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0AF6A02-1082-4239-8F62-4F2C730EE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570" y="30856"/>
            <a:ext cx="3879025" cy="30912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B31CC8B-ABEF-4847-94C3-C9CE9426FE77}"/>
              </a:ext>
            </a:extLst>
          </p:cNvPr>
          <p:cNvSpPr/>
          <p:nvPr/>
        </p:nvSpPr>
        <p:spPr>
          <a:xfrm>
            <a:off x="3069511" y="1264841"/>
            <a:ext cx="3038734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600" b="1" cap="all" dirty="0">
                <a:ln w="9000" cmpd="sng">
                  <a:solidFill>
                    <a:srgbClr val="FFCC7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C73">
                        <a:shade val="20000"/>
                        <a:satMod val="245000"/>
                      </a:srgbClr>
                    </a:gs>
                    <a:gs pos="43000">
                      <a:srgbClr val="FFCC73">
                        <a:satMod val="255000"/>
                      </a:srgbClr>
                    </a:gs>
                    <a:gs pos="48000">
                      <a:srgbClr val="FFCC73">
                        <a:shade val="85000"/>
                        <a:satMod val="255000"/>
                      </a:srgbClr>
                    </a:gs>
                    <a:gs pos="100000">
                      <a:srgbClr val="FFCC7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CHIA SẺ</a:t>
            </a:r>
            <a:endParaRPr lang="en-US" sz="3600" b="1" cap="all" dirty="0">
              <a:ln w="9000" cmpd="sng">
                <a:solidFill>
                  <a:srgbClr val="FFCC73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C73">
                      <a:shade val="20000"/>
                      <a:satMod val="245000"/>
                    </a:srgbClr>
                  </a:gs>
                  <a:gs pos="43000">
                    <a:srgbClr val="FFCC73">
                      <a:satMod val="255000"/>
                    </a:srgbClr>
                  </a:gs>
                  <a:gs pos="48000">
                    <a:srgbClr val="FFCC73">
                      <a:shade val="85000"/>
                      <a:satMod val="255000"/>
                    </a:srgbClr>
                  </a:gs>
                  <a:gs pos="100000">
                    <a:srgbClr val="FFCC73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/>
              <a:cs typeface="Times New Roman" pitchFamily="18" charset="0"/>
            </a:endParaRPr>
          </a:p>
        </p:txBody>
      </p:sp>
      <p:pic>
        <p:nvPicPr>
          <p:cNvPr id="13" name="42">
            <a:extLst>
              <a:ext uri="{FF2B5EF4-FFF2-40B4-BE49-F238E27FC236}">
                <a16:creationId xmlns="" xmlns:a16="http://schemas.microsoft.com/office/drawing/2014/main" id="{5EE46816-CEE4-4965-A34F-880728966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54" y="821673"/>
            <a:ext cx="1633610" cy="2468741"/>
          </a:xfrm>
          <a:prstGeom prst="rect">
            <a:avLst/>
          </a:prstGeom>
        </p:spPr>
      </p:pic>
      <p:pic>
        <p:nvPicPr>
          <p:cNvPr id="2" name="Picture 1" descr="con-buom.gif">
            <a:extLst>
              <a:ext uri="{FF2B5EF4-FFF2-40B4-BE49-F238E27FC236}">
                <a16:creationId xmlns="" xmlns:a16="http://schemas.microsoft.com/office/drawing/2014/main" id="{5E671AF8-839C-AFE8-B403-9D50B0609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7081" y="-301811"/>
            <a:ext cx="1151721" cy="1123484"/>
          </a:xfrm>
          <a:prstGeom prst="rect">
            <a:avLst/>
          </a:prstGeom>
        </p:spPr>
      </p:pic>
      <p:pic>
        <p:nvPicPr>
          <p:cNvPr id="3" name="Picture 4" descr="POINSET2">
            <a:extLst>
              <a:ext uri="{FF2B5EF4-FFF2-40B4-BE49-F238E27FC236}">
                <a16:creationId xmlns="" xmlns:a16="http://schemas.microsoft.com/office/drawing/2014/main" id="{46F17576-C75F-01DA-58F1-4B100310E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7926898" y="-169490"/>
            <a:ext cx="1047614" cy="1386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1687" y="3636748"/>
            <a:ext cx="90943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000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  </a:t>
            </a:r>
            <a:r>
              <a:rPr lang="en-US" altLang="zh-CN" sz="3000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3000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thêm</a:t>
            </a:r>
            <a:r>
              <a:rPr lang="en-US" altLang="zh-CN" sz="3000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3000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hàng</a:t>
            </a:r>
            <a:r>
              <a:rPr lang="en-US" altLang="zh-CN" sz="3000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hóa</a:t>
            </a:r>
            <a:r>
              <a:rPr lang="en-US" altLang="zh-CN" sz="3000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khác</a:t>
            </a:r>
            <a:r>
              <a:rPr lang="en-US" altLang="zh-CN" sz="3000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cần</a:t>
            </a:r>
            <a:r>
              <a:rPr lang="en-US" altLang="zh-CN" sz="3000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thiết</a:t>
            </a:r>
            <a:r>
              <a:rPr lang="en-US" altLang="zh-CN" sz="3000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3000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cuộc</a:t>
            </a:r>
            <a:r>
              <a:rPr lang="en-US" altLang="zh-CN" sz="3000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sống</a:t>
            </a:r>
            <a:r>
              <a:rPr lang="en-US" altLang="zh-CN" sz="3000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hằng</a:t>
            </a:r>
            <a:r>
              <a:rPr lang="en-US" altLang="zh-CN" sz="3000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000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3000" dirty="0">
              <a:solidFill>
                <a:srgbClr val="EF2A1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852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5536" y="2414568"/>
            <a:ext cx="89802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1E8FBB5-2970-BD85-8AD3-A72551F20FD4}"/>
              </a:ext>
            </a:extLst>
          </p:cNvPr>
          <p:cNvSpPr txBox="1"/>
          <p:nvPr/>
        </p:nvSpPr>
        <p:spPr>
          <a:xfrm>
            <a:off x="1337480" y="492424"/>
            <a:ext cx="7383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0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97"/>
          <p:cNvSpPr/>
          <p:nvPr/>
        </p:nvSpPr>
        <p:spPr>
          <a:xfrm>
            <a:off x="274660" y="1709883"/>
            <a:ext cx="89529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 </a:t>
            </a:r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zh-CN" altLang="en-US" sz="3200" b="1" dirty="0">
              <a:solidFill>
                <a:srgbClr val="EF2A1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470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800986" y="2662570"/>
            <a:ext cx="6407887" cy="24809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309507" y="1439643"/>
            <a:ext cx="25045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1E8FBB5-2970-BD85-8AD3-A72551F20FD4}"/>
              </a:ext>
            </a:extLst>
          </p:cNvPr>
          <p:cNvSpPr txBox="1"/>
          <p:nvPr/>
        </p:nvSpPr>
        <p:spPr>
          <a:xfrm>
            <a:off x="1030406" y="-97704"/>
            <a:ext cx="76632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0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97"/>
          <p:cNvSpPr/>
          <p:nvPr/>
        </p:nvSpPr>
        <p:spPr>
          <a:xfrm>
            <a:off x="127920" y="917959"/>
            <a:ext cx="89529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12: 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81654" y="1426170"/>
            <a:ext cx="32807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2920" y="1933622"/>
            <a:ext cx="61456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9507" y="1972284"/>
            <a:ext cx="61456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9688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07" y="1439643"/>
            <a:ext cx="25045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1E8FBB5-2970-BD85-8AD3-A72551F20FD4}"/>
              </a:ext>
            </a:extLst>
          </p:cNvPr>
          <p:cNvSpPr txBox="1"/>
          <p:nvPr/>
        </p:nvSpPr>
        <p:spPr>
          <a:xfrm>
            <a:off x="390421" y="85465"/>
            <a:ext cx="76632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0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97"/>
          <p:cNvSpPr/>
          <p:nvPr/>
        </p:nvSpPr>
        <p:spPr>
          <a:xfrm>
            <a:off x="127920" y="917959"/>
            <a:ext cx="89529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12: 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zh-CN" altLang="en-US" sz="3200" b="1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81654" y="1426170"/>
            <a:ext cx="32807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2920" y="1933622"/>
            <a:ext cx="61456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矩形 97"/>
          <p:cNvSpPr/>
          <p:nvPr/>
        </p:nvSpPr>
        <p:spPr>
          <a:xfrm>
            <a:off x="1415937" y="2037891"/>
            <a:ext cx="49051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 descr="C:\Users\FPT\Desktop\Quat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905" y="1971937"/>
            <a:ext cx="2264169" cy="26864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567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1" y="-576947"/>
            <a:ext cx="9248571" cy="8019887"/>
          </a:xfrm>
          <a:prstGeom prst="rect">
            <a:avLst/>
          </a:prstGeom>
        </p:spPr>
      </p:pic>
      <p:sp>
        <p:nvSpPr>
          <p:cNvPr id="96" name="文本框 95"/>
          <p:cNvSpPr txBox="1"/>
          <p:nvPr/>
        </p:nvSpPr>
        <p:spPr>
          <a:xfrm>
            <a:off x="2184808" y="3414342"/>
            <a:ext cx="4872801" cy="68733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endParaRPr lang="zh-CN" altLang="en-US" sz="3600">
              <a:solidFill>
                <a:srgbClr val="FF6600"/>
              </a:solidFill>
              <a:cs typeface="+mn-ea"/>
              <a:sym typeface="+mn-lt"/>
            </a:endParaRPr>
          </a:p>
        </p:txBody>
      </p:sp>
      <p:grpSp>
        <p:nvGrpSpPr>
          <p:cNvPr id="99" name="组合 98"/>
          <p:cNvGrpSpPr/>
          <p:nvPr/>
        </p:nvGrpSpPr>
        <p:grpSpPr>
          <a:xfrm>
            <a:off x="3097325" y="1617792"/>
            <a:ext cx="184731" cy="838363"/>
            <a:chOff x="3295926" y="1815065"/>
            <a:chExt cx="184731" cy="838363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8473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4800" b="1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8473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4800" b="1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cs typeface="+mn-ea"/>
                <a:sym typeface="+mn-lt"/>
              </a:endParaRPr>
            </a:p>
          </p:txBody>
        </p:sp>
      </p:grpSp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304489" y="2624002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716155" y="2610930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670" y="3720720"/>
            <a:ext cx="2341475" cy="1329066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900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pic>
        <p:nvPicPr>
          <p:cNvPr id="24" name="BaCong-TopCa_3auu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15742" y="372072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298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666"/>
    </mc:Choice>
    <mc:Fallback xmlns="">
      <p:transition advTm="4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111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131" objId="5"/>
        <p14:stopEvt time="4666" objId="5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634" y="1602146"/>
            <a:ext cx="7502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2496" y="2359757"/>
            <a:ext cx="84280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Chia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mua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1E8FBB5-2970-BD85-8AD3-A72551F20FD4}"/>
              </a:ext>
            </a:extLst>
          </p:cNvPr>
          <p:cNvSpPr txBox="1"/>
          <p:nvPr/>
        </p:nvSpPr>
        <p:spPr>
          <a:xfrm>
            <a:off x="1351128" y="102701"/>
            <a:ext cx="7383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0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97"/>
          <p:cNvSpPr/>
          <p:nvPr/>
        </p:nvSpPr>
        <p:spPr>
          <a:xfrm>
            <a:off x="220069" y="1036261"/>
            <a:ext cx="89529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 </a:t>
            </a:r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zh-CN" altLang="en-US" sz="3200" b="1" dirty="0">
              <a:solidFill>
                <a:srgbClr val="EF2A1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15847CB-8126-D9D6-01B8-65295004C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5581">
            <a:off x="3610031" y="3529660"/>
            <a:ext cx="3728879" cy="12920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ACABFA3-8225-1C88-C280-0CC08351F2CD}"/>
              </a:ext>
            </a:extLst>
          </p:cNvPr>
          <p:cNvSpPr txBox="1"/>
          <p:nvPr/>
        </p:nvSpPr>
        <p:spPr>
          <a:xfrm>
            <a:off x="3843364" y="3761025"/>
            <a:ext cx="3262211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ĐÔI</a:t>
            </a:r>
          </a:p>
        </p:txBody>
      </p:sp>
    </p:spTree>
    <p:extLst>
      <p:ext uri="{BB962C8B-B14F-4D97-AF65-F5344CB8AC3E}">
        <p14:creationId xmlns:p14="http://schemas.microsoft.com/office/powerpoint/2010/main" val="210657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 descr="Ảnh có chứa văn bản, phòng ngủ, đồ họa véc-tơ&#10;&#10;Mô tả được tạo tự động">
            <a:extLst>
              <a:ext uri="{FF2B5EF4-FFF2-40B4-BE49-F238E27FC236}">
                <a16:creationId xmlns="" xmlns:a16="http://schemas.microsoft.com/office/drawing/2014/main" id="{C060245A-4D32-22C9-C52F-9C0644539F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="" xmlns:a16="http://schemas.microsoft.com/office/drawing/2014/main" id="{C722E3BA-D63D-450B-CB0C-440145EDC04F}"/>
              </a:ext>
            </a:extLst>
          </p:cNvPr>
          <p:cNvSpPr/>
          <p:nvPr/>
        </p:nvSpPr>
        <p:spPr>
          <a:xfrm>
            <a:off x="97686" y="219291"/>
            <a:ext cx="8873412" cy="4856584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6D40EF2-CBBE-6F54-DEDB-97BF3E3E9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411" y="1001097"/>
            <a:ext cx="4211177" cy="76816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44711" y="2108974"/>
            <a:ext cx="84280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Chia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mua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5453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4120" y="2496454"/>
            <a:ext cx="80292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1E8FBB5-2970-BD85-8AD3-A72551F20FD4}"/>
              </a:ext>
            </a:extLst>
          </p:cNvPr>
          <p:cNvSpPr txBox="1"/>
          <p:nvPr/>
        </p:nvSpPr>
        <p:spPr>
          <a:xfrm>
            <a:off x="1337480" y="492424"/>
            <a:ext cx="7383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0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97"/>
          <p:cNvSpPr/>
          <p:nvPr/>
        </p:nvSpPr>
        <p:spPr>
          <a:xfrm>
            <a:off x="191069" y="1523849"/>
            <a:ext cx="89529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 </a:t>
            </a:r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zh-CN" altLang="en-US" sz="3200" b="1" dirty="0">
              <a:solidFill>
                <a:srgbClr val="EF2A1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505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7" descr="Floral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0413" y="-61913"/>
            <a:ext cx="8001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7" descr="flowerba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24351"/>
            <a:ext cx="8229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AutoShape 4"/>
          <p:cNvSpPr>
            <a:spLocks noChangeArrowheads="1"/>
          </p:cNvSpPr>
          <p:nvPr/>
        </p:nvSpPr>
        <p:spPr bwMode="auto">
          <a:xfrm rot="10800000">
            <a:off x="145256" y="379482"/>
            <a:ext cx="8381999" cy="1273759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9933"/>
              </a:gs>
              <a:gs pos="100000">
                <a:schemeClr val="bg1"/>
              </a:gs>
            </a:gsLst>
            <a:lin ang="18900000" scaled="1"/>
          </a:gradFill>
          <a:ln w="76200">
            <a:pattFill prst="lgConfetti">
              <a:fgClr>
                <a:srgbClr val="CC0000"/>
              </a:fgClr>
              <a:bgClr>
                <a:srgbClr val="00CC00"/>
              </a:bgClr>
            </a:patt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 sz="2000" b="1" dirty="0">
              <a:solidFill>
                <a:schemeClr val="bg2">
                  <a:lumMod val="50000"/>
                </a:schemeClr>
              </a:solidFill>
              <a:latin typeface="Utm aw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10859" y="1756023"/>
            <a:ext cx="7148513" cy="1615827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50000">
                <a:schemeClr val="bg1"/>
              </a:gs>
              <a:gs pos="100000">
                <a:srgbClr val="FFFFCC"/>
              </a:gs>
            </a:gsLst>
            <a:lin ang="0" scaled="1"/>
          </a:gradFill>
          <a:ln w="111125" cmpd="tri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buFont typeface="Wingdings" pitchFamily="2" charset="2"/>
              <a:buChar char="v"/>
              <a:defRPr/>
            </a:pPr>
            <a:endParaRPr lang="en-US" b="1" dirty="0">
              <a:solidFill>
                <a:srgbClr val="0000FF"/>
              </a:solidFill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  <a:defRPr/>
            </a:pPr>
            <a:r>
              <a:rPr lang="en-US" b="1" dirty="0">
                <a:solidFill>
                  <a:srgbClr val="0000FF"/>
                </a:solidFill>
                <a:latin typeface="Arial" charset="0"/>
              </a:rPr>
              <a:t> </a:t>
            </a:r>
          </a:p>
          <a:p>
            <a:pPr algn="ctr" eaLnBrk="0" hangingPunct="0">
              <a:spcBef>
                <a:spcPct val="50000"/>
              </a:spcBef>
              <a:defRPr/>
            </a:pPr>
            <a:endParaRPr lang="en-US" b="1" dirty="0">
              <a:solidFill>
                <a:srgbClr val="0000FF"/>
              </a:solidFill>
              <a:latin typeface="Arial" charset="0"/>
            </a:endParaRPr>
          </a:p>
          <a:p>
            <a:pPr algn="ctr" eaLnBrk="0" hangingPunct="0">
              <a:spcBef>
                <a:spcPct val="50000"/>
              </a:spcBef>
              <a:defRPr/>
            </a:pPr>
            <a:endParaRPr lang="en-US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99A2431-6285-D51B-ED62-C75566DC57B1}"/>
              </a:ext>
            </a:extLst>
          </p:cNvPr>
          <p:cNvSpPr txBox="1"/>
          <p:nvPr/>
        </p:nvSpPr>
        <p:spPr>
          <a:xfrm>
            <a:off x="680131" y="1756023"/>
            <a:ext cx="715650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    </a:t>
            </a:r>
          </a:p>
          <a:p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556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pháo ho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5" descr="pháo ho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913" y="0"/>
            <a:ext cx="6477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6" descr="pháo ho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15621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7" name="Group 8"/>
          <p:cNvGrpSpPr>
            <a:grpSpLocks noChangeAspect="1"/>
          </p:cNvGrpSpPr>
          <p:nvPr/>
        </p:nvGrpSpPr>
        <p:grpSpPr bwMode="auto">
          <a:xfrm>
            <a:off x="1676400" y="457200"/>
            <a:ext cx="2514600" cy="3592116"/>
            <a:chOff x="2527" y="6427"/>
            <a:chExt cx="11443" cy="8645"/>
          </a:xfrm>
        </p:grpSpPr>
        <p:sp>
          <p:nvSpPr>
            <p:cNvPr id="33800" name="AutoShape 9"/>
            <p:cNvSpPr>
              <a:spLocks noChangeAspect="1" noChangeArrowheads="1"/>
            </p:cNvSpPr>
            <p:nvPr/>
          </p:nvSpPr>
          <p:spPr bwMode="auto">
            <a:xfrm>
              <a:off x="2527" y="6427"/>
              <a:ext cx="11443" cy="8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vi-VN">
                <a:cs typeface="Arial" charset="0"/>
              </a:endParaRPr>
            </a:p>
          </p:txBody>
        </p:sp>
        <p:grpSp>
          <p:nvGrpSpPr>
            <p:cNvPr id="33801" name="Group 10"/>
            <p:cNvGrpSpPr>
              <a:grpSpLocks/>
            </p:cNvGrpSpPr>
            <p:nvPr/>
          </p:nvGrpSpPr>
          <p:grpSpPr bwMode="auto">
            <a:xfrm>
              <a:off x="2535" y="6428"/>
              <a:ext cx="11435" cy="8124"/>
              <a:chOff x="2535" y="6428"/>
              <a:chExt cx="11435" cy="8124"/>
            </a:xfrm>
          </p:grpSpPr>
          <p:sp>
            <p:nvSpPr>
              <p:cNvPr id="33802" name="AutoShape 11"/>
              <p:cNvSpPr>
                <a:spLocks noChangeArrowheads="1"/>
              </p:cNvSpPr>
              <p:nvPr/>
            </p:nvSpPr>
            <p:spPr bwMode="auto">
              <a:xfrm>
                <a:off x="11735" y="12709"/>
                <a:ext cx="528" cy="537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207884" name="AutoShape 12"/>
              <p:cNvSpPr>
                <a:spLocks noChangeArrowheads="1"/>
              </p:cNvSpPr>
              <p:nvPr/>
            </p:nvSpPr>
            <p:spPr bwMode="auto">
              <a:xfrm>
                <a:off x="2599" y="9413"/>
                <a:ext cx="665" cy="817"/>
              </a:xfrm>
              <a:prstGeom prst="star5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1907FD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33804" name="AutoShape 13"/>
              <p:cNvSpPr>
                <a:spLocks noChangeArrowheads="1"/>
              </p:cNvSpPr>
              <p:nvPr/>
            </p:nvSpPr>
            <p:spPr bwMode="auto">
              <a:xfrm>
                <a:off x="11701" y="8074"/>
                <a:ext cx="615" cy="538"/>
              </a:xfrm>
              <a:prstGeom prst="irregularSeal2">
                <a:avLst/>
              </a:prstGeom>
              <a:gradFill rotWithShape="1">
                <a:gsLst>
                  <a:gs pos="0">
                    <a:srgbClr val="FCA2B1">
                      <a:alpha val="87999"/>
                    </a:srgbClr>
                  </a:gs>
                  <a:gs pos="100000">
                    <a:srgbClr val="FF0000">
                      <a:alpha val="57999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33805" name="AutoShape 14"/>
              <p:cNvSpPr>
                <a:spLocks noChangeArrowheads="1"/>
              </p:cNvSpPr>
              <p:nvPr/>
            </p:nvSpPr>
            <p:spPr bwMode="auto">
              <a:xfrm>
                <a:off x="6118" y="6839"/>
                <a:ext cx="527" cy="578"/>
              </a:xfrm>
              <a:prstGeom prst="irregularSeal1">
                <a:avLst/>
              </a:prstGeom>
              <a:gradFill rotWithShape="1">
                <a:gsLst>
                  <a:gs pos="0">
                    <a:srgbClr val="FF0066"/>
                  </a:gs>
                  <a:gs pos="100000">
                    <a:srgbClr val="FF0000">
                      <a:alpha val="3998"/>
                    </a:srgbClr>
                  </a:gs>
                </a:gsLst>
                <a:path path="rect">
                  <a:fillToRect r="100000" b="10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207887" name="AutoShape 15"/>
              <p:cNvSpPr>
                <a:spLocks noChangeArrowheads="1"/>
              </p:cNvSpPr>
              <p:nvPr/>
            </p:nvSpPr>
            <p:spPr bwMode="auto">
              <a:xfrm>
                <a:off x="13175" y="8794"/>
                <a:ext cx="672" cy="593"/>
              </a:xfrm>
              <a:prstGeom prst="star5">
                <a:avLst/>
              </a:prstGeom>
              <a:gradFill rotWithShape="1">
                <a:gsLst>
                  <a:gs pos="0">
                    <a:srgbClr val="33CCCC"/>
                  </a:gs>
                  <a:gs pos="100000">
                    <a:srgbClr val="FF0066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207888" name="AutoShape 16"/>
              <p:cNvSpPr>
                <a:spLocks noChangeArrowheads="1"/>
              </p:cNvSpPr>
              <p:nvPr/>
            </p:nvSpPr>
            <p:spPr bwMode="auto">
              <a:xfrm>
                <a:off x="6869" y="12911"/>
                <a:ext cx="665" cy="920"/>
              </a:xfrm>
              <a:prstGeom prst="star5">
                <a:avLst/>
              </a:prstGeom>
              <a:gradFill rotWithShape="1">
                <a:gsLst>
                  <a:gs pos="0">
                    <a:srgbClr val="1907FD"/>
                  </a:gs>
                  <a:gs pos="100000">
                    <a:srgbClr val="000099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33808" name="AutoShape 17"/>
              <p:cNvSpPr>
                <a:spLocks noChangeArrowheads="1"/>
              </p:cNvSpPr>
              <p:nvPr/>
            </p:nvSpPr>
            <p:spPr bwMode="auto">
              <a:xfrm>
                <a:off x="9380" y="14038"/>
                <a:ext cx="528" cy="514"/>
              </a:xfrm>
              <a:prstGeom prst="irregularSeal1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1907FD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207890" name="AutoShape 18"/>
              <p:cNvSpPr>
                <a:spLocks noChangeArrowheads="1"/>
              </p:cNvSpPr>
              <p:nvPr/>
            </p:nvSpPr>
            <p:spPr bwMode="auto">
              <a:xfrm>
                <a:off x="9383" y="8075"/>
                <a:ext cx="672" cy="527"/>
              </a:xfrm>
              <a:prstGeom prst="star5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207891" name="AutoShape 19"/>
              <p:cNvSpPr>
                <a:spLocks noChangeArrowheads="1"/>
              </p:cNvSpPr>
              <p:nvPr/>
            </p:nvSpPr>
            <p:spPr bwMode="auto">
              <a:xfrm>
                <a:off x="7172" y="8590"/>
                <a:ext cx="665" cy="920"/>
              </a:xfrm>
              <a:prstGeom prst="star5">
                <a:avLst/>
              </a:prstGeom>
              <a:gradFill rotWithShape="1">
                <a:gsLst>
                  <a:gs pos="0">
                    <a:srgbClr val="CC00CC">
                      <a:gamma/>
                      <a:shade val="46275"/>
                      <a:invGamma/>
                    </a:srgbClr>
                  </a:gs>
                  <a:gs pos="100000">
                    <a:srgbClr val="CC00CC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33811" name="AutoShape 20"/>
              <p:cNvSpPr>
                <a:spLocks noChangeArrowheads="1"/>
              </p:cNvSpPr>
              <p:nvPr/>
            </p:nvSpPr>
            <p:spPr bwMode="auto">
              <a:xfrm>
                <a:off x="9334" y="12806"/>
                <a:ext cx="528" cy="551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33812" name="AutoShape 21"/>
              <p:cNvSpPr>
                <a:spLocks noChangeArrowheads="1"/>
              </p:cNvSpPr>
              <p:nvPr/>
            </p:nvSpPr>
            <p:spPr bwMode="auto">
              <a:xfrm>
                <a:off x="9421" y="6946"/>
                <a:ext cx="1149" cy="719"/>
              </a:xfrm>
              <a:prstGeom prst="star4">
                <a:avLst>
                  <a:gd name="adj" fmla="val 12500"/>
                </a:avLst>
              </a:prstGeom>
              <a:gradFill rotWithShape="1">
                <a:gsLst>
                  <a:gs pos="0">
                    <a:srgbClr val="000082"/>
                  </a:gs>
                  <a:gs pos="100000">
                    <a:srgbClr val="FF82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207894" name="AutoShape 22"/>
              <p:cNvSpPr>
                <a:spLocks noChangeArrowheads="1"/>
              </p:cNvSpPr>
              <p:nvPr/>
            </p:nvSpPr>
            <p:spPr bwMode="auto">
              <a:xfrm>
                <a:off x="8689" y="6736"/>
                <a:ext cx="665" cy="522"/>
              </a:xfrm>
              <a:prstGeom prst="star5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207895" name="AutoShape 23"/>
              <p:cNvSpPr>
                <a:spLocks noChangeArrowheads="1"/>
              </p:cNvSpPr>
              <p:nvPr/>
            </p:nvSpPr>
            <p:spPr bwMode="auto">
              <a:xfrm>
                <a:off x="11088" y="6736"/>
                <a:ext cx="665" cy="522"/>
              </a:xfrm>
              <a:prstGeom prst="star5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33815" name="AutoShape 24"/>
              <p:cNvSpPr>
                <a:spLocks noChangeArrowheads="1"/>
              </p:cNvSpPr>
              <p:nvPr/>
            </p:nvSpPr>
            <p:spPr bwMode="auto">
              <a:xfrm>
                <a:off x="3021" y="6946"/>
                <a:ext cx="1150" cy="719"/>
              </a:xfrm>
              <a:prstGeom prst="star4">
                <a:avLst>
                  <a:gd name="adj" fmla="val 12500"/>
                </a:avLst>
              </a:prstGeom>
              <a:gradFill rotWithShape="1">
                <a:gsLst>
                  <a:gs pos="0">
                    <a:srgbClr val="06E81C"/>
                  </a:gs>
                  <a:gs pos="100000">
                    <a:srgbClr val="FF82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33816" name="AutoShape 25"/>
              <p:cNvSpPr>
                <a:spLocks noChangeArrowheads="1"/>
              </p:cNvSpPr>
              <p:nvPr/>
            </p:nvSpPr>
            <p:spPr bwMode="auto">
              <a:xfrm>
                <a:off x="12821" y="11986"/>
                <a:ext cx="1149" cy="719"/>
              </a:xfrm>
              <a:prstGeom prst="star4">
                <a:avLst>
                  <a:gd name="adj" fmla="val 12500"/>
                </a:avLst>
              </a:prstGeom>
              <a:gradFill rotWithShape="1">
                <a:gsLst>
                  <a:gs pos="0">
                    <a:srgbClr val="06E81C"/>
                  </a:gs>
                  <a:gs pos="100000">
                    <a:srgbClr val="FF82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33817" name="AutoShape 26"/>
              <p:cNvSpPr>
                <a:spLocks noChangeArrowheads="1"/>
              </p:cNvSpPr>
              <p:nvPr/>
            </p:nvSpPr>
            <p:spPr bwMode="auto">
              <a:xfrm>
                <a:off x="5302" y="12395"/>
                <a:ext cx="614" cy="537"/>
              </a:xfrm>
              <a:prstGeom prst="irregularSeal2">
                <a:avLst/>
              </a:prstGeom>
              <a:gradFill rotWithShape="1">
                <a:gsLst>
                  <a:gs pos="0">
                    <a:srgbClr val="FCA2B1">
                      <a:alpha val="87999"/>
                    </a:srgbClr>
                  </a:gs>
                  <a:gs pos="100000">
                    <a:srgbClr val="FF0000">
                      <a:alpha val="57999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33818" name="AutoShape 27"/>
              <p:cNvSpPr>
                <a:spLocks noChangeArrowheads="1"/>
              </p:cNvSpPr>
              <p:nvPr/>
            </p:nvSpPr>
            <p:spPr bwMode="auto">
              <a:xfrm>
                <a:off x="2535" y="7972"/>
                <a:ext cx="528" cy="551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33819" name="AutoShape 28"/>
              <p:cNvSpPr>
                <a:spLocks noChangeArrowheads="1"/>
              </p:cNvSpPr>
              <p:nvPr/>
            </p:nvSpPr>
            <p:spPr bwMode="auto">
              <a:xfrm>
                <a:off x="12735" y="7662"/>
                <a:ext cx="528" cy="551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33820" name="AutoShape 29"/>
              <p:cNvSpPr>
                <a:spLocks noChangeArrowheads="1"/>
              </p:cNvSpPr>
              <p:nvPr/>
            </p:nvSpPr>
            <p:spPr bwMode="auto">
              <a:xfrm>
                <a:off x="4535" y="13423"/>
                <a:ext cx="528" cy="551"/>
              </a:xfrm>
              <a:prstGeom prst="irregularSeal1">
                <a:avLst/>
              </a:prstGeom>
              <a:gradFill rotWithShape="1">
                <a:gsLst>
                  <a:gs pos="0">
                    <a:srgbClr val="E6F8A6">
                      <a:alpha val="62000"/>
                    </a:srgbClr>
                  </a:gs>
                  <a:gs pos="100000">
                    <a:srgbClr val="FF00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58522" tIns="29261" rIns="58522" bIns="29261" anchor="ctr"/>
              <a:lstStyle/>
              <a:p>
                <a:pPr algn="ctr" eaLnBrk="1" hangingPunct="1"/>
                <a:endParaRPr lang="vi-VN">
                  <a:cs typeface="Arial" charset="0"/>
                </a:endParaRPr>
              </a:p>
            </p:txBody>
          </p:sp>
          <p:sp>
            <p:nvSpPr>
              <p:cNvPr id="207902" name="AutoShape 30"/>
              <p:cNvSpPr>
                <a:spLocks noChangeArrowheads="1"/>
              </p:cNvSpPr>
              <p:nvPr/>
            </p:nvSpPr>
            <p:spPr bwMode="auto">
              <a:xfrm>
                <a:off x="4239" y="6427"/>
                <a:ext cx="665" cy="719"/>
              </a:xfrm>
              <a:prstGeom prst="star5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1907FD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  <p:sp>
            <p:nvSpPr>
              <p:cNvPr id="207903" name="AutoShape 31"/>
              <p:cNvSpPr>
                <a:spLocks noChangeArrowheads="1"/>
              </p:cNvSpPr>
              <p:nvPr/>
            </p:nvSpPr>
            <p:spPr bwMode="auto">
              <a:xfrm>
                <a:off x="10235" y="13424"/>
                <a:ext cx="672" cy="719"/>
              </a:xfrm>
              <a:prstGeom prst="star5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1907FD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58522" tIns="29261" rIns="58522" bIns="29261" anchor="ctr"/>
              <a:lstStyle/>
              <a:p>
                <a:pPr algn="ctr" eaLnBrk="1" hangingPunct="1">
                  <a:defRPr/>
                </a:pPr>
                <a:endParaRPr lang="vi-VN">
                  <a:cs typeface="Arial" charset="0"/>
                </a:endParaRPr>
              </a:p>
            </p:txBody>
          </p:sp>
        </p:grpSp>
      </p:grpSp>
      <p:sp>
        <p:nvSpPr>
          <p:cNvPr id="33798" name="Text Box 38"/>
          <p:cNvSpPr txBox="1">
            <a:spLocks noChangeArrowheads="1"/>
          </p:cNvSpPr>
          <p:nvPr/>
        </p:nvSpPr>
        <p:spPr bwMode="auto">
          <a:xfrm>
            <a:off x="1676400" y="2057400"/>
            <a:ext cx="6248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b="1">
              <a:cs typeface="Arial" charset="0"/>
            </a:endParaRPr>
          </a:p>
        </p:txBody>
      </p:sp>
      <p:sp>
        <p:nvSpPr>
          <p:cNvPr id="33799" name="WordArt 39"/>
          <p:cNvSpPr>
            <a:spLocks noChangeArrowheads="1" noChangeShapeType="1" noTextEdit="1"/>
          </p:cNvSpPr>
          <p:nvPr/>
        </p:nvSpPr>
        <p:spPr bwMode="auto">
          <a:xfrm>
            <a:off x="492125" y="1469232"/>
            <a:ext cx="8077200" cy="137517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ĐẾN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ĐÂY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KẾT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THÚC</a:t>
            </a:r>
            <a:endParaRPr lang="en-US" sz="3600" b="1" kern="10" dirty="0"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XIN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EM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CHĂM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NGOAN</a:t>
            </a:r>
            <a:r>
              <a:rPr lang="en-US" sz="36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52908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624577" y="2547347"/>
            <a:ext cx="3433597" cy="68733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algn="l"/>
            <a:r>
              <a:rPr lang="en-US" altLang="zh-CN" sz="3600" b="1" dirty="0" smtClean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THANK YOU!</a:t>
            </a: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74" y="3561139"/>
            <a:ext cx="2341475" cy="13290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6" grpId="0"/>
      <p:bldP spid="92" grpId="0" animBg="1"/>
      <p:bldP spid="111" grpId="0" animBg="1"/>
      <p:bldP spid="1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1" y="-576947"/>
            <a:ext cx="9248571" cy="8019887"/>
          </a:xfrm>
          <a:prstGeom prst="rect">
            <a:avLst/>
          </a:prstGeom>
        </p:spPr>
      </p:pic>
      <p:sp>
        <p:nvSpPr>
          <p:cNvPr id="96" name="文本框 95"/>
          <p:cNvSpPr txBox="1"/>
          <p:nvPr/>
        </p:nvSpPr>
        <p:spPr>
          <a:xfrm>
            <a:off x="2184808" y="3414342"/>
            <a:ext cx="4872801" cy="68733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endParaRPr lang="zh-CN" altLang="en-US" sz="3600">
              <a:solidFill>
                <a:srgbClr val="FF6600"/>
              </a:solidFill>
              <a:cs typeface="+mn-ea"/>
              <a:sym typeface="+mn-lt"/>
            </a:endParaRPr>
          </a:p>
        </p:txBody>
      </p:sp>
      <p:grpSp>
        <p:nvGrpSpPr>
          <p:cNvPr id="99" name="组合 98"/>
          <p:cNvGrpSpPr/>
          <p:nvPr/>
        </p:nvGrpSpPr>
        <p:grpSpPr>
          <a:xfrm>
            <a:off x="3097325" y="1617792"/>
            <a:ext cx="184731" cy="838363"/>
            <a:chOff x="3295926" y="1815065"/>
            <a:chExt cx="184731" cy="838363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8473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4800" b="1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84731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4800" b="1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cs typeface="+mn-ea"/>
                <a:sym typeface="+mn-lt"/>
              </a:endParaRPr>
            </a:p>
          </p:txBody>
        </p:sp>
      </p:grpSp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304489" y="2624002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716155" y="2610930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670" y="3720720"/>
            <a:ext cx="2341475" cy="1329066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561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666"/>
    </mc:Choice>
    <mc:Fallback xmlns="">
      <p:transition advTm="4666"/>
    </mc:Fallback>
  </mc:AlternateContent>
  <p:timing>
    <p:tnLst>
      <p:par>
        <p:cTn id="1" dur="indefinite" restart="never" nodeType="tmRoot">
          <p:childTnLst>
            <p:audio>
              <p:cMediaNode vol="80000" numSld="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131" objId="5"/>
        <p14:stopEvt time="4666" objId="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3" y="44612"/>
            <a:ext cx="1033982" cy="9434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05" y="934444"/>
            <a:ext cx="7723415" cy="930728"/>
          </a:xfrm>
          <a:prstGeom prst="rect">
            <a:avLst/>
          </a:prstGeom>
        </p:spPr>
      </p:pic>
      <p:pic>
        <p:nvPicPr>
          <p:cNvPr id="7" name="图片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06970" y="2468543"/>
            <a:ext cx="1613939" cy="2410637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8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910" y="3366787"/>
            <a:ext cx="1816784" cy="1271016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93" b="94118" l="5640" r="930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5" t="32394" r="42351" b="32939"/>
          <a:stretch/>
        </p:blipFill>
        <p:spPr>
          <a:xfrm>
            <a:off x="3652859" y="2700336"/>
            <a:ext cx="2588895" cy="1783081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4" t="9666" r="15722" b="17999"/>
          <a:stretch/>
        </p:blipFill>
        <p:spPr>
          <a:xfrm>
            <a:off x="5528677" y="2782470"/>
            <a:ext cx="1753736" cy="1971818"/>
          </a:xfrm>
          <a:prstGeom prst="rect">
            <a:avLst/>
          </a:prstGeom>
        </p:spPr>
      </p:pic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311" y="2640329"/>
            <a:ext cx="2177415" cy="21774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4281" y="-7557"/>
            <a:ext cx="28622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800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800" dirty="0"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45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L 0.25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3.33333E-6 L 0.49076 -0.0055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31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075 -0.00555 L 0.63607 -0.0055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3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3607 -0.00555 L 0.81107 0.0180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1107 0.01806 L 1.2254 0.030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16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795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03488" y="1890974"/>
            <a:ext cx="457200" cy="4572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=""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594360" y="1648181"/>
            <a:ext cx="3555242" cy="651167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57175"/>
            <a:r>
              <a:rPr lang="en-US" sz="27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</a:t>
            </a:r>
            <a:r>
              <a:rPr lang="en-US" sz="27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7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</a:t>
            </a:r>
            <a:r>
              <a:rPr lang="vi-VN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 bảo hiểm.</a:t>
            </a:r>
          </a:p>
        </p:txBody>
      </p:sp>
      <p:sp>
        <p:nvSpPr>
          <p:cNvPr id="13" name="C">
            <a:extLst>
              <a:ext uri="{FF2B5EF4-FFF2-40B4-BE49-F238E27FC236}">
                <a16:creationId xmlns=""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4589611" y="1639777"/>
            <a:ext cx="3978322" cy="651167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57175"/>
            <a:r>
              <a:rPr lang="en-US" sz="27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vi-VN" sz="27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vi-VN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đội mũ.</a:t>
            </a:r>
          </a:p>
        </p:txBody>
      </p:sp>
      <p:sp>
        <p:nvSpPr>
          <p:cNvPr id="14" name="B">
            <a:extLst>
              <a:ext uri="{FF2B5EF4-FFF2-40B4-BE49-F238E27FC236}">
                <a16:creationId xmlns=""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672170" y="2448398"/>
            <a:ext cx="3399622" cy="62632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57175"/>
            <a:r>
              <a:rPr lang="en-US" sz="27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</a:t>
            </a:r>
            <a:r>
              <a:rPr lang="en-US" sz="27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7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</a:t>
            </a:r>
            <a:r>
              <a:rPr lang="vi-VN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 vải.</a:t>
            </a:r>
          </a:p>
        </p:txBody>
      </p:sp>
      <p:sp>
        <p:nvSpPr>
          <p:cNvPr id="15" name="D">
            <a:extLst>
              <a:ext uri="{FF2B5EF4-FFF2-40B4-BE49-F238E27FC236}">
                <a16:creationId xmlns=""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4517409" y="2435017"/>
            <a:ext cx="4050524" cy="627949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7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Đội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mũ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cũng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endParaRPr lang="en-US" sz="27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674975" y="431835"/>
            <a:ext cx="6793631" cy="1038909"/>
            <a:chOff x="3043637" y="562429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=""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043637" y="562429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312955" y="688390"/>
              <a:ext cx="4378107" cy="646331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 defTabSz="257175"/>
              <a:r>
                <a:rPr lang="vi-VN" sz="2700" b="1" dirty="0">
                  <a:solidFill>
                    <a:srgbClr val="FF0000"/>
                  </a:solidFill>
                  <a:latin typeface="+mj-lt"/>
                </a:rPr>
                <a:t>Khi ngồi trên xe máy, em chú ý điều gì?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2085" y="4486929"/>
            <a:ext cx="695309" cy="54065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="" xmlns:a16="http://schemas.microsoft.com/office/drawing/2014/main" id="{451DA0AB-BA92-4AE4-A412-775F708D2697}"/>
              </a:ext>
            </a:extLst>
          </p:cNvPr>
          <p:cNvSpPr/>
          <p:nvPr/>
        </p:nvSpPr>
        <p:spPr>
          <a:xfrm>
            <a:off x="2632317" y="3680554"/>
            <a:ext cx="1107293" cy="80310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1050" b="1" kern="0" dirty="0" err="1">
                <a:solidFill>
                  <a:srgbClr val="FF0000"/>
                </a:solidFill>
                <a:sym typeface="Arial"/>
              </a:rPr>
              <a:t>Kíttt</a:t>
            </a:r>
            <a:r>
              <a:rPr lang="en-US" sz="1050" b="1" kern="0" dirty="0">
                <a:solidFill>
                  <a:srgbClr val="FF0000"/>
                </a:solidFill>
                <a:sym typeface="Arial"/>
              </a:rPr>
              <a:t>….</a:t>
            </a:r>
          </a:p>
        </p:txBody>
      </p:sp>
      <p:pic>
        <p:nvPicPr>
          <p:cNvPr id="21" name="图片 2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4314" y="3549356"/>
            <a:ext cx="753042" cy="1124771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16" y="3023033"/>
            <a:ext cx="2177415" cy="217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7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25 2.96296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4" grpId="0" animBg="1"/>
      <p:bldP spid="15" grpId="0" animBg="1"/>
      <p:bldP spid="19" grpId="0" animBg="1"/>
      <p:bldP spid="19" grpId="1" animBg="1"/>
      <p:bldP spid="19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795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03488" y="1890974"/>
            <a:ext cx="457200" cy="4572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=""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4737284" y="1601647"/>
            <a:ext cx="2563637" cy="651167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57175"/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vi-VN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 xanh.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lang="vi-VN" sz="27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=""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1059244" y="1630116"/>
            <a:ext cx="2659114" cy="651167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57175"/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 </a:t>
            </a:r>
            <a:r>
              <a:rPr lang="en-US" sz="27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lang="vi-VN" sz="27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B">
            <a:extLst>
              <a:ext uri="{FF2B5EF4-FFF2-40B4-BE49-F238E27FC236}">
                <a16:creationId xmlns=""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111885" y="2349798"/>
            <a:ext cx="2553832" cy="62632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57175"/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vi-VN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 vàng.</a:t>
            </a:r>
          </a:p>
        </p:txBody>
      </p:sp>
      <p:sp>
        <p:nvSpPr>
          <p:cNvPr id="15" name="D">
            <a:extLst>
              <a:ext uri="{FF2B5EF4-FFF2-40B4-BE49-F238E27FC236}">
                <a16:creationId xmlns=""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4765386" y="2328021"/>
            <a:ext cx="2619697" cy="627949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57175"/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vi-VN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 đỏ.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203583" y="390603"/>
            <a:ext cx="7704127" cy="1115685"/>
            <a:chOff x="3291337" y="713236"/>
            <a:chExt cx="5762199" cy="1487580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=""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291337" y="730828"/>
              <a:ext cx="5762199" cy="146998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463909" y="713236"/>
              <a:ext cx="5332940" cy="1405514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 defTabSz="257175"/>
              <a:r>
                <a:rPr lang="vi-VN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 giao thông màu nào cho phép xe đi?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2085" y="4486929"/>
            <a:ext cx="695309" cy="54065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="" xmlns:a16="http://schemas.microsoft.com/office/drawing/2014/main" id="{AD851B7A-7287-453B-A71B-F21DE3FF9F1A}"/>
              </a:ext>
            </a:extLst>
          </p:cNvPr>
          <p:cNvSpPr/>
          <p:nvPr/>
        </p:nvSpPr>
        <p:spPr>
          <a:xfrm>
            <a:off x="3164712" y="3570055"/>
            <a:ext cx="1107293" cy="80310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1050" b="1" kern="0" dirty="0" err="1">
                <a:solidFill>
                  <a:srgbClr val="FF0000"/>
                </a:solidFill>
                <a:sym typeface="Arial"/>
              </a:rPr>
              <a:t>Kíttt</a:t>
            </a:r>
            <a:r>
              <a:rPr lang="en-US" sz="1050" b="1" kern="0" dirty="0">
                <a:solidFill>
                  <a:srgbClr val="FF0000"/>
                </a:solidFill>
                <a:sym typeface="Arial"/>
              </a:rPr>
              <a:t>….</a:t>
            </a:r>
          </a:p>
        </p:txBody>
      </p:sp>
      <p:pic>
        <p:nvPicPr>
          <p:cNvPr id="19" name="图片 2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4314" y="3549356"/>
            <a:ext cx="753042" cy="1124771"/>
          </a:xfrm>
          <a:prstGeom prst="rect">
            <a:avLst/>
          </a:prstGeom>
        </p:spPr>
      </p:pic>
      <p:pic>
        <p:nvPicPr>
          <p:cNvPr id="21" name="Picture 2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874" y="2934192"/>
            <a:ext cx="2177415" cy="217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4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25 2.96296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4" grpId="0" animBg="1"/>
      <p:bldP spid="15" grpId="0" animBg="1"/>
      <p:bldP spid="17" grpId="0" animBg="1"/>
      <p:bldP spid="17" grpId="1" animBg="1"/>
      <p:bldP spid="17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794028" y="3991564"/>
            <a:ext cx="755377" cy="636675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795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03488" y="1890974"/>
            <a:ext cx="457200" cy="4572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=""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4552449" y="2580534"/>
            <a:ext cx="4591551" cy="651167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57175"/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</a:t>
            </a:r>
            <a:r>
              <a:rPr lang="en-US" sz="27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vi-VN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C">
            <a:extLst>
              <a:ext uri="{FF2B5EF4-FFF2-40B4-BE49-F238E27FC236}">
                <a16:creationId xmlns=""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360730" y="1704039"/>
            <a:ext cx="3734284" cy="651167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57175"/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vi-VN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B">
            <a:extLst>
              <a:ext uri="{FF2B5EF4-FFF2-40B4-BE49-F238E27FC236}">
                <a16:creationId xmlns=""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284029" y="2580534"/>
            <a:ext cx="3887687" cy="62632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57175"/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7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D">
            <a:extLst>
              <a:ext uri="{FF2B5EF4-FFF2-40B4-BE49-F238E27FC236}">
                <a16:creationId xmlns=""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4549405" y="1720225"/>
            <a:ext cx="3873860" cy="627949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lang="en-US" sz="27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Lái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xe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 </a:t>
            </a:r>
            <a:r>
              <a:rPr lang="en-US" sz="27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tay</a:t>
            </a:r>
            <a:r>
              <a:rPr lang="en-US" sz="2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0" y="539877"/>
            <a:ext cx="8550322" cy="866130"/>
            <a:chOff x="3390890" y="776682"/>
            <a:chExt cx="5563130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=""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390890" y="776682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609276" y="880942"/>
              <a:ext cx="5228632" cy="1484731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defTabSz="257175"/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đạp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24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2085" y="4486929"/>
            <a:ext cx="695309" cy="54065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="" xmlns:a16="http://schemas.microsoft.com/office/drawing/2014/main" id="{4F0A3D58-2A3E-444E-BBF1-A5CCCC6A1EB0}"/>
              </a:ext>
            </a:extLst>
          </p:cNvPr>
          <p:cNvSpPr/>
          <p:nvPr/>
        </p:nvSpPr>
        <p:spPr>
          <a:xfrm>
            <a:off x="2780196" y="3871019"/>
            <a:ext cx="1107293" cy="80310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1050" b="1" kern="0" dirty="0" err="1">
                <a:solidFill>
                  <a:srgbClr val="FF0000"/>
                </a:solidFill>
                <a:sym typeface="Arial"/>
              </a:rPr>
              <a:t>Kíttt</a:t>
            </a:r>
            <a:r>
              <a:rPr lang="en-US" sz="1050" b="1" kern="0" dirty="0">
                <a:solidFill>
                  <a:srgbClr val="FF0000"/>
                </a:solidFill>
                <a:sym typeface="Arial"/>
              </a:rPr>
              <a:t>….</a:t>
            </a:r>
          </a:p>
        </p:txBody>
      </p:sp>
      <p:pic>
        <p:nvPicPr>
          <p:cNvPr id="19" name="图片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4314" y="3549356"/>
            <a:ext cx="753042" cy="112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90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25 2.96296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4" grpId="0" animBg="1"/>
      <p:bldP spid="15" grpId="0" animBg="1"/>
      <p:bldP spid="17" grpId="0" animBg="1"/>
      <p:bldP spid="17" grpId="1" animBg="1"/>
      <p:bldP spid="17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84647" y="2656421"/>
            <a:ext cx="1947220" cy="2135643"/>
          </a:xfrm>
          <a:prstGeom prst="rect">
            <a:avLst/>
          </a:prstGeom>
        </p:spPr>
      </p:pic>
      <p:sp>
        <p:nvSpPr>
          <p:cNvPr id="5" name="Thought Bubble: Cloud 10">
            <a:extLst>
              <a:ext uri="{FF2B5EF4-FFF2-40B4-BE49-F238E27FC236}">
                <a16:creationId xmlns="" xmlns:a16="http://schemas.microsoft.com/office/drawing/2014/main" id="{8222CE63-0678-4D5D-B6BA-93FBC9BE97B1}"/>
              </a:ext>
            </a:extLst>
          </p:cNvPr>
          <p:cNvSpPr/>
          <p:nvPr/>
        </p:nvSpPr>
        <p:spPr>
          <a:xfrm>
            <a:off x="2390670" y="204716"/>
            <a:ext cx="4445390" cy="2172153"/>
          </a:xfrm>
          <a:prstGeom prst="cloudCallout">
            <a:avLst>
              <a:gd name="adj1" fmla="val -43183"/>
              <a:gd name="adj2" fmla="val 442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Cảm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nhiều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5561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25 2.96296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0AF6A02-1082-4239-8F62-4F2C730EE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570" y="30856"/>
            <a:ext cx="4176124" cy="30912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B31CC8B-ABEF-4847-94C3-C9CE9426FE77}"/>
              </a:ext>
            </a:extLst>
          </p:cNvPr>
          <p:cNvSpPr/>
          <p:nvPr/>
        </p:nvSpPr>
        <p:spPr>
          <a:xfrm>
            <a:off x="3242976" y="1352112"/>
            <a:ext cx="3038734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600" b="1" cap="all" dirty="0">
                <a:ln w="9000" cmpd="sng">
                  <a:solidFill>
                    <a:srgbClr val="FFCC73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C73">
                        <a:shade val="20000"/>
                        <a:satMod val="245000"/>
                      </a:srgbClr>
                    </a:gs>
                    <a:gs pos="43000">
                      <a:srgbClr val="FFCC73">
                        <a:satMod val="255000"/>
                      </a:srgbClr>
                    </a:gs>
                    <a:gs pos="48000">
                      <a:srgbClr val="FFCC73">
                        <a:shade val="85000"/>
                        <a:satMod val="255000"/>
                      </a:srgbClr>
                    </a:gs>
                    <a:gs pos="100000">
                      <a:srgbClr val="FFCC73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CHIA SẺ</a:t>
            </a:r>
            <a:endParaRPr lang="en-US" sz="3600" b="1" cap="all" dirty="0">
              <a:ln w="9000" cmpd="sng">
                <a:solidFill>
                  <a:srgbClr val="FFCC73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C73">
                      <a:shade val="20000"/>
                      <a:satMod val="245000"/>
                    </a:srgbClr>
                  </a:gs>
                  <a:gs pos="43000">
                    <a:srgbClr val="FFCC73">
                      <a:satMod val="255000"/>
                    </a:srgbClr>
                  </a:gs>
                  <a:gs pos="48000">
                    <a:srgbClr val="FFCC73">
                      <a:shade val="85000"/>
                      <a:satMod val="255000"/>
                    </a:srgbClr>
                  </a:gs>
                  <a:gs pos="100000">
                    <a:srgbClr val="FFCC73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/>
              <a:cs typeface="Times New Roman" pitchFamily="18" charset="0"/>
            </a:endParaRPr>
          </a:p>
        </p:txBody>
      </p:sp>
      <p:pic>
        <p:nvPicPr>
          <p:cNvPr id="13" name="42">
            <a:extLst>
              <a:ext uri="{FF2B5EF4-FFF2-40B4-BE49-F238E27FC236}">
                <a16:creationId xmlns="" xmlns:a16="http://schemas.microsoft.com/office/drawing/2014/main" id="{5EE46816-CEE4-4965-A34F-880728966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900" y="2750025"/>
            <a:ext cx="1633610" cy="2468741"/>
          </a:xfrm>
          <a:prstGeom prst="rect">
            <a:avLst/>
          </a:prstGeom>
        </p:spPr>
      </p:pic>
      <p:pic>
        <p:nvPicPr>
          <p:cNvPr id="2" name="Picture 1" descr="con-buom.gif">
            <a:extLst>
              <a:ext uri="{FF2B5EF4-FFF2-40B4-BE49-F238E27FC236}">
                <a16:creationId xmlns="" xmlns:a16="http://schemas.microsoft.com/office/drawing/2014/main" id="{5E671AF8-839C-AFE8-B403-9D50B0609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7081" y="-301811"/>
            <a:ext cx="1151721" cy="1123484"/>
          </a:xfrm>
          <a:prstGeom prst="rect">
            <a:avLst/>
          </a:prstGeom>
        </p:spPr>
      </p:pic>
      <p:pic>
        <p:nvPicPr>
          <p:cNvPr id="3" name="Picture 4" descr="POINSET2">
            <a:extLst>
              <a:ext uri="{FF2B5EF4-FFF2-40B4-BE49-F238E27FC236}">
                <a16:creationId xmlns="" xmlns:a16="http://schemas.microsoft.com/office/drawing/2014/main" id="{46F17576-C75F-01DA-58F1-4B100310E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7926898" y="-169490"/>
            <a:ext cx="1047614" cy="1386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50414" y="3296616"/>
            <a:ext cx="76905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sz="3200" b="1" dirty="0" err="1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b="1" dirty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b="1" dirty="0" err="1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zh-CN" altLang="en-US" sz="3200" b="1" dirty="0">
              <a:solidFill>
                <a:srgbClr val="EF2A1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69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6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1687</TotalTime>
  <Words>846</Words>
  <Application>Microsoft Office PowerPoint</Application>
  <PresentationFormat>On-screen Show (16:9)</PresentationFormat>
  <Paragraphs>108</Paragraphs>
  <Slides>25</Slides>
  <Notes>10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Tahoma</vt:lpstr>
      <vt:lpstr>Calibri</vt:lpstr>
      <vt:lpstr>字魂59号-创粗黑</vt:lpstr>
      <vt:lpstr>华文新魏</vt:lpstr>
      <vt:lpstr>Times New Roman</vt:lpstr>
      <vt:lpstr>Trebuchet MS</vt:lpstr>
      <vt:lpstr>SimSun</vt:lpstr>
      <vt:lpstr>Wingdings</vt:lpstr>
      <vt:lpstr>Utm aw</vt:lpstr>
      <vt:lpstr>Arial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卡通欢乐假期教育老师专用课件PPT模板</dc:title>
  <dc:creator>Windows 用户</dc:creator>
  <cp:lastModifiedBy>FPT</cp:lastModifiedBy>
  <cp:revision>251</cp:revision>
  <dcterms:created xsi:type="dcterms:W3CDTF">2016-08-08T05:55:00Z</dcterms:created>
  <dcterms:modified xsi:type="dcterms:W3CDTF">2024-12-25T07:57:46Z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2052-10.1.0.6206</vt:lpwstr>
  </property>
</Properties>
</file>