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6" r:id="rId1"/>
  </p:sldMasterIdLst>
  <p:notesMasterIdLst>
    <p:notesMasterId r:id="rId27"/>
  </p:notesMasterIdLst>
  <p:sldIdLst>
    <p:sldId id="256" r:id="rId2"/>
    <p:sldId id="354" r:id="rId3"/>
    <p:sldId id="358" r:id="rId4"/>
    <p:sldId id="307" r:id="rId5"/>
    <p:sldId id="327" r:id="rId6"/>
    <p:sldId id="328" r:id="rId7"/>
    <p:sldId id="329" r:id="rId8"/>
    <p:sldId id="317" r:id="rId9"/>
    <p:sldId id="330" r:id="rId10"/>
    <p:sldId id="275" r:id="rId11"/>
    <p:sldId id="304" r:id="rId12"/>
    <p:sldId id="349" r:id="rId13"/>
    <p:sldId id="276" r:id="rId14"/>
    <p:sldId id="320" r:id="rId15"/>
    <p:sldId id="351" r:id="rId16"/>
    <p:sldId id="355" r:id="rId17"/>
    <p:sldId id="353" r:id="rId18"/>
    <p:sldId id="337" r:id="rId19"/>
    <p:sldId id="357" r:id="rId20"/>
    <p:sldId id="335" r:id="rId21"/>
    <p:sldId id="359" r:id="rId22"/>
    <p:sldId id="352" r:id="rId23"/>
    <p:sldId id="305" r:id="rId24"/>
    <p:sldId id="306" r:id="rId25"/>
    <p:sldId id="273" r:id="rId26"/>
  </p:sldIdLst>
  <p:sldSz cx="9144000" cy="5143500" type="screen16x9"/>
  <p:notesSz cx="6858000" cy="9144000"/>
  <p:embeddedFontLst>
    <p:embeddedFont>
      <p:font typeface="Tahoma" pitchFamily="34" charset="0"/>
      <p:regular r:id="rId28"/>
      <p:bold r:id="rId29"/>
    </p:embeddedFont>
    <p:embeddedFont>
      <p:font typeface="Wingdings 3" pitchFamily="18" charset="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Trebuchet MS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920000"/>
    <a:srgbClr val="F56636"/>
    <a:srgbClr val="A9250B"/>
    <a:srgbClr val="FF6600"/>
    <a:srgbClr val="679C31"/>
    <a:srgbClr val="4CA420"/>
    <a:srgbClr val="8CB823"/>
    <a:srgbClr val="F14420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319" autoAdjust="0"/>
  </p:normalViewPr>
  <p:slideViewPr>
    <p:cSldViewPr snapToGrid="0">
      <p:cViewPr varScale="1">
        <p:scale>
          <a:sx n="110" d="100"/>
          <a:sy n="110" d="100"/>
        </p:scale>
        <p:origin x="-78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5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88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88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31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01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9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7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5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00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13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03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1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867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6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59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66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36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82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40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2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68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29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4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29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7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wm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wm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61514" y="996054"/>
            <a:ext cx="7020322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矩形 97"/>
          <p:cNvSpPr/>
          <p:nvPr/>
        </p:nvSpPr>
        <p:spPr>
          <a:xfrm>
            <a:off x="1720740" y="2138916"/>
            <a:ext cx="559159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endParaRPr lang="en-US" altLang="zh-CN" sz="3200" b="1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endParaRPr lang="en-US" altLang="zh-CN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VÕ THỊ NGHI</a:t>
            </a:r>
          </a:p>
          <a:p>
            <a:r>
              <a:rPr lang="en-US" altLang="zh-CN" sz="24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          LỚP</a:t>
            </a:r>
            <a:r>
              <a:rPr lang="en-US" altLang="zh-CN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2N</a:t>
            </a:r>
          </a:p>
        </p:txBody>
      </p:sp>
      <p:sp>
        <p:nvSpPr>
          <p:cNvPr id="31" name="矩形 97"/>
          <p:cNvSpPr/>
          <p:nvPr/>
        </p:nvSpPr>
        <p:spPr>
          <a:xfrm>
            <a:off x="2728852" y="1452981"/>
            <a:ext cx="43295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ã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97"/>
          <p:cNvSpPr/>
          <p:nvPr/>
        </p:nvSpPr>
        <p:spPr>
          <a:xfrm>
            <a:off x="-177420" y="1302608"/>
            <a:ext cx="8952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zh-CN" altLang="en-US" sz="40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743803" y="123173"/>
            <a:ext cx="734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141"/>
            <a:ext cx="4466745" cy="297338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5" y="2012141"/>
            <a:ext cx="4677255" cy="297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304178" y="-209933"/>
            <a:ext cx="724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-9721" y="484654"/>
            <a:ext cx="8952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3"/>
          <p:cNvGrpSpPr>
            <a:grpSpLocks/>
          </p:cNvGrpSpPr>
          <p:nvPr/>
        </p:nvGrpSpPr>
        <p:grpSpPr bwMode="auto">
          <a:xfrm>
            <a:off x="1670995" y="1007874"/>
            <a:ext cx="4949261" cy="559805"/>
            <a:chOff x="7045" y="6392"/>
            <a:chExt cx="6404" cy="761"/>
          </a:xfrm>
        </p:grpSpPr>
        <p:sp>
          <p:nvSpPr>
            <p:cNvPr id="8" name="任意多边形 18"/>
            <p:cNvSpPr/>
            <p:nvPr/>
          </p:nvSpPr>
          <p:spPr>
            <a:xfrm>
              <a:off x="7118" y="6476"/>
              <a:ext cx="6259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zh-CN" altLang="en-US" sz="1013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文本框 19"/>
            <p:cNvSpPr txBox="1"/>
            <p:nvPr/>
          </p:nvSpPr>
          <p:spPr>
            <a:xfrm>
              <a:off x="7045" y="6392"/>
              <a:ext cx="6404" cy="76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altLang="zh-CN" sz="3038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3038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038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3038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khám phá</a:t>
              </a:r>
              <a:endParaRPr lang="zh-CN" altLang="en-US" sz="3038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0" name="矩形 97"/>
          <p:cNvSpPr/>
          <p:nvPr/>
        </p:nvSpPr>
        <p:spPr>
          <a:xfrm>
            <a:off x="0" y="1517171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97"/>
          <p:cNvSpPr/>
          <p:nvPr/>
        </p:nvSpPr>
        <p:spPr>
          <a:xfrm>
            <a:off x="-14945" y="1002023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7069"/>
            <a:ext cx="4466745" cy="250948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5" y="2531660"/>
            <a:ext cx="4677255" cy="2411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682390" y="-141554"/>
            <a:ext cx="724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825690" y="617303"/>
            <a:ext cx="676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4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97"/>
          <p:cNvSpPr/>
          <p:nvPr/>
        </p:nvSpPr>
        <p:spPr>
          <a:xfrm>
            <a:off x="76707" y="128743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77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" y="2331701"/>
            <a:ext cx="4466745" cy="257874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48" y="2331701"/>
            <a:ext cx="4677255" cy="2578740"/>
          </a:xfrm>
          <a:prstGeom prst="rect">
            <a:avLst/>
          </a:prstGeom>
        </p:spPr>
      </p:pic>
      <p:sp>
        <p:nvSpPr>
          <p:cNvPr id="11" name="矩形 97"/>
          <p:cNvSpPr/>
          <p:nvPr/>
        </p:nvSpPr>
        <p:spPr>
          <a:xfrm>
            <a:off x="104003" y="37664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15A9AD4-0403-F7EB-A051-9C83F16F8741}"/>
              </a:ext>
            </a:extLst>
          </p:cNvPr>
          <p:cNvGrpSpPr/>
          <p:nvPr/>
        </p:nvGrpSpPr>
        <p:grpSpPr>
          <a:xfrm>
            <a:off x="5119641" y="1243411"/>
            <a:ext cx="3728879" cy="1292070"/>
            <a:chOff x="437263" y="509331"/>
            <a:chExt cx="4971839" cy="236691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15847CB-8126-D9D6-01B8-65295004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509331"/>
              <a:ext cx="4971839" cy="23669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ACABFA3-8225-1C88-C280-0CC08351F2CD}"/>
                </a:ext>
              </a:extLst>
            </p:cNvPr>
            <p:cNvSpPr txBox="1"/>
            <p:nvPr/>
          </p:nvSpPr>
          <p:spPr>
            <a:xfrm>
              <a:off x="748375" y="878482"/>
              <a:ext cx="4349615" cy="1522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rgbClr val="FA75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</a:t>
              </a:r>
            </a:p>
            <a:p>
              <a:pPr algn="ctr">
                <a:defRPr/>
              </a:pPr>
              <a:r>
                <a:rPr lang="en-US" sz="2700" b="1" dirty="0">
                  <a:solidFill>
                    <a:srgbClr val="FA75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</a:t>
              </a:r>
            </a:p>
          </p:txBody>
        </p:sp>
      </p:grpSp>
      <p:sp>
        <p:nvSpPr>
          <p:cNvPr id="10" name="矩形 97"/>
          <p:cNvSpPr/>
          <p:nvPr/>
        </p:nvSpPr>
        <p:spPr>
          <a:xfrm>
            <a:off x="-14945" y="8962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1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C722E3BA-D63D-450B-CB0C-440145EDC04F}"/>
              </a:ext>
            </a:extLst>
          </p:cNvPr>
          <p:cNvSpPr/>
          <p:nvPr/>
        </p:nvSpPr>
        <p:spPr>
          <a:xfrm>
            <a:off x="97686" y="219291"/>
            <a:ext cx="8873412" cy="485658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D40EF2-CBBE-6F54-DEDB-97BF3E3E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924" y="230281"/>
            <a:ext cx="4211177" cy="76816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4" y="2093877"/>
            <a:ext cx="3970558" cy="298199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38" y="2127690"/>
            <a:ext cx="4677255" cy="2981998"/>
          </a:xfrm>
          <a:prstGeom prst="rect">
            <a:avLst/>
          </a:prstGeom>
        </p:spPr>
      </p:pic>
      <p:sp>
        <p:nvSpPr>
          <p:cNvPr id="9" name="矩形 97"/>
          <p:cNvSpPr/>
          <p:nvPr/>
        </p:nvSpPr>
        <p:spPr>
          <a:xfrm>
            <a:off x="135294" y="80121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300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1" y="188949"/>
            <a:ext cx="3643454" cy="2317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14" y="119418"/>
            <a:ext cx="3179216" cy="2497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506717"/>
            <a:ext cx="3602660" cy="2636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80" y="2506717"/>
            <a:ext cx="2535690" cy="27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70" y="30856"/>
            <a:ext cx="3879025" cy="3091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3069511" y="1264841"/>
            <a:ext cx="303873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FFCC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C73">
                        <a:shade val="20000"/>
                        <a:satMod val="245000"/>
                      </a:srgbClr>
                    </a:gs>
                    <a:gs pos="43000">
                      <a:srgbClr val="FFCC73">
                        <a:satMod val="255000"/>
                      </a:srgbClr>
                    </a:gs>
                    <a:gs pos="48000">
                      <a:srgbClr val="FFCC73">
                        <a:shade val="85000"/>
                        <a:satMod val="255000"/>
                      </a:srgbClr>
                    </a:gs>
                    <a:gs pos="100000">
                      <a:srgbClr val="FFCC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CHIA SẺ</a:t>
            </a:r>
            <a:endParaRPr lang="en-US" sz="3600" b="1" cap="all" dirty="0">
              <a:ln w="9000" cmpd="sng">
                <a:solidFill>
                  <a:srgbClr val="FFCC7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C73">
                      <a:shade val="20000"/>
                      <a:satMod val="245000"/>
                    </a:srgbClr>
                  </a:gs>
                  <a:gs pos="43000">
                    <a:srgbClr val="FFCC73">
                      <a:satMod val="255000"/>
                    </a:srgbClr>
                  </a:gs>
                  <a:gs pos="48000">
                    <a:srgbClr val="FFCC73">
                      <a:shade val="85000"/>
                      <a:satMod val="255000"/>
                    </a:srgbClr>
                  </a:gs>
                  <a:gs pos="100000">
                    <a:srgbClr val="FFCC7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4" y="821673"/>
            <a:ext cx="1633610" cy="2468741"/>
          </a:xfrm>
          <a:prstGeom prst="rect">
            <a:avLst/>
          </a:prstGeom>
        </p:spPr>
      </p:pic>
      <p:pic>
        <p:nvPicPr>
          <p:cNvPr id="2" name="Picture 1" descr="con-buom.gif">
            <a:extLst>
              <a:ext uri="{FF2B5EF4-FFF2-40B4-BE49-F238E27FC236}">
                <a16:creationId xmlns:a16="http://schemas.microsoft.com/office/drawing/2014/main" xmlns="" id="{5E671AF8-839C-AFE8-B403-9D50B060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81" y="-301811"/>
            <a:ext cx="1151721" cy="1123484"/>
          </a:xfrm>
          <a:prstGeom prst="rect">
            <a:avLst/>
          </a:prstGeom>
        </p:spPr>
      </p:pic>
      <p:pic>
        <p:nvPicPr>
          <p:cNvPr id="3" name="Picture 4" descr="POINSET2">
            <a:extLst>
              <a:ext uri="{FF2B5EF4-FFF2-40B4-BE49-F238E27FC236}">
                <a16:creationId xmlns:a16="http://schemas.microsoft.com/office/drawing/2014/main" xmlns="" id="{46F17576-C75F-01DA-58F1-4B100310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926898" y="-169490"/>
            <a:ext cx="1047614" cy="13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687" y="3636748"/>
            <a:ext cx="9094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thêm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hằng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000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5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536" y="2414568"/>
            <a:ext cx="8980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1337480" y="492424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274660" y="1709883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47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00986" y="2662570"/>
            <a:ext cx="6407887" cy="248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9507" y="1439643"/>
            <a:ext cx="2504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1030406" y="-97704"/>
            <a:ext cx="7663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97"/>
          <p:cNvSpPr/>
          <p:nvPr/>
        </p:nvSpPr>
        <p:spPr>
          <a:xfrm>
            <a:off x="127920" y="91795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1654" y="1426170"/>
            <a:ext cx="3280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20" y="1933622"/>
            <a:ext cx="61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507" y="1972284"/>
            <a:ext cx="6145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68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07" y="1439643"/>
            <a:ext cx="2504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390421" y="85465"/>
            <a:ext cx="7663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97"/>
          <p:cNvSpPr/>
          <p:nvPr/>
        </p:nvSpPr>
        <p:spPr>
          <a:xfrm>
            <a:off x="127920" y="91795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1654" y="1426170"/>
            <a:ext cx="3280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20" y="1933622"/>
            <a:ext cx="61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矩形 97"/>
          <p:cNvSpPr/>
          <p:nvPr/>
        </p:nvSpPr>
        <p:spPr>
          <a:xfrm>
            <a:off x="1415937" y="2037891"/>
            <a:ext cx="4905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 descr="C:\Users\FPT\Desktop\Qua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05" y="1971937"/>
            <a:ext cx="2264169" cy="268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6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pic>
        <p:nvPicPr>
          <p:cNvPr id="24" name="BaCong-TopCa_3auu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5742" y="372072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9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1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634" y="1602146"/>
            <a:ext cx="7502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96" y="2359757"/>
            <a:ext cx="8428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Chia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1351128" y="102701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220069" y="1036261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5847CB-8126-D9D6-01B8-65295004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610031" y="3529660"/>
            <a:ext cx="3728879" cy="1292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CABFA3-8225-1C88-C280-0CC08351F2CD}"/>
              </a:ext>
            </a:extLst>
          </p:cNvPr>
          <p:cNvSpPr txBox="1"/>
          <p:nvPr/>
        </p:nvSpPr>
        <p:spPr>
          <a:xfrm>
            <a:off x="3843364" y="3761025"/>
            <a:ext cx="326221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21065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C722E3BA-D63D-450B-CB0C-440145EDC04F}"/>
              </a:ext>
            </a:extLst>
          </p:cNvPr>
          <p:cNvSpPr/>
          <p:nvPr/>
        </p:nvSpPr>
        <p:spPr>
          <a:xfrm>
            <a:off x="97686" y="219291"/>
            <a:ext cx="8873412" cy="485658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D40EF2-CBBE-6F54-DEDB-97BF3E3E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411" y="1001097"/>
            <a:ext cx="4211177" cy="768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4711" y="2108974"/>
            <a:ext cx="8428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Chia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5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20" y="2496454"/>
            <a:ext cx="8029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E8FBB5-2970-BD85-8AD3-A72551F20FD4}"/>
              </a:ext>
            </a:extLst>
          </p:cNvPr>
          <p:cNvSpPr txBox="1"/>
          <p:nvPr/>
        </p:nvSpPr>
        <p:spPr>
          <a:xfrm>
            <a:off x="1337480" y="492424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191069" y="152384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0413" y="-61913"/>
            <a:ext cx="800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24351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 rot="10800000">
            <a:off x="145256" y="379482"/>
            <a:ext cx="8381999" cy="127375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2000" b="1" dirty="0">
              <a:solidFill>
                <a:schemeClr val="bg2">
                  <a:lumMod val="50000"/>
                </a:schemeClr>
              </a:solidFill>
              <a:latin typeface="Utm aw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10859" y="1756023"/>
            <a:ext cx="7148513" cy="161582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9A2431-6285-D51B-ED62-C75566DC57B1}"/>
              </a:ext>
            </a:extLst>
          </p:cNvPr>
          <p:cNvSpPr txBox="1"/>
          <p:nvPr/>
        </p:nvSpPr>
        <p:spPr>
          <a:xfrm>
            <a:off x="680131" y="1756023"/>
            <a:ext cx="7156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5612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290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4577" y="2547347"/>
            <a:ext cx="3433597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YOU!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6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3" y="44612"/>
            <a:ext cx="1033982" cy="943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" y="934444"/>
            <a:ext cx="7723415" cy="930728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6970" y="2468543"/>
            <a:ext cx="1613939" cy="241063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10" y="3366787"/>
            <a:ext cx="1816784" cy="1271016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3652859" y="2700336"/>
            <a:ext cx="2588895" cy="1783081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5528677" y="2782470"/>
            <a:ext cx="1753736" cy="1971818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11" y="2640329"/>
            <a:ext cx="2177415" cy="2177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81" y="-7557"/>
            <a:ext cx="2862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dirty="0"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594360" y="1648181"/>
            <a:ext cx="3555242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 bảo hiểm.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4589611" y="1639777"/>
            <a:ext cx="3978322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đội mũ.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672170" y="2448398"/>
            <a:ext cx="3399622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 vải.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4517409" y="2435017"/>
            <a:ext cx="4050524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674975" y="431835"/>
            <a:ext cx="6793631" cy="1038909"/>
            <a:chOff x="3043637" y="562429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043637" y="562429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312955" y="688390"/>
              <a:ext cx="4378107" cy="64633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257175"/>
              <a:r>
                <a:rPr lang="vi-VN" sz="2700" b="1" dirty="0">
                  <a:solidFill>
                    <a:srgbClr val="FF0000"/>
                  </a:solidFill>
                  <a:latin typeface="+mj-lt"/>
                </a:rPr>
                <a:t>Khi ngồi trên xe máy, em chú ý điều gì?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2632317" y="3680554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21" name="图片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16" y="3023033"/>
            <a:ext cx="2177415" cy="2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9" grpId="0" animBg="1"/>
      <p:bldP spid="19" grpId="1" animBg="1"/>
      <p:bldP spid="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4737284" y="160164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xanh.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059244" y="1630116"/>
            <a:ext cx="2659114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111885" y="2349798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vàng.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4765386" y="2328021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đỏ.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203583" y="390603"/>
            <a:ext cx="7704127" cy="1115685"/>
            <a:chOff x="3291337" y="713236"/>
            <a:chExt cx="5762199" cy="1487580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291337" y="730828"/>
              <a:ext cx="5762199" cy="146998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63909" y="713236"/>
              <a:ext cx="5332940" cy="140551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257175"/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giao thông màu nào cho phép xe đi?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3164712" y="3570055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19" name="图片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4" y="2934192"/>
            <a:ext cx="2177415" cy="2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7" grpId="0" animBg="1"/>
      <p:bldP spid="17" grpId="1" animBg="1"/>
      <p:bldP spid="1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94028" y="3991564"/>
            <a:ext cx="755377" cy="636675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4552449" y="2580534"/>
            <a:ext cx="4591551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360730" y="1704039"/>
            <a:ext cx="3734284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84029" y="2580534"/>
            <a:ext cx="3887687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4549405" y="1720225"/>
            <a:ext cx="3873860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0" y="539877"/>
            <a:ext cx="8550322" cy="866130"/>
            <a:chOff x="3390890" y="776682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390890" y="776682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609276" y="880942"/>
              <a:ext cx="5228632" cy="148473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defTabSz="257175"/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2780196" y="3871019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19" name="图片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7" grpId="0" animBg="1"/>
      <p:bldP spid="17" grpId="1" animBg="1"/>
      <p:bldP spid="1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647" y="2656421"/>
            <a:ext cx="1947220" cy="2135643"/>
          </a:xfrm>
          <a:prstGeom prst="rect">
            <a:avLst/>
          </a:prstGeom>
        </p:spPr>
      </p:pic>
      <p:sp>
        <p:nvSpPr>
          <p:cNvPr id="5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2390670" y="204716"/>
            <a:ext cx="4445390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56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70" y="30856"/>
            <a:ext cx="4176124" cy="3091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3242976" y="1352112"/>
            <a:ext cx="303873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FFCC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C73">
                        <a:shade val="20000"/>
                        <a:satMod val="245000"/>
                      </a:srgbClr>
                    </a:gs>
                    <a:gs pos="43000">
                      <a:srgbClr val="FFCC73">
                        <a:satMod val="255000"/>
                      </a:srgbClr>
                    </a:gs>
                    <a:gs pos="48000">
                      <a:srgbClr val="FFCC73">
                        <a:shade val="85000"/>
                        <a:satMod val="255000"/>
                      </a:srgbClr>
                    </a:gs>
                    <a:gs pos="100000">
                      <a:srgbClr val="FFCC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CHIA SẺ</a:t>
            </a:r>
            <a:endParaRPr lang="en-US" sz="3600" b="1" cap="all" dirty="0">
              <a:ln w="9000" cmpd="sng">
                <a:solidFill>
                  <a:srgbClr val="FFCC7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C73">
                      <a:shade val="20000"/>
                      <a:satMod val="245000"/>
                    </a:srgbClr>
                  </a:gs>
                  <a:gs pos="43000">
                    <a:srgbClr val="FFCC73">
                      <a:satMod val="255000"/>
                    </a:srgbClr>
                  </a:gs>
                  <a:gs pos="48000">
                    <a:srgbClr val="FFCC73">
                      <a:shade val="85000"/>
                      <a:satMod val="255000"/>
                    </a:srgbClr>
                  </a:gs>
                  <a:gs pos="100000">
                    <a:srgbClr val="FFCC7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900" y="2750025"/>
            <a:ext cx="1633610" cy="2468741"/>
          </a:xfrm>
          <a:prstGeom prst="rect">
            <a:avLst/>
          </a:prstGeom>
        </p:spPr>
      </p:pic>
      <p:pic>
        <p:nvPicPr>
          <p:cNvPr id="2" name="Picture 1" descr="con-buom.gif">
            <a:extLst>
              <a:ext uri="{FF2B5EF4-FFF2-40B4-BE49-F238E27FC236}">
                <a16:creationId xmlns:a16="http://schemas.microsoft.com/office/drawing/2014/main" xmlns="" id="{5E671AF8-839C-AFE8-B403-9D50B060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81" y="-301811"/>
            <a:ext cx="1151721" cy="1123484"/>
          </a:xfrm>
          <a:prstGeom prst="rect">
            <a:avLst/>
          </a:prstGeom>
        </p:spPr>
      </p:pic>
      <p:pic>
        <p:nvPicPr>
          <p:cNvPr id="3" name="Picture 4" descr="POINSET2">
            <a:extLst>
              <a:ext uri="{FF2B5EF4-FFF2-40B4-BE49-F238E27FC236}">
                <a16:creationId xmlns:a16="http://schemas.microsoft.com/office/drawing/2014/main" xmlns="" id="{46F17576-C75F-01DA-58F1-4B100310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926898" y="-169490"/>
            <a:ext cx="1047614" cy="13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0414" y="3296616"/>
            <a:ext cx="7690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6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1688</TotalTime>
  <Words>846</Words>
  <Application>Microsoft Office PowerPoint</Application>
  <PresentationFormat>On-screen Show (16:9)</PresentationFormat>
  <Paragraphs>108</Paragraphs>
  <Slides>25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Wingdings</vt:lpstr>
      <vt:lpstr>华文新魏</vt:lpstr>
      <vt:lpstr>Times New Roman</vt:lpstr>
      <vt:lpstr>Tahoma</vt:lpstr>
      <vt:lpstr>字魂59号-创粗黑</vt:lpstr>
      <vt:lpstr>Wingdings 3</vt:lpstr>
      <vt:lpstr>Calibri</vt:lpstr>
      <vt:lpstr>Trebuchet MS</vt:lpstr>
      <vt:lpstr>宋体</vt:lpstr>
      <vt:lpstr>Utm aw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卡通欢乐假期教育老师专用课件PPT模板</dc:title>
  <dc:creator>Windows 用户</dc:creator>
  <cp:lastModifiedBy>Administrator</cp:lastModifiedBy>
  <cp:revision>251</cp:revision>
  <dcterms:created xsi:type="dcterms:W3CDTF">2016-08-08T05:55:00Z</dcterms:created>
  <dcterms:modified xsi:type="dcterms:W3CDTF">2024-12-27T00:24:31Z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