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17"/>
  </p:notesMasterIdLst>
  <p:sldIdLst>
    <p:sldId id="539" r:id="rId2"/>
    <p:sldId id="542" r:id="rId3"/>
    <p:sldId id="290" r:id="rId4"/>
    <p:sldId id="307" r:id="rId5"/>
    <p:sldId id="301" r:id="rId6"/>
    <p:sldId id="335" r:id="rId7"/>
    <p:sldId id="540" r:id="rId8"/>
    <p:sldId id="302" r:id="rId9"/>
    <p:sldId id="333" r:id="rId10"/>
    <p:sldId id="332" r:id="rId11"/>
    <p:sldId id="334" r:id="rId12"/>
    <p:sldId id="331" r:id="rId13"/>
    <p:sldId id="330" r:id="rId14"/>
    <p:sldId id="541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29AE9D"/>
    <a:srgbClr val="FFFFFF"/>
    <a:srgbClr val="FF8119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03" autoAdjust="0"/>
    <p:restoredTop sz="94660"/>
  </p:normalViewPr>
  <p:slideViewPr>
    <p:cSldViewPr snapToGrid="0">
      <p:cViewPr varScale="1">
        <p:scale>
          <a:sx n="65" d="100"/>
          <a:sy n="65" d="100"/>
        </p:scale>
        <p:origin x="4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1T14:44:06.355" idx="1">
    <p:pos x="7624" y="74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15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93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5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34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7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CD58AD-D557-43C4-9576-A930BF0BC569}"/>
              </a:ext>
            </a:extLst>
          </p:cNvPr>
          <p:cNvSpPr/>
          <p:nvPr userDrawn="1"/>
        </p:nvSpPr>
        <p:spPr>
          <a:xfrm>
            <a:off x="11155680" y="209005"/>
            <a:ext cx="1214846" cy="12148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2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5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485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83E8030-88CB-4583-BC31-6A2DC46DC850}"/>
              </a:ext>
            </a:extLst>
          </p:cNvPr>
          <p:cNvSpPr/>
          <p:nvPr userDrawn="1"/>
        </p:nvSpPr>
        <p:spPr>
          <a:xfrm>
            <a:off x="11027228" y="136525"/>
            <a:ext cx="1319349" cy="136570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0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22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62" r:id="rId5"/>
    <p:sldLayoutId id="2147483663" r:id="rId6"/>
    <p:sldLayoutId id="2147483667" r:id="rId7"/>
    <p:sldLayoutId id="2147483672" r:id="rId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46163" y="104004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2278" y="1658131"/>
            <a:ext cx="12019721" cy="236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KÍNH CHÀO QUÝ THẦY CÔ VỀ DỰ GIỜ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1B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05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728" y="0"/>
            <a:ext cx="9626859" cy="709126"/>
          </a:xfrm>
        </p:spPr>
        <p:txBody>
          <a:bodyPr>
            <a:normAutofit/>
          </a:bodyPr>
          <a:lstStyle/>
          <a:p>
            <a:pPr algn="ctr"/>
            <a:r>
              <a:rPr lang="vi-VN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B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ài</a:t>
            </a:r>
            <a:r>
              <a:rPr lang="vi-VN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4: N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êu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vẽ</a:t>
            </a:r>
            <a:endParaRPr lang="vi-VN" sz="3200" dirty="0">
              <a:solidFill>
                <a:srgbClr val="FF7707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t="14962" r="4543"/>
          <a:stretch/>
        </p:blipFill>
        <p:spPr bwMode="auto">
          <a:xfrm>
            <a:off x="1224919" y="968206"/>
            <a:ext cx="9163090" cy="518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A2D77F-9A68-4663-9400-BBAA672D0637}"/>
              </a:ext>
            </a:extLst>
          </p:cNvPr>
          <p:cNvSpPr/>
          <p:nvPr/>
        </p:nvSpPr>
        <p:spPr>
          <a:xfrm>
            <a:off x="4795284" y="5284381"/>
            <a:ext cx="435935" cy="40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733CC8-B615-488A-9602-DD3DEBFD8362}"/>
              </a:ext>
            </a:extLst>
          </p:cNvPr>
          <p:cNvSpPr/>
          <p:nvPr/>
        </p:nvSpPr>
        <p:spPr>
          <a:xfrm>
            <a:off x="7052930" y="5284381"/>
            <a:ext cx="435935" cy="40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3CD9D6-2237-480A-B092-E7DEC3A82448}"/>
              </a:ext>
            </a:extLst>
          </p:cNvPr>
          <p:cNvSpPr/>
          <p:nvPr/>
        </p:nvSpPr>
        <p:spPr>
          <a:xfrm>
            <a:off x="6110177" y="5284381"/>
            <a:ext cx="435935" cy="40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233066-8A14-4103-898B-334097A0AA0B}"/>
              </a:ext>
            </a:extLst>
          </p:cNvPr>
          <p:cNvSpPr/>
          <p:nvPr/>
        </p:nvSpPr>
        <p:spPr>
          <a:xfrm>
            <a:off x="5550194" y="5273748"/>
            <a:ext cx="287080" cy="404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2A097-42BF-4FB2-B3C1-525D9CDE11A4}"/>
              </a:ext>
            </a:extLst>
          </p:cNvPr>
          <p:cNvSpPr txBox="1"/>
          <p:nvPr/>
        </p:nvSpPr>
        <p:spPr>
          <a:xfrm>
            <a:off x="4833389" y="52555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7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2C644-F541-4306-8F1C-128EEAD9E4E5}"/>
              </a:ext>
            </a:extLst>
          </p:cNvPr>
          <p:cNvSpPr txBox="1"/>
          <p:nvPr/>
        </p:nvSpPr>
        <p:spPr>
          <a:xfrm>
            <a:off x="5562329" y="521612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-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BAA550-C1E2-430E-A380-977A76FD3DDA}"/>
              </a:ext>
            </a:extLst>
          </p:cNvPr>
          <p:cNvSpPr txBox="1"/>
          <p:nvPr/>
        </p:nvSpPr>
        <p:spPr>
          <a:xfrm>
            <a:off x="7091479" y="52449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5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0533A9-AF2E-4D97-9615-3939D15008FB}"/>
              </a:ext>
            </a:extLst>
          </p:cNvPr>
          <p:cNvSpPr txBox="1"/>
          <p:nvPr/>
        </p:nvSpPr>
        <p:spPr>
          <a:xfrm>
            <a:off x="6149159" y="52555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7396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5" grpId="0" animBg="1"/>
      <p:bldP spid="7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728" y="0"/>
            <a:ext cx="9626859" cy="709126"/>
          </a:xfrm>
        </p:spPr>
        <p:txBody>
          <a:bodyPr>
            <a:normAutofit/>
          </a:bodyPr>
          <a:lstStyle/>
          <a:p>
            <a:pPr algn="ctr"/>
            <a:r>
              <a:rPr lang="vi-VN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B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ài</a:t>
            </a:r>
            <a:r>
              <a:rPr lang="vi-VN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4: N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êu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vẽ</a:t>
            </a:r>
            <a:endParaRPr lang="vi-VN" sz="3200" dirty="0">
              <a:solidFill>
                <a:srgbClr val="FF7707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4D759C9-AA7B-49C8-BB90-3F457EC3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40" y="709126"/>
            <a:ext cx="10034650" cy="303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1BFDB7B-B54C-4E08-94A1-040A34DA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52" y="3569551"/>
            <a:ext cx="10402784" cy="287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44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728" y="0"/>
            <a:ext cx="9626859" cy="709126"/>
          </a:xfrm>
        </p:spPr>
        <p:txBody>
          <a:bodyPr>
            <a:normAutofit/>
          </a:bodyPr>
          <a:lstStyle/>
          <a:p>
            <a:pPr algn="ctr"/>
            <a:r>
              <a:rPr lang="vi-VN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B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ài</a:t>
            </a:r>
            <a:r>
              <a:rPr lang="vi-VN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4: N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êu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vẽ</a:t>
            </a:r>
            <a:endParaRPr lang="vi-VN" sz="3200" dirty="0">
              <a:solidFill>
                <a:srgbClr val="FF7707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4D759C9-AA7B-49C8-BB90-3F457EC3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41" y="1606755"/>
            <a:ext cx="9443157" cy="40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0D1D60D-1175-49D3-B63B-BC6FF958B8D1}"/>
              </a:ext>
            </a:extLst>
          </p:cNvPr>
          <p:cNvSpPr/>
          <p:nvPr/>
        </p:nvSpPr>
        <p:spPr>
          <a:xfrm>
            <a:off x="7563032" y="3550117"/>
            <a:ext cx="256485" cy="3625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F857A3-378C-4DD9-9BE1-2BE41227C504}"/>
              </a:ext>
            </a:extLst>
          </p:cNvPr>
          <p:cNvSpPr/>
          <p:nvPr/>
        </p:nvSpPr>
        <p:spPr>
          <a:xfrm>
            <a:off x="7023021" y="3561346"/>
            <a:ext cx="256485" cy="3625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53C44D5-7EF6-499F-AC04-AE3D2359932D}"/>
              </a:ext>
            </a:extLst>
          </p:cNvPr>
          <p:cNvSpPr/>
          <p:nvPr/>
        </p:nvSpPr>
        <p:spPr>
          <a:xfrm>
            <a:off x="8114881" y="3550117"/>
            <a:ext cx="256485" cy="3625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DCD3E9-42FB-4AB3-B374-2D88BFD2419B}"/>
              </a:ext>
            </a:extLst>
          </p:cNvPr>
          <p:cNvSpPr/>
          <p:nvPr/>
        </p:nvSpPr>
        <p:spPr>
          <a:xfrm>
            <a:off x="8916986" y="3561346"/>
            <a:ext cx="256485" cy="3625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5712C-A8F7-49EC-A581-1B8F1C630612}"/>
              </a:ext>
            </a:extLst>
          </p:cNvPr>
          <p:cNvSpPr txBox="1"/>
          <p:nvPr/>
        </p:nvSpPr>
        <p:spPr>
          <a:xfrm>
            <a:off x="6920161" y="3550117"/>
            <a:ext cx="49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/>
              <a:t>10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F7426-B06C-4C66-8015-0C285F3CE391}"/>
              </a:ext>
            </a:extLst>
          </p:cNvPr>
          <p:cNvSpPr txBox="1"/>
          <p:nvPr/>
        </p:nvSpPr>
        <p:spPr>
          <a:xfrm>
            <a:off x="7536313" y="3469783"/>
            <a:ext cx="495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-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7EB30-062C-4159-A833-3A1C6D25CCF4}"/>
              </a:ext>
            </a:extLst>
          </p:cNvPr>
          <p:cNvSpPr txBox="1"/>
          <p:nvPr/>
        </p:nvSpPr>
        <p:spPr>
          <a:xfrm>
            <a:off x="8872510" y="3557956"/>
            <a:ext cx="49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/>
              <a:t>7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43DEC0-BC85-47A7-B36C-81364E014D60}"/>
              </a:ext>
            </a:extLst>
          </p:cNvPr>
          <p:cNvSpPr txBox="1"/>
          <p:nvPr/>
        </p:nvSpPr>
        <p:spPr>
          <a:xfrm>
            <a:off x="8090459" y="3557956"/>
            <a:ext cx="49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/>
              <a:t>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67110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4" grpId="0"/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01BFDB7B-B54C-4E08-94A1-040A34DA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01" y="1011797"/>
            <a:ext cx="10164995" cy="373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728" y="0"/>
            <a:ext cx="9626859" cy="709126"/>
          </a:xfrm>
        </p:spPr>
        <p:txBody>
          <a:bodyPr>
            <a:normAutofit/>
          </a:bodyPr>
          <a:lstStyle/>
          <a:p>
            <a:pPr algn="ctr"/>
            <a:r>
              <a:rPr lang="vi-VN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B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ài</a:t>
            </a:r>
            <a:r>
              <a:rPr lang="vi-VN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4: N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êu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vẽ</a:t>
            </a:r>
            <a:endParaRPr lang="vi-VN" sz="3200" dirty="0">
              <a:solidFill>
                <a:srgbClr val="FF770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D4F534-F72C-4A1C-A028-F8610FF5C2F0}"/>
              </a:ext>
            </a:extLst>
          </p:cNvPr>
          <p:cNvSpPr/>
          <p:nvPr/>
        </p:nvSpPr>
        <p:spPr>
          <a:xfrm>
            <a:off x="2789097" y="3530502"/>
            <a:ext cx="296562" cy="31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78B1F3-C053-4833-BFCE-860F73A55582}"/>
              </a:ext>
            </a:extLst>
          </p:cNvPr>
          <p:cNvSpPr/>
          <p:nvPr/>
        </p:nvSpPr>
        <p:spPr>
          <a:xfrm>
            <a:off x="3928271" y="3525793"/>
            <a:ext cx="296562" cy="31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B22141-9EA5-4889-9B68-F1B9B738D6BC}"/>
              </a:ext>
            </a:extLst>
          </p:cNvPr>
          <p:cNvSpPr/>
          <p:nvPr/>
        </p:nvSpPr>
        <p:spPr>
          <a:xfrm>
            <a:off x="3358684" y="3525794"/>
            <a:ext cx="296562" cy="31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8EEFB4-E59D-494A-A82F-7152CE49181D}"/>
              </a:ext>
            </a:extLst>
          </p:cNvPr>
          <p:cNvSpPr/>
          <p:nvPr/>
        </p:nvSpPr>
        <p:spPr>
          <a:xfrm>
            <a:off x="4778535" y="3525794"/>
            <a:ext cx="296562" cy="31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774A0-4A49-470C-93B9-B8C46B24FE38}"/>
              </a:ext>
            </a:extLst>
          </p:cNvPr>
          <p:cNvSpPr txBox="1"/>
          <p:nvPr/>
        </p:nvSpPr>
        <p:spPr>
          <a:xfrm>
            <a:off x="2773798" y="3482845"/>
            <a:ext cx="44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6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1B2EC1-EE4E-4538-B8F8-E242A7258AB7}"/>
              </a:ext>
            </a:extLst>
          </p:cNvPr>
          <p:cNvSpPr txBox="1"/>
          <p:nvPr/>
        </p:nvSpPr>
        <p:spPr>
          <a:xfrm>
            <a:off x="3348934" y="3421290"/>
            <a:ext cx="44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-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F9C350-57F3-467F-9A3C-336C60A2C2E5}"/>
              </a:ext>
            </a:extLst>
          </p:cNvPr>
          <p:cNvSpPr txBox="1"/>
          <p:nvPr/>
        </p:nvSpPr>
        <p:spPr>
          <a:xfrm>
            <a:off x="3924070" y="3488357"/>
            <a:ext cx="44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4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3FBB1D-8441-48F1-8D5E-FA20D3689DF1}"/>
              </a:ext>
            </a:extLst>
          </p:cNvPr>
          <p:cNvSpPr txBox="1"/>
          <p:nvPr/>
        </p:nvSpPr>
        <p:spPr>
          <a:xfrm>
            <a:off x="4778535" y="3482845"/>
            <a:ext cx="44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4668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4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72667" y="143760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27392" y="2016561"/>
            <a:ext cx="4927951" cy="1168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7E7D0-1333-47C3-A8D4-48C06961A17D}"/>
              </a:ext>
            </a:extLst>
          </p:cNvPr>
          <p:cNvSpPr/>
          <p:nvPr/>
        </p:nvSpPr>
        <p:spPr>
          <a:xfrm>
            <a:off x="716657" y="559774"/>
            <a:ext cx="10427856" cy="1168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5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 năm ngày 05 tháng 12 năm 2024</a:t>
            </a:r>
            <a:endParaRPr lang="en-US" sz="5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7B730-495B-40F0-AB64-7866ECACA235}"/>
              </a:ext>
            </a:extLst>
          </p:cNvPr>
          <p:cNvSpPr/>
          <p:nvPr/>
        </p:nvSpPr>
        <p:spPr>
          <a:xfrm>
            <a:off x="493840" y="-312687"/>
            <a:ext cx="10873490" cy="1168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 ĐIỂM: UỐNG NƯỚC NHỚ NGUỒN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6866D-D740-47A3-94E8-26BB5CB50B7A}"/>
              </a:ext>
            </a:extLst>
          </p:cNvPr>
          <p:cNvSpPr/>
          <p:nvPr/>
        </p:nvSpPr>
        <p:spPr>
          <a:xfrm>
            <a:off x="-54086" y="3185214"/>
            <a:ext cx="123001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Số?</a:t>
            </a:r>
          </a:p>
          <a:p>
            <a:pPr defTabSz="914377">
              <a:defRPr/>
            </a:pPr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Tính</a:t>
            </a:r>
          </a:p>
          <a:p>
            <a:pPr defTabSz="914377">
              <a:defRPr/>
            </a:pPr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Chỉ ra các phép tính sai và sửa lại cho đúng.</a:t>
            </a:r>
          </a:p>
          <a:p>
            <a:pPr defTabSz="914377">
              <a:defRPr/>
            </a:pPr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Nêu phép tính thích hợp với mỗi tranh vẽ.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E620E3-DA87-4979-9E37-915CDCDD3E5A}"/>
              </a:ext>
            </a:extLst>
          </p:cNvPr>
          <p:cNvSpPr/>
          <p:nvPr/>
        </p:nvSpPr>
        <p:spPr>
          <a:xfrm>
            <a:off x="4572448" y="1227991"/>
            <a:ext cx="1808508" cy="1168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68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52337" y="2840855"/>
            <a:ext cx="9144000" cy="899928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FF8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  <a:endParaRPr lang="en-US" b="1" dirty="0">
              <a:solidFill>
                <a:srgbClr val="FF81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A45F820-BA86-4856-95C8-D86077FFC660}"/>
              </a:ext>
            </a:extLst>
          </p:cNvPr>
          <p:cNvSpPr txBox="1">
            <a:spLocks/>
          </p:cNvSpPr>
          <p:nvPr/>
        </p:nvSpPr>
        <p:spPr>
          <a:xfrm rot="20084944">
            <a:off x="2819401" y="3971823"/>
            <a:ext cx="9889958" cy="25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b="1" dirty="0">
                <a:solidFill>
                  <a:srgbClr val="FF8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0" b="1" dirty="0">
                <a:solidFill>
                  <a:srgbClr val="FF8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🥰</a:t>
            </a:r>
            <a:endParaRPr lang="en-US" b="1" dirty="0">
              <a:solidFill>
                <a:srgbClr val="FF81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5285C2A-75DF-41DB-959C-943902A16564}"/>
              </a:ext>
            </a:extLst>
          </p:cNvPr>
          <p:cNvSpPr txBox="1">
            <a:spLocks/>
          </p:cNvSpPr>
          <p:nvPr/>
        </p:nvSpPr>
        <p:spPr>
          <a:xfrm rot="891861">
            <a:off x="-376989" y="734"/>
            <a:ext cx="9889958" cy="25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b="1" dirty="0">
                <a:solidFill>
                  <a:srgbClr val="FF8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0" b="1" dirty="0">
                <a:solidFill>
                  <a:srgbClr val="FF8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😊</a:t>
            </a:r>
            <a:endParaRPr lang="en-US" b="1" dirty="0">
              <a:solidFill>
                <a:srgbClr val="FF81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46163" y="104004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125569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72667" y="143760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746824" y="1658131"/>
            <a:ext cx="4927951" cy="1168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F1E62F4-1D48-4D1E-938C-270C67858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967775"/>
            <a:ext cx="11020425" cy="48387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45217" y="2981024"/>
            <a:ext cx="788727" cy="667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874149" y="2991183"/>
            <a:ext cx="722630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45217" y="4907086"/>
            <a:ext cx="786765" cy="66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874149" y="4930284"/>
            <a:ext cx="786765" cy="666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>
            <a:fillRect/>
          </a:stretch>
        </p:blipFill>
        <p:spPr>
          <a:xfrm rot="20808773">
            <a:off x="6071214" y="-52335"/>
            <a:ext cx="2181379" cy="1962968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>
            <a:fillRect/>
          </a:stretch>
        </p:blipFill>
        <p:spPr>
          <a:xfrm rot="2222251">
            <a:off x="9268776" y="584446"/>
            <a:ext cx="2181379" cy="887539"/>
          </a:xfrm>
          <a:prstGeom prst="rect">
            <a:avLst/>
          </a:prstGeom>
        </p:spPr>
      </p:pic>
      <p:grpSp>
        <p:nvGrpSpPr>
          <p:cNvPr id="11" name="组合 30"/>
          <p:cNvGrpSpPr/>
          <p:nvPr/>
        </p:nvGrpSpPr>
        <p:grpSpPr>
          <a:xfrm>
            <a:off x="339725" y="5046980"/>
            <a:ext cx="1503045" cy="1732915"/>
            <a:chOff x="157150" y="4974509"/>
            <a:chExt cx="2959109" cy="2067450"/>
          </a:xfrm>
        </p:grpSpPr>
        <p:pic>
          <p:nvPicPr>
            <p:cNvPr id="12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>
              <a:fillRect/>
            </a:stretch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13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>
              <a:fillRect/>
            </a:stretch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115" y="577057"/>
            <a:ext cx="10515600" cy="1325563"/>
          </a:xfrm>
        </p:spPr>
        <p:txBody>
          <a:bodyPr>
            <a:no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2: T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ính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1782D-AF9C-4C21-A42D-17A1A4D79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950" y="1797051"/>
            <a:ext cx="509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225ABB-4F0C-4628-87A9-70EFA59E9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575" y="2563814"/>
            <a:ext cx="509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4D34A2-DE1F-437B-AD8B-30F7B31C7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175" y="3427414"/>
            <a:ext cx="482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696B48-CBDE-4A87-8840-F913046A5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1" y="1781176"/>
            <a:ext cx="504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17C7D2-58AC-4B12-8196-57D48968B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5" y="2619376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BF3EE4-C1EC-483A-9060-216F9AE47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288" y="3429001"/>
            <a:ext cx="569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C8CCD4-F0C0-457D-B92A-D66A4B79E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150" y="1806576"/>
            <a:ext cx="482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41AB83-DCE5-488C-967C-BC33E5E6E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2568576"/>
            <a:ext cx="876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BFE5BB-FB33-4CDF-86EB-F2536384A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1" y="3429001"/>
            <a:ext cx="574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974C2DD2-8ABF-4F72-A0EB-0ACB87EA7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663701"/>
            <a:ext cx="1981200" cy="24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3333FF"/>
                </a:solidFill>
              </a:rPr>
              <a:t> 8 - 2  =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3333FF"/>
                </a:solidFill>
              </a:rPr>
              <a:t> 9 - 5  =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3333FF"/>
                </a:solidFill>
              </a:rPr>
              <a:t>10 - 1 =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74841A6F-3E98-4EF3-AD85-0622D4615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388" y="1673226"/>
            <a:ext cx="1695450" cy="24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3333FF"/>
                </a:solidFill>
              </a:rPr>
              <a:t>8 - 1 =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3333FF"/>
                </a:solidFill>
              </a:rPr>
              <a:t>8 - 6 =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3333FF"/>
                </a:solidFill>
              </a:rPr>
              <a:t>9 - 6 =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6F871319-0DC1-4E9F-9AFD-068200F4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663701"/>
            <a:ext cx="1905000" cy="24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3333FF"/>
                </a:solidFill>
              </a:rPr>
              <a:t>8 - 0   =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3333FF"/>
                </a:solidFill>
              </a:rPr>
              <a:t>10 - 0 =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3333FF"/>
                </a:solidFill>
              </a:rPr>
              <a:t>9 - 9  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106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3DF4ECDD-CD22-4A96-B9B9-483755A84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3289" y="-759051"/>
            <a:ext cx="14962512" cy="841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13" y="2123522"/>
            <a:ext cx="11388091" cy="312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804" y="797959"/>
            <a:ext cx="10515600" cy="1325563"/>
          </a:xfrm>
        </p:spPr>
        <p:txBody>
          <a:bodyPr>
            <a:norm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Bài 3: Chỉ ra các phép tính có kết quả sai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và sửa lại cho đúng.</a:t>
            </a:r>
          </a:p>
        </p:txBody>
      </p:sp>
      <p:sp>
        <p:nvSpPr>
          <p:cNvPr id="4" name="Oval 3"/>
          <p:cNvSpPr/>
          <p:nvPr/>
        </p:nvSpPr>
        <p:spPr>
          <a:xfrm>
            <a:off x="9006349" y="1820882"/>
            <a:ext cx="2885994" cy="13352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931742" y="2828051"/>
            <a:ext cx="2782771" cy="14424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F5A6BA-8D16-4EB8-8F57-634466ED77DF}"/>
              </a:ext>
            </a:extLst>
          </p:cNvPr>
          <p:cNvSpPr/>
          <p:nvPr/>
        </p:nvSpPr>
        <p:spPr>
          <a:xfrm>
            <a:off x="4240517" y="4112803"/>
            <a:ext cx="2943542" cy="14424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D8D74-74AC-4EBC-87F4-C448DE7287C9}"/>
              </a:ext>
            </a:extLst>
          </p:cNvPr>
          <p:cNvSpPr txBox="1"/>
          <p:nvPr/>
        </p:nvSpPr>
        <p:spPr>
          <a:xfrm>
            <a:off x="4668154" y="5498640"/>
            <a:ext cx="2343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7 - 2  = 5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15607-8E6C-4F27-8D1E-F103B1CD491E}"/>
              </a:ext>
            </a:extLst>
          </p:cNvPr>
          <p:cNvSpPr txBox="1"/>
          <p:nvPr/>
        </p:nvSpPr>
        <p:spPr>
          <a:xfrm>
            <a:off x="7238072" y="4221022"/>
            <a:ext cx="2343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10 – 4  = 6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E4CB69-D2FB-4B9E-AED8-51F87F31CB76}"/>
              </a:ext>
            </a:extLst>
          </p:cNvPr>
          <p:cNvSpPr txBox="1"/>
          <p:nvPr/>
        </p:nvSpPr>
        <p:spPr>
          <a:xfrm>
            <a:off x="9495073" y="3198710"/>
            <a:ext cx="2343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10 - 5  = 5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7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728" y="0"/>
            <a:ext cx="9626859" cy="709126"/>
          </a:xfrm>
        </p:spPr>
        <p:txBody>
          <a:bodyPr>
            <a:normAutofit/>
          </a:bodyPr>
          <a:lstStyle/>
          <a:p>
            <a:pPr algn="ctr"/>
            <a:r>
              <a:rPr lang="vi-VN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B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ài</a:t>
            </a:r>
            <a:r>
              <a:rPr lang="vi-VN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4: N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êu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7707"/>
                </a:solidFill>
                <a:latin typeface="+mj-lt"/>
                <a:cs typeface="Arial" panose="020B0604020202020204" pitchFamily="34" charset="0"/>
              </a:rPr>
              <a:t>vẽ</a:t>
            </a:r>
            <a:endParaRPr lang="vi-VN" sz="3200" dirty="0">
              <a:solidFill>
                <a:srgbClr val="FF7707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t="14962" r="4543"/>
          <a:stretch/>
        </p:blipFill>
        <p:spPr bwMode="auto">
          <a:xfrm>
            <a:off x="0" y="863129"/>
            <a:ext cx="5251413" cy="29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4D759C9-AA7B-49C8-BB90-3F457EC3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13" y="632123"/>
            <a:ext cx="6459044" cy="279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1BFDB7B-B54C-4E08-94A1-040A34DA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34" y="3674786"/>
            <a:ext cx="7825368" cy="287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170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486</TotalTime>
  <Words>261</Words>
  <Application>Microsoft Office PowerPoint</Application>
  <PresentationFormat>Widescreen</PresentationFormat>
  <Paragraphs>66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UTM Avo</vt:lpstr>
      <vt:lpstr>Times New Roman</vt:lpstr>
      <vt:lpstr>Calibri</vt:lpstr>
      <vt:lpstr>Arial</vt:lpstr>
      <vt:lpstr>HOC10 TEMPLATE</vt:lpstr>
      <vt:lpstr>PowerPoint Presentation</vt:lpstr>
      <vt:lpstr>PowerPoint Presentation</vt:lpstr>
      <vt:lpstr>PowerPoint Presentation</vt:lpstr>
      <vt:lpstr>PowerPoint Presentation</vt:lpstr>
      <vt:lpstr>Bài 2: Tính</vt:lpstr>
      <vt:lpstr>PowerPoint Presentation</vt:lpstr>
      <vt:lpstr>PowerPoint Presentation</vt:lpstr>
      <vt:lpstr>Bài 3: Chỉ ra các phép tính có kết quả sai và sửa lại cho đúng.</vt:lpstr>
      <vt:lpstr>Bài 4: Nêu phép tính thích hợp với tranh vẽ</vt:lpstr>
      <vt:lpstr>Bài 4: Nêu phép tính thích hợp với tranh vẽ</vt:lpstr>
      <vt:lpstr>Bài 4: Nêu phép tính thích hợp với tranh vẽ</vt:lpstr>
      <vt:lpstr>Bài 4: Nêu phép tính thích hợp với tranh vẽ</vt:lpstr>
      <vt:lpstr>Bài 4: Nêu phép tính thích hợp với tranh vẽ</vt:lpstr>
      <vt:lpstr>PowerPoint Presentation</vt:lpstr>
      <vt:lpstr>CHÚC CÁC EM HỌC TỐT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87</cp:revision>
  <dcterms:created xsi:type="dcterms:W3CDTF">2021-11-01T08:16:00Z</dcterms:created>
  <dcterms:modified xsi:type="dcterms:W3CDTF">2024-12-05T00:57:38Z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23B274FB24664E2EA49731544788BC3F</vt:lpwstr>
  </property>
  <property fmtid="{D5CDD505-2E9C-101B-9397-08002B2CF9AE}" pid="3" name="KSOProductBuildVer">
    <vt:lpwstr>1033-11.2.0.10351</vt:lpwstr>
  </property>
</Properties>
</file>