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9" r:id="rId3"/>
    <p:sldMasterId id="2147483722" r:id="rId4"/>
    <p:sldMasterId id="2147483748" r:id="rId5"/>
    <p:sldMasterId id="2147483761" r:id="rId6"/>
    <p:sldMasterId id="2147483787" r:id="rId7"/>
    <p:sldMasterId id="2147483800" r:id="rId8"/>
    <p:sldMasterId id="2147483813" r:id="rId9"/>
    <p:sldMasterId id="2147483826" r:id="rId10"/>
    <p:sldMasterId id="2147483828" r:id="rId11"/>
  </p:sldMasterIdLst>
  <p:notesMasterIdLst>
    <p:notesMasterId r:id="rId28"/>
  </p:notesMasterIdLst>
  <p:sldIdLst>
    <p:sldId id="2657" r:id="rId12"/>
    <p:sldId id="2658" r:id="rId13"/>
    <p:sldId id="2660" r:id="rId14"/>
    <p:sldId id="2661" r:id="rId15"/>
    <p:sldId id="2662" r:id="rId16"/>
    <p:sldId id="2644" r:id="rId17"/>
    <p:sldId id="2633" r:id="rId18"/>
    <p:sldId id="2637" r:id="rId19"/>
    <p:sldId id="2643" r:id="rId20"/>
    <p:sldId id="2645" r:id="rId21"/>
    <p:sldId id="2669" r:id="rId22"/>
    <p:sldId id="2664" r:id="rId23"/>
    <p:sldId id="2665" r:id="rId24"/>
    <p:sldId id="2666" r:id="rId25"/>
    <p:sldId id="2667" r:id="rId26"/>
    <p:sldId id="26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-1330" y="-5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xmlns="" id="{86C18B8F-0F2E-BD3A-86BD-980ABF6838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xmlns="" id="{2F86FBCB-9F59-A110-0E90-55FE8FE8B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xmlns="" id="{7F84A1C1-5EDE-E4BD-4F9B-B79BB53FA9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F8E1E73-2C2B-4D0D-B9CF-3F515F541533}" type="slidenum"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3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765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xmlns="" id="{86C18B8F-0F2E-BD3A-86BD-980ABF6838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xmlns="" id="{2F86FBCB-9F59-A110-0E90-55FE8FE8B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xmlns="" id="{7F84A1C1-5EDE-E4BD-4F9B-B79BB53FA9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F8E1E73-2C2B-4D0D-B9CF-3F515F541533}" type="slidenum"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4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765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C5080E6-B993-4BF8-B63D-CDB7DFE57989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宋体"/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27310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C5080E6-B993-4BF8-B63D-CDB7DFE57989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7310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204" y="5261224"/>
            <a:ext cx="1510174" cy="15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70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C0E956-38A5-7135-5D7E-70659450A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E62490-86A3-6590-FE1A-28D171524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C8753F-EF64-4620-81BE-0D2840DE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F1E081-8566-A715-C73A-CCDA591C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8271B5-9F41-A3DD-65C2-58C03870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59293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D4BB1F-FEB4-4B39-1080-ADDCCCFEE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185040-21D3-00DF-A39F-4C5C3F18D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88775D-5987-E82C-A4AF-FBE4924DB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D4756C-90F1-B666-0583-E2135297B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F4B755-B751-3F15-EF1F-E485BD57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018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92707B-598F-5315-FA52-A63706F1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D6EB5E-D95F-C3F6-9A71-C7DD268D1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316179-D31B-F774-6F96-2EF2BD15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95FAC8-1276-0608-272D-A986ABAE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9ACE26-CBF7-0EB0-9AA3-50E6B06F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00992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68923B-1598-2E77-36F0-182388EB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54B40E-3ADB-0352-5806-11987BA7D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F9178A-86DF-B70F-F1C2-BA612781F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D39CC8-9A6C-0894-EDB0-3073DE3A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0A75BE-8F7D-16C9-DEA9-87076BBD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D61A53-B439-8DDB-82D4-6127E39E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63968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96F2B-73ED-BE10-0CC1-C9866B970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6242E5-1C53-ED56-30F3-850BFA764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FB6592-DCAB-D2F0-DB61-A69872300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D3221E9-275C-2A92-5DD4-E955893A6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94DE2F-D8DE-7CD7-E1FC-5C27DFA101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99A991-6FD0-8538-6065-D4CB3FD9D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90C578F-28AD-C463-0AA2-94ED9A775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EB3940-9E33-49E2-CCC6-CC87D7D3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909765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2BC921-8C5C-BEA5-BAA2-6B3B1B272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7EDDA8D-EDC9-21A4-0CD1-937DEBE29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7AE25AA-43ED-7BA7-8CA5-E8B4AF805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313FC6E-7B0D-9276-F4F7-885FAB98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11466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F0A0CD-88EA-93ED-1AE1-1AA3FE6B0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488B541-3143-267E-3A5F-4E0F3A65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8875B2-7E35-A8D3-B34A-537E6596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584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B19DA-A532-921D-1E30-338EA8CF2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A59DD9-1A7D-D4ED-55A9-D5227E99D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CB9A90-82E8-886D-5492-1BBF0E84A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1DB619-8C97-7BE7-16B1-00502CD2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C69CE1-3E33-CCD1-4536-E186E9DF9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FBEFD9-D9D3-73CC-9905-5DA2D3FE5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43261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63981D-AA75-4EE1-589F-FB1A6D633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FF0C9FC-5FB9-70E7-867C-C88212837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6BFF2B-9D88-3F80-E96C-84CA2BC0D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B565F0-ABEE-5CC6-A142-E9F47239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1BCA45-C09C-126D-0445-9E4C7D1F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1ACA57-5363-949A-841C-D1F95079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7733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60BD28-5E86-54A1-09F6-674901E8C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89B1F4-867C-F0FC-AA07-8E99132EA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EEEEA2-E3C7-95D8-7EC1-EE4801FA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58E2A1-856E-E10C-9EA4-AE466A7AE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EAA30D-4CD1-3EA4-DE72-6DD6746D7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14677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AE14BEC-B796-FA7C-ADAE-3A361F6D4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4A2882-EE68-24FD-AC91-BE29FA98E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FAB3D5-F5C9-CF2A-2655-695CEAB2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98E005-9537-4EE8-6470-F1BA9919A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99522D-C248-C97A-FC93-4C947749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250893"/>
      </p:ext>
    </p:extLst>
  </p:cSld>
  <p:clrMapOvr>
    <a:masterClrMapping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53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48A5C18-F921-4150-818F-C71CBE2DD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95A5E27-DCC2-41D6-AB6B-9D38D9043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D8234C7-248A-424C-88B1-2097FA025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5A26-6F42-4E25-A9CC-A5C86CB8CE5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2024/10/15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1AD83FB-6FE0-47B8-8D76-077B7B61F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AF3608-974E-4F56-854E-D0BC0F48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B5F3-376B-42EE-967F-4AC103BA146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29903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C0E956-38A5-7135-5D7E-70659450A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E62490-86A3-6590-FE1A-28D171524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C8753F-EF64-4620-81BE-0D2840DE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F1E081-8566-A715-C73A-CCDA591C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8271B5-9F41-A3DD-65C2-58C03870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81883"/>
      </p:ext>
    </p:extLst>
  </p:cSld>
  <p:clrMapOvr>
    <a:masterClrMapping/>
  </p:clrMapOvr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D4BB1F-FEB4-4B39-1080-ADDCCCFEE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185040-21D3-00DF-A39F-4C5C3F18D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88775D-5987-E82C-A4AF-FBE4924DB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D4756C-90F1-B666-0583-E2135297B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F4B755-B751-3F15-EF1F-E485BD57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096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92707B-598F-5315-FA52-A63706F1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D6EB5E-D95F-C3F6-9A71-C7DD268D1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316179-D31B-F774-6F96-2EF2BD15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95FAC8-1276-0608-272D-A986ABAE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9ACE26-CBF7-0EB0-9AA3-50E6B06F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13198"/>
      </p:ext>
    </p:extLst>
  </p:cSld>
  <p:clrMapOvr>
    <a:masterClrMapping/>
  </p:clrMapOvr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68923B-1598-2E77-36F0-182388EB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54B40E-3ADB-0352-5806-11987BA7D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F9178A-86DF-B70F-F1C2-BA612781F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D39CC8-9A6C-0894-EDB0-3073DE3A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0A75BE-8F7D-16C9-DEA9-87076BBD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D61A53-B439-8DDB-82D4-6127E39E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26995"/>
      </p:ext>
    </p:extLst>
  </p:cSld>
  <p:clrMapOvr>
    <a:masterClrMapping/>
  </p:clrMapOvr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96F2B-73ED-BE10-0CC1-C9866B970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6242E5-1C53-ED56-30F3-850BFA764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FB6592-DCAB-D2F0-DB61-A69872300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D3221E9-275C-2A92-5DD4-E955893A6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94DE2F-D8DE-7CD7-E1FC-5C27DFA101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99A991-6FD0-8538-6065-D4CB3FD9D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90C578F-28AD-C463-0AA2-94ED9A775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EB3940-9E33-49E2-CCC6-CC87D7D3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61367"/>
      </p:ext>
    </p:extLst>
  </p:cSld>
  <p:clrMapOvr>
    <a:masterClrMapping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2BC921-8C5C-BEA5-BAA2-6B3B1B272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7EDDA8D-EDC9-21A4-0CD1-937DEBE29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7AE25AA-43ED-7BA7-8CA5-E8B4AF805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313FC6E-7B0D-9276-F4F7-885FAB98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37596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F0A0CD-88EA-93ED-1AE1-1AA3FE6B0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488B541-3143-267E-3A5F-4E0F3A65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8875B2-7E35-A8D3-B34A-537E6596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933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B19DA-A532-921D-1E30-338EA8CF2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A59DD9-1A7D-D4ED-55A9-D5227E99D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CB9A90-82E8-886D-5492-1BBF0E84A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1DB619-8C97-7BE7-16B1-00502CD2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C69CE1-3E33-CCD1-4536-E186E9DF9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FBEFD9-D9D3-73CC-9905-5DA2D3FE5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2088"/>
      </p:ext>
    </p:extLst>
  </p:cSld>
  <p:clrMapOvr>
    <a:masterClrMapping/>
  </p:clrMapOvr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63981D-AA75-4EE1-589F-FB1A6D633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FF0C9FC-5FB9-70E7-867C-C88212837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6BFF2B-9D88-3F80-E96C-84CA2BC0D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B565F0-ABEE-5CC6-A142-E9F47239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1BCA45-C09C-126D-0445-9E4C7D1F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1ACA57-5363-949A-841C-D1F95079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34122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60BD28-5E86-54A1-09F6-674901E8C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89B1F4-867C-F0FC-AA07-8E99132EA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EEEEA2-E3C7-95D8-7EC1-EE4801FA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58E2A1-856E-E10C-9EA4-AE466A7AE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EAA30D-4CD1-3EA4-DE72-6DD6746D7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59178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AE14BEC-B796-FA7C-ADAE-3A361F6D4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4A2882-EE68-24FD-AC91-BE29FA98E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FAB3D5-F5C9-CF2A-2655-695CEAB2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98E005-9537-4EE8-6470-F1BA9919A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99522D-C248-C97A-FC93-4C947749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09910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22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C0E956-38A5-7135-5D7E-70659450A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E62490-86A3-6590-FE1A-28D171524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C8753F-EF64-4620-81BE-0D2840DE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F1E081-8566-A715-C73A-CCDA591C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8271B5-9F41-A3DD-65C2-58C03870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4945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D4BB1F-FEB4-4B39-1080-ADDCCCFEE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185040-21D3-00DF-A39F-4C5C3F18D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88775D-5987-E82C-A4AF-FBE4924DB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D4756C-90F1-B666-0583-E2135297B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F4B755-B751-3F15-EF1F-E485BD57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044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92707B-598F-5315-FA52-A63706F1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D6EB5E-D95F-C3F6-9A71-C7DD268D1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316179-D31B-F774-6F96-2EF2BD15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95FAC8-1276-0608-272D-A986ABAE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9ACE26-CBF7-0EB0-9AA3-50E6B06F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84928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68923B-1598-2E77-36F0-182388EB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54B40E-3ADB-0352-5806-11987BA7D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F9178A-86DF-B70F-F1C2-BA612781F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D39CC8-9A6C-0894-EDB0-3073DE3A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0A75BE-8F7D-16C9-DEA9-87076BBD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D61A53-B439-8DDB-82D4-6127E39E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336282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96F2B-73ED-BE10-0CC1-C9866B970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6242E5-1C53-ED56-30F3-850BFA764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FB6592-DCAB-D2F0-DB61-A69872300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D3221E9-275C-2A92-5DD4-E955893A6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94DE2F-D8DE-7CD7-E1FC-5C27DFA101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99A991-6FD0-8538-6065-D4CB3FD9D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90C578F-28AD-C463-0AA2-94ED9A775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EB3940-9E33-49E2-CCC6-CC87D7D3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680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2BC921-8C5C-BEA5-BAA2-6B3B1B272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7EDDA8D-EDC9-21A4-0CD1-937DEBE29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7AE25AA-43ED-7BA7-8CA5-E8B4AF805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313FC6E-7B0D-9276-F4F7-885FAB98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45288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F0A0CD-88EA-93ED-1AE1-1AA3FE6B0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488B541-3143-267E-3A5F-4E0F3A65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8875B2-7E35-A8D3-B34A-537E6596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075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B19DA-A532-921D-1E30-338EA8CF2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A59DD9-1A7D-D4ED-55A9-D5227E99D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CB9A90-82E8-886D-5492-1BBF0E84A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1DB619-8C97-7BE7-16B1-00502CD2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C69CE1-3E33-CCD1-4536-E186E9DF9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FBEFD9-D9D3-73CC-9905-5DA2D3FE5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39802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63981D-AA75-4EE1-589F-FB1A6D633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FF0C9FC-5FB9-70E7-867C-C88212837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6BFF2B-9D88-3F80-E96C-84CA2BC0D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B565F0-ABEE-5CC6-A142-E9F47239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1BCA45-C09C-126D-0445-9E4C7D1F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1ACA57-5363-949A-841C-D1F95079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96892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60BD28-5E86-54A1-09F6-674901E8C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89B1F4-867C-F0FC-AA07-8E99132EA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EEEEA2-E3C7-95D8-7EC1-EE4801FA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58E2A1-856E-E10C-9EA4-AE466A7AE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EAA30D-4CD1-3EA4-DE72-6DD6746D7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00729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AE14BEC-B796-FA7C-ADAE-3A361F6D4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4A2882-EE68-24FD-AC91-BE29FA98E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FAB3D5-F5C9-CF2A-2655-695CEAB2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98E005-9537-4EE8-6470-F1BA9919A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99522D-C248-C97A-FC93-4C947749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4413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27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C0E956-38A5-7135-5D7E-70659450A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E62490-86A3-6590-FE1A-28D171524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C8753F-EF64-4620-81BE-0D2840DE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F1E081-8566-A715-C73A-CCDA591C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8271B5-9F41-A3DD-65C2-58C03870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77482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D4BB1F-FEB4-4B39-1080-ADDCCCFEE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185040-21D3-00DF-A39F-4C5C3F18D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88775D-5987-E82C-A4AF-FBE4924DB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D4756C-90F1-B666-0583-E2135297B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F4B755-B751-3F15-EF1F-E485BD57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546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92707B-598F-5315-FA52-A63706F1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D6EB5E-D95F-C3F6-9A71-C7DD268D1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316179-D31B-F774-6F96-2EF2BD15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95FAC8-1276-0608-272D-A986ABAE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9ACE26-CBF7-0EB0-9AA3-50E6B06F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157594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68923B-1598-2E77-36F0-182388EB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54B40E-3ADB-0352-5806-11987BA7D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F9178A-86DF-B70F-F1C2-BA612781F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D39CC8-9A6C-0894-EDB0-3073DE3A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0A75BE-8F7D-16C9-DEA9-87076BBD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D61A53-B439-8DDB-82D4-6127E39E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02709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96F2B-73ED-BE10-0CC1-C9866B970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6242E5-1C53-ED56-30F3-850BFA764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FB6592-DCAB-D2F0-DB61-A69872300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D3221E9-275C-2A92-5DD4-E955893A6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94DE2F-D8DE-7CD7-E1FC-5C27DFA101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99A991-6FD0-8538-6065-D4CB3FD9D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90C578F-28AD-C463-0AA2-94ED9A775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EB3940-9E33-49E2-CCC6-CC87D7D3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66216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2BC921-8C5C-BEA5-BAA2-6B3B1B272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7EDDA8D-EDC9-21A4-0CD1-937DEBE29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7AE25AA-43ED-7BA7-8CA5-E8B4AF805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313FC6E-7B0D-9276-F4F7-885FAB98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93425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F0A0CD-88EA-93ED-1AE1-1AA3FE6B0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488B541-3143-267E-3A5F-4E0F3A65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8875B2-7E35-A8D3-B34A-537E6596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906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B19DA-A532-921D-1E30-338EA8CF2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A59DD9-1A7D-D4ED-55A9-D5227E99D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CB9A90-82E8-886D-5492-1BBF0E84A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1DB619-8C97-7BE7-16B1-00502CD2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C69CE1-3E33-CCD1-4536-E186E9DF9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FBEFD9-D9D3-73CC-9905-5DA2D3FE5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26641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63981D-AA75-4EE1-589F-FB1A6D633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FF0C9FC-5FB9-70E7-867C-C88212837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6BFF2B-9D88-3F80-E96C-84CA2BC0D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B565F0-ABEE-5CC6-A142-E9F47239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1BCA45-C09C-126D-0445-9E4C7D1F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1ACA57-5363-949A-841C-D1F95079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5234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60BD28-5E86-54A1-09F6-674901E8C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89B1F4-867C-F0FC-AA07-8E99132EA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EEEEA2-E3C7-95D8-7EC1-EE4801FA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58E2A1-856E-E10C-9EA4-AE466A7AE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EAA30D-4CD1-3EA4-DE72-6DD6746D7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38792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AE14BEC-B796-FA7C-ADAE-3A361F6D4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4A2882-EE68-24FD-AC91-BE29FA98E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FAB3D5-F5C9-CF2A-2655-695CEAB2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98E005-9537-4EE8-6470-F1BA9919A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99522D-C248-C97A-FC93-4C947749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54666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52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C0E956-38A5-7135-5D7E-70659450A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E62490-86A3-6590-FE1A-28D171524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C8753F-EF64-4620-81BE-0D2840DE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F1E081-8566-A715-C73A-CCDA591C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8271B5-9F41-A3DD-65C2-58C03870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94369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D4BB1F-FEB4-4B39-1080-ADDCCCFEE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185040-21D3-00DF-A39F-4C5C3F18D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88775D-5987-E82C-A4AF-FBE4924DB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D4756C-90F1-B666-0583-E2135297B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F4B755-B751-3F15-EF1F-E485BD57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744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92707B-598F-5315-FA52-A63706F1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D6EB5E-D95F-C3F6-9A71-C7DD268D1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316179-D31B-F774-6F96-2EF2BD15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95FAC8-1276-0608-272D-A986ABAE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9ACE26-CBF7-0EB0-9AA3-50E6B06F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4958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68923B-1598-2E77-36F0-182388EB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54B40E-3ADB-0352-5806-11987BA7D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F9178A-86DF-B70F-F1C2-BA612781F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D39CC8-9A6C-0894-EDB0-3073DE3A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0A75BE-8F7D-16C9-DEA9-87076BBD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D61A53-B439-8DDB-82D4-6127E39E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48630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96F2B-73ED-BE10-0CC1-C9866B970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6242E5-1C53-ED56-30F3-850BFA764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FB6592-DCAB-D2F0-DB61-A69872300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D3221E9-275C-2A92-5DD4-E955893A6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94DE2F-D8DE-7CD7-E1FC-5C27DFA101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99A991-6FD0-8538-6065-D4CB3FD9D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90C578F-28AD-C463-0AA2-94ED9A775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EB3940-9E33-49E2-CCC6-CC87D7D3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525979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2BC921-8C5C-BEA5-BAA2-6B3B1B272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7EDDA8D-EDC9-21A4-0CD1-937DEBE29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7AE25AA-43ED-7BA7-8CA5-E8B4AF805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313FC6E-7B0D-9276-F4F7-885FAB98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089561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F0A0CD-88EA-93ED-1AE1-1AA3FE6B0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488B541-3143-267E-3A5F-4E0F3A65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8875B2-7E35-A8D3-B34A-537E6596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34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B19DA-A532-921D-1E30-338EA8CF2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A59DD9-1A7D-D4ED-55A9-D5227E99D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CB9A90-82E8-886D-5492-1BBF0E84A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1DB619-8C97-7BE7-16B1-00502CD2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C69CE1-3E33-CCD1-4536-E186E9DF9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FBEFD9-D9D3-73CC-9905-5DA2D3FE5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26367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63981D-AA75-4EE1-589F-FB1A6D633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FF0C9FC-5FB9-70E7-867C-C88212837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6BFF2B-9D88-3F80-E96C-84CA2BC0D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B565F0-ABEE-5CC6-A142-E9F47239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1BCA45-C09C-126D-0445-9E4C7D1F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1ACA57-5363-949A-841C-D1F95079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55482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60BD28-5E86-54A1-09F6-674901E8C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89B1F4-867C-F0FC-AA07-8E99132EA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EEEEA2-E3C7-95D8-7EC1-EE4801FA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58E2A1-856E-E10C-9EA4-AE466A7AE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EAA30D-4CD1-3EA4-DE72-6DD6746D7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34160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AE14BEC-B796-FA7C-ADAE-3A361F6D4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4A2882-EE68-24FD-AC91-BE29FA98E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FAB3D5-F5C9-CF2A-2655-695CEAB2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98E005-9537-4EE8-6470-F1BA9919A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99522D-C248-C97A-FC93-4C947749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21789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72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C0E956-38A5-7135-5D7E-70659450A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E62490-86A3-6590-FE1A-28D171524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C8753F-EF64-4620-81BE-0D2840DE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F1E081-8566-A715-C73A-CCDA591C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8271B5-9F41-A3DD-65C2-58C03870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48599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D4BB1F-FEB4-4B39-1080-ADDCCCFEE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185040-21D3-00DF-A39F-4C5C3F18D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88775D-5987-E82C-A4AF-FBE4924DB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D4756C-90F1-B666-0583-E2135297B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F4B755-B751-3F15-EF1F-E485BD57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873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92707B-598F-5315-FA52-A63706F1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D6EB5E-D95F-C3F6-9A71-C7DD268D1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316179-D31B-F774-6F96-2EF2BD15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95FAC8-1276-0608-272D-A986ABAE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9ACE26-CBF7-0EB0-9AA3-50E6B06F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37485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68923B-1598-2E77-36F0-182388EB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54B40E-3ADB-0352-5806-11987BA7D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F9178A-86DF-B70F-F1C2-BA612781F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D39CC8-9A6C-0894-EDB0-3073DE3A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0A75BE-8F7D-16C9-DEA9-87076BBD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D61A53-B439-8DDB-82D4-6127E39E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73828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96F2B-73ED-BE10-0CC1-C9866B970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6242E5-1C53-ED56-30F3-850BFA764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FB6592-DCAB-D2F0-DB61-A69872300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D3221E9-275C-2A92-5DD4-E955893A6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94DE2F-D8DE-7CD7-E1FC-5C27DFA101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99A991-6FD0-8538-6065-D4CB3FD9D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90C578F-28AD-C463-0AA2-94ED9A775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EB3940-9E33-49E2-CCC6-CC87D7D3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7608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2BC921-8C5C-BEA5-BAA2-6B3B1B272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7EDDA8D-EDC9-21A4-0CD1-937DEBE29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7AE25AA-43ED-7BA7-8CA5-E8B4AF805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313FC6E-7B0D-9276-F4F7-885FAB98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97948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F0A0CD-88EA-93ED-1AE1-1AA3FE6B0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488B541-3143-267E-3A5F-4E0F3A65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8875B2-7E35-A8D3-B34A-537E6596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889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B19DA-A532-921D-1E30-338EA8CF2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A59DD9-1A7D-D4ED-55A9-D5227E99D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CB9A90-82E8-886D-5492-1BBF0E84A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1DB619-8C97-7BE7-16B1-00502CD2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C69CE1-3E33-CCD1-4536-E186E9DF9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FBEFD9-D9D3-73CC-9905-5DA2D3FE5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4335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63981D-AA75-4EE1-589F-FB1A6D633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FF0C9FC-5FB9-70E7-867C-C88212837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6BFF2B-9D88-3F80-E96C-84CA2BC0D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B565F0-ABEE-5CC6-A142-E9F47239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1BCA45-C09C-126D-0445-9E4C7D1F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1ACA57-5363-949A-841C-D1F95079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63341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60BD28-5E86-54A1-09F6-674901E8C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89B1F4-867C-F0FC-AA07-8E99132EA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EEEEA2-E3C7-95D8-7EC1-EE4801FA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58E2A1-856E-E10C-9EA4-AE466A7AE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EAA30D-4CD1-3EA4-DE72-6DD6746D7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342924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AE14BEC-B796-FA7C-ADAE-3A361F6D4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4A2882-EE68-24FD-AC91-BE29FA98E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FAB3D5-F5C9-CF2A-2655-695CEAB2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98E005-9537-4EE8-6470-F1BA9919A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99522D-C248-C97A-FC93-4C947749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78403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1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C0E956-38A5-7135-5D7E-70659450A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E62490-86A3-6590-FE1A-28D171524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C8753F-EF64-4620-81BE-0D2840DE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F1E081-8566-A715-C73A-CCDA591C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8271B5-9F41-A3DD-65C2-58C03870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465500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D4BB1F-FEB4-4B39-1080-ADDCCCFEE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185040-21D3-00DF-A39F-4C5C3F18D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88775D-5987-E82C-A4AF-FBE4924DB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D4756C-90F1-B666-0583-E2135297B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F4B755-B751-3F15-EF1F-E485BD57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595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92707B-598F-5315-FA52-A63706F1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D6EB5E-D95F-C3F6-9A71-C7DD268D1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316179-D31B-F774-6F96-2EF2BD15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95FAC8-1276-0608-272D-A986ABAE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9ACE26-CBF7-0EB0-9AA3-50E6B06F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6994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68923B-1598-2E77-36F0-182388EB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54B40E-3ADB-0352-5806-11987BA7D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F9178A-86DF-B70F-F1C2-BA612781F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D39CC8-9A6C-0894-EDB0-3073DE3A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0A75BE-8F7D-16C9-DEA9-87076BBD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D61A53-B439-8DDB-82D4-6127E39E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40953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96F2B-73ED-BE10-0CC1-C9866B970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6242E5-1C53-ED56-30F3-850BFA764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FB6592-DCAB-D2F0-DB61-A69872300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D3221E9-275C-2A92-5DD4-E955893A6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94DE2F-D8DE-7CD7-E1FC-5C27DFA101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99A991-6FD0-8538-6065-D4CB3FD9D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90C578F-28AD-C463-0AA2-94ED9A775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EB3940-9E33-49E2-CCC6-CC87D7D3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24131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2BC921-8C5C-BEA5-BAA2-6B3B1B272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7EDDA8D-EDC9-21A4-0CD1-937DEBE29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7AE25AA-43ED-7BA7-8CA5-E8B4AF805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313FC6E-7B0D-9276-F4F7-885FAB98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22296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F0A0CD-88EA-93ED-1AE1-1AA3FE6B0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488B541-3143-267E-3A5F-4E0F3A65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8875B2-7E35-A8D3-B34A-537E6596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269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B19DA-A532-921D-1E30-338EA8CF2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A59DD9-1A7D-D4ED-55A9-D5227E99D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CB9A90-82E8-886D-5492-1BBF0E84A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1DB619-8C97-7BE7-16B1-00502CD2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C69CE1-3E33-CCD1-4536-E186E9DF9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FBEFD9-D9D3-73CC-9905-5DA2D3FE5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00636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63981D-AA75-4EE1-589F-FB1A6D633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FF0C9FC-5FB9-70E7-867C-C88212837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6BFF2B-9D88-3F80-E96C-84CA2BC0D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B565F0-ABEE-5CC6-A142-E9F47239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1BCA45-C09C-126D-0445-9E4C7D1F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1ACA57-5363-949A-841C-D1F95079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218457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60BD28-5E86-54A1-09F6-674901E8C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89B1F4-867C-F0FC-AA07-8E99132EA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EEEEA2-E3C7-95D8-7EC1-EE4801FA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58E2A1-856E-E10C-9EA4-AE466A7AE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EAA30D-4CD1-3EA4-DE72-6DD6746D7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74418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AE14BEC-B796-FA7C-ADAE-3A361F6D4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4A2882-EE68-24FD-AC91-BE29FA98E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FAB3D5-F5C9-CF2A-2655-695CEAB2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98E005-9537-4EE8-6470-F1BA9919A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99522D-C248-C97A-FC93-4C947749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645827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9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C0E956-38A5-7135-5D7E-70659450A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E62490-86A3-6590-FE1A-28D171524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C8753F-EF64-4620-81BE-0D2840DE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F1E081-8566-A715-C73A-CCDA591C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8271B5-9F41-A3DD-65C2-58C03870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4228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D4BB1F-FEB4-4B39-1080-ADDCCCFEE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185040-21D3-00DF-A39F-4C5C3F18D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88775D-5987-E82C-A4AF-FBE4924DB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D4756C-90F1-B666-0583-E2135297B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F4B755-B751-3F15-EF1F-E485BD57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878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92707B-598F-5315-FA52-A63706F1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D6EB5E-D95F-C3F6-9A71-C7DD268D1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316179-D31B-F774-6F96-2EF2BD15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95FAC8-1276-0608-272D-A986ABAE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9ACE26-CBF7-0EB0-9AA3-50E6B06F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74387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68923B-1598-2E77-36F0-182388EB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54B40E-3ADB-0352-5806-11987BA7D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F9178A-86DF-B70F-F1C2-BA612781F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D39CC8-9A6C-0894-EDB0-3073DE3A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0A75BE-8F7D-16C9-DEA9-87076BBD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D61A53-B439-8DDB-82D4-6127E39E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05872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96F2B-73ED-BE10-0CC1-C9866B970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6242E5-1C53-ED56-30F3-850BFA764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FB6592-DCAB-D2F0-DB61-A69872300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D3221E9-275C-2A92-5DD4-E955893A6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94DE2F-D8DE-7CD7-E1FC-5C27DFA101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99A991-6FD0-8538-6065-D4CB3FD9D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90C578F-28AD-C463-0AA2-94ED9A775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EB3940-9E33-49E2-CCC6-CC87D7D3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60665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2BC921-8C5C-BEA5-BAA2-6B3B1B272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7EDDA8D-EDC9-21A4-0CD1-937DEBE29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7AE25AA-43ED-7BA7-8CA5-E8B4AF805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313FC6E-7B0D-9276-F4F7-885FAB98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67853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F0A0CD-88EA-93ED-1AE1-1AA3FE6B0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488B541-3143-267E-3A5F-4E0F3A65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8875B2-7E35-A8D3-B34A-537E6596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128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B19DA-A532-921D-1E30-338EA8CF2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A59DD9-1A7D-D4ED-55A9-D5227E99D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CB9A90-82E8-886D-5492-1BBF0E84A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1DB619-8C97-7BE7-16B1-00502CD2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C69CE1-3E33-CCD1-4536-E186E9DF9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FBEFD9-D9D3-73CC-9905-5DA2D3FE5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69471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63981D-AA75-4EE1-589F-FB1A6D633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FF0C9FC-5FB9-70E7-867C-C88212837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6BFF2B-9D88-3F80-E96C-84CA2BC0D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B565F0-ABEE-5CC6-A142-E9F47239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1BCA45-C09C-126D-0445-9E4C7D1F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1ACA57-5363-949A-841C-D1F95079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87868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60BD28-5E86-54A1-09F6-674901E8C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89B1F4-867C-F0FC-AA07-8E99132EA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EEEEA2-E3C7-95D8-7EC1-EE4801FA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58E2A1-856E-E10C-9EA4-AE466A7AE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EAA30D-4CD1-3EA4-DE72-6DD6746D7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44414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AE14BEC-B796-FA7C-ADAE-3A361F6D4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4A2882-EE68-24FD-AC91-BE29FA98E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FAB3D5-F5C9-CF2A-2655-695CEAB2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98E005-9537-4EE8-6470-F1BA9919A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99522D-C248-C97A-FC93-4C947749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81804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C85875E-DDDB-46CC-9B84-955A8A814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E654AB2-A645-40E2-848B-1ED1739AD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36F3BC4-AEDB-4AF1-A6AA-B8E448B58D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5A26-6F42-4E25-A9CC-A5C86CB8CE5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2024/10/15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BD5F516-2B92-4858-893C-598BF7631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EDE33DB-DD0F-4437-884A-802D68509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6B5F3-376B-42EE-967F-4AC103BA146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7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E3534C-1CD8-0B9A-A246-05D2E5CF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F7507D-E9E7-2D04-E35B-48337A3EA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9F1ABE-47AB-CFF6-8AA3-DDDC16CCE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9A5154-9AE0-D750-0212-AC70BF227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F9AF69-D005-1C69-8C71-9F36ADCA0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1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5905DF8-B250-4DCC-91AB-1B35FF69490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4542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F7B94BE-15A6-4D57-B647-06C993D6321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63" y="-3083412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E3534C-1CD8-0B9A-A246-05D2E5CF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F7507D-E9E7-2D04-E35B-48337A3EA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9F1ABE-47AB-CFF6-8AA3-DDDC16CCE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9A5154-9AE0-D750-0212-AC70BF227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F9AF69-D005-1C69-8C71-9F36ADCA0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62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E3534C-1CD8-0B9A-A246-05D2E5CF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F7507D-E9E7-2D04-E35B-48337A3EA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9F1ABE-47AB-CFF6-8AA3-DDDC16CCE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9A5154-9AE0-D750-0212-AC70BF227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F9AF69-D005-1C69-8C71-9F36ADCA0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5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E3534C-1CD8-0B9A-A246-05D2E5CF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F7507D-E9E7-2D04-E35B-48337A3EA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9F1ABE-47AB-CFF6-8AA3-DDDC16CCE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9A5154-9AE0-D750-0212-AC70BF227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F9AF69-D005-1C69-8C71-9F36ADCA0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7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E3534C-1CD8-0B9A-A246-05D2E5CF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F7507D-E9E7-2D04-E35B-48337A3EA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9F1ABE-47AB-CFF6-8AA3-DDDC16CCE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9A5154-9AE0-D750-0212-AC70BF227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F9AF69-D005-1C69-8C71-9F36ADCA0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7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E3534C-1CD8-0B9A-A246-05D2E5CF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F7507D-E9E7-2D04-E35B-48337A3EA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9F1ABE-47AB-CFF6-8AA3-DDDC16CCE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9A5154-9AE0-D750-0212-AC70BF227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F9AF69-D005-1C69-8C71-9F36ADCA0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5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E3534C-1CD8-0B9A-A246-05D2E5CF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F7507D-E9E7-2D04-E35B-48337A3EA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9F1ABE-47AB-CFF6-8AA3-DDDC16CCE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9A5154-9AE0-D750-0212-AC70BF227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F9AF69-D005-1C69-8C71-9F36ADCA0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50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E3534C-1CD8-0B9A-A246-05D2E5CF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F7507D-E9E7-2D04-E35B-48337A3EA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9F1ABE-47AB-CFF6-8AA3-DDDC16CCE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82A2E-0535-4099-BEFB-8F8A575B11AE}" type="datetimeFigureOut">
              <a:rPr lang="en-ID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9A5154-9AE0-D750-0212-AC70BF227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F9AF69-D005-1C69-8C71-9F36ADCA0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0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7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1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9.png"/><Relationship Id="rId12" Type="http://schemas.openxmlformats.org/officeDocument/2006/relationships/image" Target="../media/image10.svg"/><Relationship Id="rId17" Type="http://schemas.openxmlformats.org/officeDocument/2006/relationships/slide" Target="slide5.xml"/><Relationship Id="rId2" Type="http://schemas.openxmlformats.org/officeDocument/2006/relationships/video" Target="../media/media1.avi"/><Relationship Id="rId16" Type="http://schemas.openxmlformats.org/officeDocument/2006/relationships/slide" Target="slide4.xml"/><Relationship Id="rId1" Type="http://schemas.microsoft.com/office/2007/relationships/media" Target="../media/media1.avi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slide" Target="slide3.xml"/><Relationship Id="rId10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Untitle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WordArt 5"/>
          <p:cNvSpPr>
            <a:spLocks noChangeArrowheads="1" noChangeShapeType="1" noTextEdit="1"/>
          </p:cNvSpPr>
          <p:nvPr/>
        </p:nvSpPr>
        <p:spPr bwMode="auto">
          <a:xfrm>
            <a:off x="1237510" y="3112736"/>
            <a:ext cx="9910410" cy="255941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03167"/>
              </a:avLst>
            </a:prstTxWarp>
          </a:bodyPr>
          <a:lstStyle/>
          <a:p>
            <a:pPr algn="ctr"/>
            <a:r>
              <a:rPr lang="en-US" sz="3600" b="1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CHÀO MỪNG QUÝ THẦY CÔ</a:t>
            </a:r>
          </a:p>
          <a:p>
            <a:pPr algn="ctr"/>
            <a:r>
              <a:rPr lang="en-US" sz="3600" b="1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VỀ DỰ GIỜ THĂM LỚP</a:t>
            </a:r>
          </a:p>
        </p:txBody>
      </p:sp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3004760" y="3531094"/>
            <a:ext cx="933552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9900CC"/>
              </a:solidFill>
            </a:endParaRPr>
          </a:p>
          <a:p>
            <a:r>
              <a:rPr lang="en-US" sz="3200" b="1" dirty="0" err="1">
                <a:solidFill>
                  <a:prstClr val="white"/>
                </a:solidFill>
              </a:rPr>
              <a:t>Giáo</a:t>
            </a:r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en-US" sz="3200" b="1" dirty="0" err="1">
                <a:solidFill>
                  <a:prstClr val="white"/>
                </a:solidFill>
              </a:rPr>
              <a:t>viên</a:t>
            </a:r>
            <a:r>
              <a:rPr lang="en-US" sz="3200" b="1" dirty="0">
                <a:solidFill>
                  <a:prstClr val="white"/>
                </a:solidFill>
              </a:rPr>
              <a:t> 	 : </a:t>
            </a:r>
            <a:r>
              <a:rPr lang="en-US" sz="3200" b="1" dirty="0" err="1">
                <a:solidFill>
                  <a:prstClr val="white"/>
                </a:solidFill>
              </a:rPr>
              <a:t>Nguyễn</a:t>
            </a:r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en-US" sz="3200" b="1" dirty="0" err="1">
                <a:solidFill>
                  <a:prstClr val="white"/>
                </a:solidFill>
              </a:rPr>
              <a:t>Thị</a:t>
            </a:r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en-US" sz="3200" b="1" dirty="0" err="1">
                <a:solidFill>
                  <a:prstClr val="white"/>
                </a:solidFill>
              </a:rPr>
              <a:t>Thanh</a:t>
            </a:r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en-US" sz="3200" b="1" dirty="0" err="1">
                <a:solidFill>
                  <a:prstClr val="white"/>
                </a:solidFill>
              </a:rPr>
              <a:t>Trà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</a:endParaRPr>
          </a:p>
          <a:p>
            <a:r>
              <a:rPr lang="en-US" sz="3200" b="1" dirty="0" err="1">
                <a:solidFill>
                  <a:prstClr val="white"/>
                </a:solidFill>
              </a:rPr>
              <a:t>Môn</a:t>
            </a:r>
            <a:r>
              <a:rPr lang="en-US" sz="3200" b="1" dirty="0">
                <a:solidFill>
                  <a:prstClr val="white"/>
                </a:solidFill>
              </a:rPr>
              <a:t>		 : </a:t>
            </a:r>
            <a:r>
              <a:rPr lang="en-US" sz="3200" b="1" dirty="0" err="1">
                <a:solidFill>
                  <a:prstClr val="white"/>
                </a:solidFill>
              </a:rPr>
              <a:t>Toán</a:t>
            </a:r>
            <a:endParaRPr lang="en-US" sz="3200" b="1" dirty="0">
              <a:solidFill>
                <a:prstClr val="white"/>
              </a:solidFill>
            </a:endParaRPr>
          </a:p>
          <a:p>
            <a:r>
              <a:rPr lang="en-US" sz="3200" b="1" dirty="0" err="1">
                <a:solidFill>
                  <a:prstClr val="white"/>
                </a:solidFill>
              </a:rPr>
              <a:t>Lớp</a:t>
            </a:r>
            <a:r>
              <a:rPr lang="en-US" sz="3200" b="1" dirty="0">
                <a:solidFill>
                  <a:prstClr val="white"/>
                </a:solidFill>
              </a:rPr>
              <a:t>		 : </a:t>
            </a:r>
            <a:r>
              <a:rPr lang="en-US" sz="3200" b="1" dirty="0" smtClean="0">
                <a:solidFill>
                  <a:prstClr val="white"/>
                </a:solidFill>
              </a:rPr>
              <a:t>3G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1981200" y="-250420"/>
            <a:ext cx="8610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9900CC"/>
              </a:solidFill>
            </a:endParaRPr>
          </a:p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Ủy</a:t>
            </a:r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32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phô</a:t>
            </a:r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Nhơn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Cừ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338B1EAA-8A99-94EE-751F-D2F160D9660E}"/>
              </a:ext>
            </a:extLst>
          </p:cNvPr>
          <p:cNvCxnSpPr/>
          <p:nvPr/>
        </p:nvCxnSpPr>
        <p:spPr>
          <a:xfrm>
            <a:off x="4876800" y="1319240"/>
            <a:ext cx="273336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014848-04EF-77CC-A656-8C4FE333A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42" y="5506720"/>
            <a:ext cx="3039439" cy="109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6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06733" y="42888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42" name="Graphic 41">
            <a:extLst>
              <a:ext uri="{FF2B5EF4-FFF2-40B4-BE49-F238E27FC236}">
                <a16:creationId xmlns=""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68357" y="497208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</a:rPr>
              <a:t>3.</a:t>
            </a:r>
            <a:r>
              <a:rPr lang="en-US" sz="4000" dirty="0"/>
              <a:t>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1141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112180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1133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1782195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1792924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2422080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2752826"/>
            <a:ext cx="4235117" cy="29470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2835574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u="sng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4295049" y="3628220"/>
            <a:ext cx="7534377" cy="20622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 người </a:t>
            </a:r>
            <a:r>
              <a:rPr lang="en-US" sz="4267" b="1" kern="0" dirty="0" smtClea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ở </a:t>
            </a:r>
            <a:r>
              <a:rPr lang="vi-VN" sz="4267" b="1" kern="0" dirty="0" smtClea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mỗi </a:t>
            </a: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ca-bin </a:t>
            </a:r>
            <a:r>
              <a:rPr lang="vi-VN" sz="4267" b="1" kern="0" dirty="0" smtClea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là:</a:t>
            </a:r>
            <a:endParaRPr lang="en-US" sz="4267" b="1" kern="0" dirty="0" smtClean="0">
              <a:solidFill>
                <a:srgbClr val="00B05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4267" b="1" kern="0" dirty="0" smtClea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    30 : 5 = 6 (</a:t>
            </a:r>
            <a:r>
              <a:rPr lang="en-US" sz="4267" b="1" kern="0" dirty="0" err="1" smtClea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người</a:t>
            </a:r>
            <a:r>
              <a:rPr lang="en-US" sz="4267" b="1" kern="0" dirty="0" smtClea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)</a:t>
            </a:r>
          </a:p>
          <a:p>
            <a:pPr defTabSz="1219170">
              <a:buClr>
                <a:srgbClr val="000000"/>
              </a:buClr>
            </a:pPr>
            <a:r>
              <a:rPr lang="en-US" sz="4267" b="1" kern="0" dirty="0" smtClea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    </a:t>
            </a:r>
            <a:r>
              <a:rPr lang="en-US" sz="4267" b="1" i="1" kern="0" dirty="0" err="1" smtClea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Đáp</a:t>
            </a:r>
            <a:r>
              <a:rPr lang="en-US" sz="4267" b="1" i="1" kern="0" dirty="0" smtClea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i="1" kern="0" dirty="0" err="1" smtClea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sô</a:t>
            </a:r>
            <a:r>
              <a:rPr lang="en-US" sz="4267" b="1" i="1" kern="0" dirty="0" smtClea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́</a:t>
            </a:r>
            <a:r>
              <a:rPr lang="en-US" sz="4267" b="1" kern="0" dirty="0" smtClea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: 6 </a:t>
            </a:r>
            <a:r>
              <a:rPr lang="en-US" sz="4267" b="1" kern="0" dirty="0" err="1" smtClea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người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" y="4302050"/>
            <a:ext cx="2805612" cy="2387359"/>
          </a:xfrm>
          <a:prstGeom prst="rect">
            <a:avLst/>
          </a:prstGeom>
        </p:spPr>
      </p:pic>
      <p:pic>
        <p:nvPicPr>
          <p:cNvPr id="8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771" y="3523168"/>
            <a:ext cx="2394975" cy="30654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B29BFA2-13A0-E5B8-ADD9-06B3D723B233}"/>
              </a:ext>
            </a:extLst>
          </p:cNvPr>
          <p:cNvSpPr/>
          <p:nvPr/>
        </p:nvSpPr>
        <p:spPr>
          <a:xfrm>
            <a:off x="169817" y="1751989"/>
            <a:ext cx="11756711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14000"/>
              </a:lnSpc>
            </a:pP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vi-VN" sz="4000" b="1" dirty="0">
              <a:solidFill>
                <a:srgbClr val="FF0000"/>
              </a:solidFill>
              <a:latin typeface="Times Neue Roman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B29BFA2-13A0-E5B8-ADD9-06B3D723B233}"/>
              </a:ext>
            </a:extLst>
          </p:cNvPr>
          <p:cNvSpPr/>
          <p:nvPr/>
        </p:nvSpPr>
        <p:spPr>
          <a:xfrm>
            <a:off x="229617" y="2552589"/>
            <a:ext cx="11756711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14000"/>
              </a:lnSpc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thừa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(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4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4000"/>
              </a:lnSpc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́?</a:t>
            </a:r>
            <a:endParaRPr lang="en-US" sz="4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4000"/>
              </a:lnSpc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endParaRPr lang="vi-VN" sz="4000" b="1" dirty="0">
              <a:solidFill>
                <a:srgbClr val="002060"/>
              </a:solidFill>
              <a:latin typeface="Times Neue Roman"/>
              <a:cs typeface="Times New Roman" panose="02020603050405020304" pitchFamily="18" charset="0"/>
            </a:endParaRPr>
          </a:p>
        </p:txBody>
      </p:sp>
      <p:sp>
        <p:nvSpPr>
          <p:cNvPr id="9" name="TextBox 29"/>
          <p:cNvSpPr txBox="1"/>
          <p:nvPr/>
        </p:nvSpPr>
        <p:spPr>
          <a:xfrm>
            <a:off x="1800141" y="43397"/>
            <a:ext cx="8912311" cy="1263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ct val="114000"/>
              </a:lnSpc>
              <a:spcBef>
                <a:spcPct val="0"/>
              </a:spcBef>
              <a:defRPr/>
            </a:pPr>
            <a:r>
              <a:rPr lang="en-US" sz="3600" u="sng" spc="-133" dirty="0" err="1">
                <a:solidFill>
                  <a:srgbClr val="FF0000"/>
                </a:solidFill>
                <a:latin typeface="Sriracha"/>
              </a:rPr>
              <a:t>Chủ</a:t>
            </a:r>
            <a:r>
              <a:rPr lang="en-US" sz="3600" u="sng" spc="-133" dirty="0">
                <a:solidFill>
                  <a:srgbClr val="FF0000"/>
                </a:solidFill>
                <a:latin typeface="Sriracha"/>
              </a:rPr>
              <a:t> </a:t>
            </a:r>
            <a:r>
              <a:rPr lang="en-US" sz="3600" u="sng" spc="-133" dirty="0" err="1">
                <a:solidFill>
                  <a:srgbClr val="FF0000"/>
                </a:solidFill>
                <a:latin typeface="Sriracha"/>
              </a:rPr>
              <a:t>điểm</a:t>
            </a:r>
            <a:r>
              <a:rPr lang="en-US" sz="3600" spc="-133" dirty="0">
                <a:solidFill>
                  <a:srgbClr val="FF0000"/>
                </a:solidFill>
                <a:latin typeface="Sriracha"/>
              </a:rPr>
              <a:t>: </a:t>
            </a:r>
            <a:r>
              <a:rPr lang="en-US" sz="3600" spc="-133" dirty="0" smtClean="0">
                <a:solidFill>
                  <a:srgbClr val="FF0000"/>
                </a:solidFill>
                <a:latin typeface="Sriracha"/>
              </a:rPr>
              <a:t>EM LÀ MẦM NON CỦA ĐẢNG</a:t>
            </a:r>
            <a:endParaRPr lang="en-US" sz="3600" spc="-133" dirty="0">
              <a:solidFill>
                <a:srgbClr val="FF0000"/>
              </a:solidFill>
              <a:latin typeface="Sriracha"/>
            </a:endParaRPr>
          </a:p>
          <a:p>
            <a:pPr algn="ctr" defTabSz="609539">
              <a:lnSpc>
                <a:spcPct val="114000"/>
              </a:lnSpc>
              <a:spcBef>
                <a:spcPct val="0"/>
              </a:spcBef>
              <a:defRPr/>
            </a:pPr>
            <a:r>
              <a:rPr lang="en-US" sz="3600" spc="-133" dirty="0" err="1">
                <a:solidFill>
                  <a:srgbClr val="000000"/>
                </a:solidFill>
                <a:latin typeface="Sriracha"/>
              </a:rPr>
              <a:t>Thứ</a:t>
            </a:r>
            <a:r>
              <a:rPr lang="en-US" sz="3600" spc="-133" dirty="0">
                <a:solidFill>
                  <a:srgbClr val="000000"/>
                </a:solidFill>
                <a:latin typeface="Sriracha"/>
              </a:rPr>
              <a:t> </a:t>
            </a:r>
            <a:r>
              <a:rPr lang="en-US" sz="3600" spc="-133" dirty="0" err="1">
                <a:solidFill>
                  <a:srgbClr val="000000"/>
                </a:solidFill>
                <a:latin typeface="Sriracha"/>
              </a:rPr>
              <a:t>năm</a:t>
            </a:r>
            <a:r>
              <a:rPr lang="en-US" sz="3600" spc="-133" dirty="0">
                <a:solidFill>
                  <a:srgbClr val="000000"/>
                </a:solidFill>
                <a:latin typeface="Sriracha"/>
              </a:rPr>
              <a:t> </a:t>
            </a:r>
            <a:r>
              <a:rPr lang="en-US" sz="3600" spc="-133" dirty="0" err="1">
                <a:solidFill>
                  <a:srgbClr val="000000"/>
                </a:solidFill>
                <a:latin typeface="Sriracha"/>
              </a:rPr>
              <a:t>ngày</a:t>
            </a:r>
            <a:r>
              <a:rPr lang="en-US" sz="3600" spc="-133" dirty="0">
                <a:solidFill>
                  <a:srgbClr val="000000"/>
                </a:solidFill>
                <a:latin typeface="Sriracha"/>
              </a:rPr>
              <a:t> </a:t>
            </a:r>
            <a:r>
              <a:rPr lang="en-US" sz="3600" spc="-133" dirty="0" smtClean="0">
                <a:solidFill>
                  <a:srgbClr val="000000"/>
                </a:solidFill>
                <a:latin typeface="Sriracha"/>
              </a:rPr>
              <a:t>15  </a:t>
            </a:r>
            <a:r>
              <a:rPr lang="en-US" sz="3600" spc="-133" dirty="0" err="1">
                <a:solidFill>
                  <a:srgbClr val="000000"/>
                </a:solidFill>
                <a:latin typeface="Sriracha"/>
              </a:rPr>
              <a:t>tháng</a:t>
            </a:r>
            <a:r>
              <a:rPr lang="en-US" sz="3600" spc="-133" dirty="0">
                <a:solidFill>
                  <a:srgbClr val="000000"/>
                </a:solidFill>
                <a:latin typeface="Sriracha"/>
              </a:rPr>
              <a:t> </a:t>
            </a:r>
            <a:r>
              <a:rPr lang="en-US" sz="3600" spc="-133" dirty="0" smtClean="0">
                <a:solidFill>
                  <a:srgbClr val="000000"/>
                </a:solidFill>
                <a:latin typeface="Sriracha"/>
              </a:rPr>
              <a:t>10 </a:t>
            </a:r>
            <a:r>
              <a:rPr lang="en-US" sz="3600" spc="-133" dirty="0" err="1">
                <a:solidFill>
                  <a:srgbClr val="000000"/>
                </a:solidFill>
                <a:latin typeface="Sriracha"/>
              </a:rPr>
              <a:t>năm</a:t>
            </a:r>
            <a:r>
              <a:rPr lang="en-US" sz="3600" spc="-133" dirty="0">
                <a:solidFill>
                  <a:srgbClr val="000000"/>
                </a:solidFill>
                <a:latin typeface="Sriracha"/>
              </a:rPr>
              <a:t> </a:t>
            </a:r>
            <a:r>
              <a:rPr lang="en-US" sz="3600" spc="-133" dirty="0" smtClean="0">
                <a:solidFill>
                  <a:srgbClr val="000000"/>
                </a:solidFill>
                <a:latin typeface="Sriracha"/>
              </a:rPr>
              <a:t>2024</a:t>
            </a:r>
            <a:endParaRPr lang="en-US" sz="3600" spc="-133" dirty="0">
              <a:solidFill>
                <a:srgbClr val="000000"/>
              </a:solidFill>
              <a:latin typeface="Sriracha"/>
            </a:endParaRPr>
          </a:p>
        </p:txBody>
      </p:sp>
    </p:spTree>
    <p:extLst>
      <p:ext uri="{BB962C8B-B14F-4D97-AF65-F5344CB8AC3E}">
        <p14:creationId xmlns:p14="http://schemas.microsoft.com/office/powerpoint/2010/main" val="3583660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930400" cy="1603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5"/>
          <p:cNvSpPr txBox="1"/>
          <p:nvPr/>
        </p:nvSpPr>
        <p:spPr>
          <a:xfrm>
            <a:off x="360219" y="4618182"/>
            <a:ext cx="50153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A. 8</a:t>
            </a:r>
            <a:endParaRPr sz="4000" b="1" dirty="0">
              <a:solidFill>
                <a:prstClr val="whit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108;p5"/>
          <p:cNvSpPr txBox="1"/>
          <p:nvPr/>
        </p:nvSpPr>
        <p:spPr>
          <a:xfrm>
            <a:off x="286328" y="5828146"/>
            <a:ext cx="5015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C. 7</a:t>
            </a:r>
            <a:endParaRPr sz="4000" b="1" dirty="0">
              <a:solidFill>
                <a:prstClr val="whit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sz="4000" b="1" dirty="0">
              <a:solidFill>
                <a:prstClr val="whit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5"/>
          <p:cNvSpPr txBox="1"/>
          <p:nvPr/>
        </p:nvSpPr>
        <p:spPr>
          <a:xfrm>
            <a:off x="6780866" y="4618182"/>
            <a:ext cx="50153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B. </a:t>
            </a:r>
            <a:r>
              <a:rPr lang="en-US" sz="4000" b="1" dirty="0" smtClean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4000" b="1" dirty="0">
              <a:solidFill>
                <a:prstClr val="whit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5"/>
          <p:cNvSpPr txBox="1"/>
          <p:nvPr/>
        </p:nvSpPr>
        <p:spPr>
          <a:xfrm>
            <a:off x="6900939" y="5828146"/>
            <a:ext cx="50153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D. 5</a:t>
            </a:r>
            <a:endParaRPr sz="4000" b="1" dirty="0">
              <a:solidFill>
                <a:prstClr val="whit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1" name="Google Shape;111;p5" descr="Kết quả hình ảnh cho ICON ĐÚNG SA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69319" y="4146535"/>
            <a:ext cx="1339264" cy="1339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5" descr="Kết quả hình ảnh cho ICON SAI 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0245" y="5512447"/>
            <a:ext cx="1339284" cy="1339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5" descr="Kết quả hình ảnh cho ICON SAI 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77000" y="4302483"/>
            <a:ext cx="1339284" cy="1339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5" descr="Kết quả hình ảnh cho ICON SAI 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77000" y="5588499"/>
            <a:ext cx="1339284" cy="13392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utoShape 19" descr="Parchment">
            <a:extLst>
              <a:ext uri="{FF2B5EF4-FFF2-40B4-BE49-F238E27FC236}">
                <a16:creationId xmlns:a16="http://schemas.microsoft.com/office/drawing/2014/main" xmlns="" id="{C86E5A49-6592-59AA-AD8F-5AACABA17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764777"/>
            <a:ext cx="8534400" cy="1464231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>
            <a:spAutoFit/>
          </a:bodyPr>
          <a:lstStyle>
            <a:lvl1pPr defTabSz="2571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571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571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571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571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sz="4000" b="1" kern="0" dirty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1</a:t>
            </a:r>
            <a:r>
              <a:rPr lang="en-US" sz="4000" b="1" kern="0" dirty="0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. </a:t>
            </a:r>
            <a:r>
              <a:rPr lang="en-US" sz="4000" b="1" kern="0" dirty="0" err="1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 ? </a:t>
            </a:r>
          </a:p>
          <a:p>
            <a:pPr algn="ctr" defTabSz="914400"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sz="4000" b="1" kern="0" dirty="0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                          x 4 = 32</a:t>
            </a:r>
            <a:endParaRPr lang="en-US" sz="4000" b="1" kern="0" dirty="0">
              <a:solidFill>
                <a:srgbClr val="000000"/>
              </a:solidFill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CFA41AC-3DD0-4514-541C-33630AE394AA}"/>
              </a:ext>
            </a:extLst>
          </p:cNvPr>
          <p:cNvSpPr/>
          <p:nvPr/>
        </p:nvSpPr>
        <p:spPr>
          <a:xfrm>
            <a:off x="6096000" y="1517073"/>
            <a:ext cx="439882" cy="52993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993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930400" cy="1603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6"/>
          <p:cNvSpPr txBox="1"/>
          <p:nvPr/>
        </p:nvSpPr>
        <p:spPr>
          <a:xfrm>
            <a:off x="6796400" y="4623878"/>
            <a:ext cx="50153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9</a:t>
            </a:r>
            <a:endParaRPr sz="40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p6"/>
          <p:cNvSpPr txBox="1"/>
          <p:nvPr/>
        </p:nvSpPr>
        <p:spPr>
          <a:xfrm>
            <a:off x="286328" y="5828146"/>
            <a:ext cx="5015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4000" b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4000" b="1">
              <a:solidFill>
                <a:prstClr val="whit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en-US" sz="40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40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6"/>
          <p:cNvSpPr txBox="1"/>
          <p:nvPr/>
        </p:nvSpPr>
        <p:spPr>
          <a:xfrm>
            <a:off x="286328" y="4646712"/>
            <a:ext cx="50153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40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40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6"/>
          <p:cNvSpPr txBox="1"/>
          <p:nvPr/>
        </p:nvSpPr>
        <p:spPr>
          <a:xfrm>
            <a:off x="6900939" y="5828146"/>
            <a:ext cx="50153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</a:t>
            </a:r>
            <a:r>
              <a:rPr lang="en-US" sz="4000" b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4000" b="1" dirty="0">
              <a:solidFill>
                <a:prstClr val="whit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9" name="Google Shape;139;p6" descr="Kết quả hình ảnh cho ICON ĐÚNG SA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84365" y="4154757"/>
            <a:ext cx="1339264" cy="1339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6" descr="Kết quả hình ảnh cho ICON SAI 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0245" y="5512447"/>
            <a:ext cx="1339284" cy="1339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6" descr="Kết quả hình ảnh cho ICON SAI 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49563" y="4331013"/>
            <a:ext cx="1339284" cy="1339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6" descr="Kết quả hình ảnh cho ICON SAI 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77000" y="5588499"/>
            <a:ext cx="1339284" cy="13392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48000" y="159303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b="1" kern="0" dirty="0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2. </a:t>
            </a:r>
            <a:r>
              <a:rPr lang="en-US" sz="4000" b="1" kern="0" dirty="0" err="1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 ? 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en-US" sz="4000" b="1" kern="0" dirty="0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9 </a:t>
            </a:r>
            <a:r>
              <a:rPr lang="en-US" sz="4000" b="1" kern="0" dirty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x</a:t>
            </a:r>
            <a:r>
              <a:rPr lang="en-US" sz="4000" b="1" kern="0" dirty="0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          </a:t>
            </a:r>
            <a:r>
              <a:rPr lang="en-US" sz="4000" b="1" kern="0" dirty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= </a:t>
            </a:r>
            <a:r>
              <a:rPr lang="en-US" sz="4000" b="1" kern="0" dirty="0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36</a:t>
            </a:r>
            <a:endParaRPr lang="en-US" sz="4000" b="1" kern="0" dirty="0">
              <a:solidFill>
                <a:srgbClr val="000000"/>
              </a:solidFill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CFA41AC-3DD0-4514-541C-33630AE394AA}"/>
              </a:ext>
            </a:extLst>
          </p:cNvPr>
          <p:cNvSpPr/>
          <p:nvPr/>
        </p:nvSpPr>
        <p:spPr>
          <a:xfrm>
            <a:off x="5836920" y="2325573"/>
            <a:ext cx="439882" cy="52993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957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930400" cy="160317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"/>
          <p:cNvSpPr txBox="1"/>
          <p:nvPr/>
        </p:nvSpPr>
        <p:spPr>
          <a:xfrm>
            <a:off x="2253673" y="1339273"/>
            <a:ext cx="7647709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Muốn</a:t>
            </a:r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tìm</a:t>
            </a:r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một</a:t>
            </a:r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thừa</a:t>
            </a:r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sô</a:t>
            </a:r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́, ta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làm</a:t>
            </a:r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thê</a:t>
            </a:r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́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nào</a:t>
            </a:r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lang="en-US" sz="4000" b="1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160;p7"/>
          <p:cNvSpPr txBox="1"/>
          <p:nvPr/>
        </p:nvSpPr>
        <p:spPr>
          <a:xfrm>
            <a:off x="2002055" y="4860423"/>
            <a:ext cx="843173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Muốn</a:t>
            </a:r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tìm</a:t>
            </a:r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một</a:t>
            </a:r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thừa</a:t>
            </a:r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sô</a:t>
            </a:r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́, ta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lấy</a:t>
            </a:r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tích</a:t>
            </a:r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chia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thừa</a:t>
            </a:r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sô</a:t>
            </a:r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́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kia</a:t>
            </a:r>
            <a:r>
              <a:rPr lang="en-US" sz="4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sz="4000" b="1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53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" y="4302050"/>
            <a:ext cx="2805612" cy="2387359"/>
          </a:xfrm>
          <a:prstGeom prst="rect">
            <a:avLst/>
          </a:prstGeom>
        </p:spPr>
      </p:pic>
      <p:pic>
        <p:nvPicPr>
          <p:cNvPr id="8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771" y="3523168"/>
            <a:ext cx="2394975" cy="30654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B29BFA2-13A0-E5B8-ADD9-06B3D723B233}"/>
              </a:ext>
            </a:extLst>
          </p:cNvPr>
          <p:cNvSpPr/>
          <p:nvPr/>
        </p:nvSpPr>
        <p:spPr>
          <a:xfrm>
            <a:off x="169817" y="1751989"/>
            <a:ext cx="11756711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14000"/>
              </a:lnSpc>
            </a:pP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vi-VN" sz="4000" b="1" dirty="0">
              <a:solidFill>
                <a:srgbClr val="FF0000"/>
              </a:solidFill>
              <a:latin typeface="Times Neue Roman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B29BFA2-13A0-E5B8-ADD9-06B3D723B233}"/>
              </a:ext>
            </a:extLst>
          </p:cNvPr>
          <p:cNvSpPr/>
          <p:nvPr/>
        </p:nvSpPr>
        <p:spPr>
          <a:xfrm>
            <a:off x="229617" y="2552589"/>
            <a:ext cx="11756711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14000"/>
              </a:lnSpc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thừa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(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4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4000"/>
              </a:lnSpc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́?</a:t>
            </a:r>
            <a:endParaRPr lang="en-US" sz="4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4000"/>
              </a:lnSpc>
            </a:pP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endParaRPr lang="vi-VN" sz="4000" b="1" dirty="0">
              <a:solidFill>
                <a:srgbClr val="002060"/>
              </a:solidFill>
              <a:latin typeface="Times Neue Roman"/>
              <a:cs typeface="Times New Roman" panose="02020603050405020304" pitchFamily="18" charset="0"/>
            </a:endParaRPr>
          </a:p>
        </p:txBody>
      </p:sp>
      <p:sp>
        <p:nvSpPr>
          <p:cNvPr id="9" name="TextBox 29"/>
          <p:cNvSpPr txBox="1"/>
          <p:nvPr/>
        </p:nvSpPr>
        <p:spPr>
          <a:xfrm>
            <a:off x="1800141" y="43397"/>
            <a:ext cx="8912311" cy="1263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ct val="114000"/>
              </a:lnSpc>
              <a:spcBef>
                <a:spcPct val="0"/>
              </a:spcBef>
              <a:defRPr/>
            </a:pPr>
            <a:r>
              <a:rPr lang="en-US" sz="3600" u="sng" spc="-133" dirty="0" err="1">
                <a:solidFill>
                  <a:srgbClr val="FF0000"/>
                </a:solidFill>
                <a:latin typeface="Sriracha"/>
              </a:rPr>
              <a:t>Chủ</a:t>
            </a:r>
            <a:r>
              <a:rPr lang="en-US" sz="3600" u="sng" spc="-133" dirty="0">
                <a:solidFill>
                  <a:srgbClr val="FF0000"/>
                </a:solidFill>
                <a:latin typeface="Sriracha"/>
              </a:rPr>
              <a:t> </a:t>
            </a:r>
            <a:r>
              <a:rPr lang="en-US" sz="3600" u="sng" spc="-133" dirty="0" err="1">
                <a:solidFill>
                  <a:srgbClr val="FF0000"/>
                </a:solidFill>
                <a:latin typeface="Sriracha"/>
              </a:rPr>
              <a:t>điểm</a:t>
            </a:r>
            <a:r>
              <a:rPr lang="en-US" sz="3600" spc="-133" dirty="0">
                <a:solidFill>
                  <a:srgbClr val="FF0000"/>
                </a:solidFill>
                <a:latin typeface="Sriracha"/>
              </a:rPr>
              <a:t>: </a:t>
            </a:r>
            <a:r>
              <a:rPr lang="en-US" sz="3600" spc="-133" dirty="0" smtClean="0">
                <a:solidFill>
                  <a:srgbClr val="FF0000"/>
                </a:solidFill>
                <a:latin typeface="Sriracha"/>
              </a:rPr>
              <a:t>EM LÀ MẦM NON CỦA ĐẢNG</a:t>
            </a:r>
            <a:endParaRPr lang="en-US" sz="3600" spc="-133" dirty="0">
              <a:solidFill>
                <a:srgbClr val="FF0000"/>
              </a:solidFill>
              <a:latin typeface="Sriracha"/>
            </a:endParaRPr>
          </a:p>
          <a:p>
            <a:pPr algn="ctr" defTabSz="609539">
              <a:lnSpc>
                <a:spcPct val="114000"/>
              </a:lnSpc>
              <a:spcBef>
                <a:spcPct val="0"/>
              </a:spcBef>
              <a:defRPr/>
            </a:pPr>
            <a:r>
              <a:rPr lang="en-US" sz="3600" spc="-133" dirty="0" err="1">
                <a:solidFill>
                  <a:srgbClr val="000000"/>
                </a:solidFill>
                <a:latin typeface="Sriracha"/>
              </a:rPr>
              <a:t>Thứ</a:t>
            </a:r>
            <a:r>
              <a:rPr lang="en-US" sz="3600" spc="-133" dirty="0">
                <a:solidFill>
                  <a:srgbClr val="000000"/>
                </a:solidFill>
                <a:latin typeface="Sriracha"/>
              </a:rPr>
              <a:t> </a:t>
            </a:r>
            <a:r>
              <a:rPr lang="en-US" sz="3600" spc="-133" dirty="0" err="1">
                <a:solidFill>
                  <a:srgbClr val="000000"/>
                </a:solidFill>
                <a:latin typeface="Sriracha"/>
              </a:rPr>
              <a:t>năm</a:t>
            </a:r>
            <a:r>
              <a:rPr lang="en-US" sz="3600" spc="-133" dirty="0">
                <a:solidFill>
                  <a:srgbClr val="000000"/>
                </a:solidFill>
                <a:latin typeface="Sriracha"/>
              </a:rPr>
              <a:t> </a:t>
            </a:r>
            <a:r>
              <a:rPr lang="en-US" sz="3600" spc="-133" dirty="0" err="1">
                <a:solidFill>
                  <a:srgbClr val="000000"/>
                </a:solidFill>
                <a:latin typeface="Sriracha"/>
              </a:rPr>
              <a:t>ngày</a:t>
            </a:r>
            <a:r>
              <a:rPr lang="en-US" sz="3600" spc="-133" dirty="0">
                <a:solidFill>
                  <a:srgbClr val="000000"/>
                </a:solidFill>
                <a:latin typeface="Sriracha"/>
              </a:rPr>
              <a:t> </a:t>
            </a:r>
            <a:r>
              <a:rPr lang="en-US" sz="3600" spc="-133" dirty="0" smtClean="0">
                <a:solidFill>
                  <a:srgbClr val="000000"/>
                </a:solidFill>
                <a:latin typeface="Sriracha"/>
              </a:rPr>
              <a:t>15  </a:t>
            </a:r>
            <a:r>
              <a:rPr lang="en-US" sz="3600" spc="-133" dirty="0" err="1">
                <a:solidFill>
                  <a:srgbClr val="000000"/>
                </a:solidFill>
                <a:latin typeface="Sriracha"/>
              </a:rPr>
              <a:t>tháng</a:t>
            </a:r>
            <a:r>
              <a:rPr lang="en-US" sz="3600" spc="-133" dirty="0">
                <a:solidFill>
                  <a:srgbClr val="000000"/>
                </a:solidFill>
                <a:latin typeface="Sriracha"/>
              </a:rPr>
              <a:t> </a:t>
            </a:r>
            <a:r>
              <a:rPr lang="en-US" sz="3600" spc="-133" dirty="0" smtClean="0">
                <a:solidFill>
                  <a:srgbClr val="000000"/>
                </a:solidFill>
                <a:latin typeface="Sriracha"/>
              </a:rPr>
              <a:t>10 </a:t>
            </a:r>
            <a:r>
              <a:rPr lang="en-US" sz="3600" spc="-133" dirty="0" err="1">
                <a:solidFill>
                  <a:srgbClr val="000000"/>
                </a:solidFill>
                <a:latin typeface="Sriracha"/>
              </a:rPr>
              <a:t>năm</a:t>
            </a:r>
            <a:r>
              <a:rPr lang="en-US" sz="3600" spc="-133" dirty="0">
                <a:solidFill>
                  <a:srgbClr val="000000"/>
                </a:solidFill>
                <a:latin typeface="Sriracha"/>
              </a:rPr>
              <a:t> </a:t>
            </a:r>
            <a:r>
              <a:rPr lang="en-US" sz="3600" spc="-133" dirty="0" smtClean="0">
                <a:solidFill>
                  <a:srgbClr val="000000"/>
                </a:solidFill>
                <a:latin typeface="Sriracha"/>
              </a:rPr>
              <a:t>2024</a:t>
            </a:r>
            <a:endParaRPr lang="en-US" sz="3600" spc="-133" dirty="0">
              <a:solidFill>
                <a:srgbClr val="000000"/>
              </a:solidFill>
              <a:latin typeface="Sriracha"/>
            </a:endParaRPr>
          </a:p>
        </p:txBody>
      </p:sp>
    </p:spTree>
    <p:extLst>
      <p:ext uri="{BB962C8B-B14F-4D97-AF65-F5344CB8AC3E}">
        <p14:creationId xmlns:p14="http://schemas.microsoft.com/office/powerpoint/2010/main" val="2946470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6F94494-FB59-4809-A3D3-D0958A0A6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95" y="12700"/>
            <a:ext cx="12167810" cy="683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084FA6-7A1F-4A78-AD7B-2174B7B02E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3968"/>
            <a:ext cx="13188462" cy="49813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B809258-170B-4083-8E10-ED02EA3CC33C}"/>
              </a:ext>
            </a:extLst>
          </p:cNvPr>
          <p:cNvSpPr/>
          <p:nvPr/>
        </p:nvSpPr>
        <p:spPr>
          <a:xfrm>
            <a:off x="1061010" y="740780"/>
            <a:ext cx="10023676" cy="49833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43791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1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rPr>
              <a:t>CHÂN THÀNH CẢM ƠN QUÝ THẦY CÔ GIÁO </a:t>
            </a:r>
          </a:p>
        </p:txBody>
      </p:sp>
    </p:spTree>
    <p:extLst>
      <p:ext uri="{BB962C8B-B14F-4D97-AF65-F5344CB8AC3E}">
        <p14:creationId xmlns:p14="http://schemas.microsoft.com/office/powerpoint/2010/main" val="291918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1" y="110538"/>
            <a:ext cx="1060476" cy="11453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0" y="1254025"/>
            <a:ext cx="1408804" cy="131242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EACD5C7-138B-4D87-BF14-D713A9FDB803}"/>
              </a:ext>
            </a:extLst>
          </p:cNvPr>
          <p:cNvGrpSpPr/>
          <p:nvPr/>
        </p:nvGrpSpPr>
        <p:grpSpPr>
          <a:xfrm>
            <a:off x="-19050" y="6504381"/>
            <a:ext cx="12213516" cy="923124"/>
            <a:chOff x="0" y="5530631"/>
            <a:chExt cx="12213516" cy="140157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BBBB32B4-0C85-4485-96A5-8E792BEC5EDA}"/>
                </a:ext>
              </a:extLst>
            </p:cNvPr>
            <p:cNvCxnSpPr>
              <a:endCxn id="10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WordArt 2">
            <a:extLst>
              <a:ext uri="{FF2B5EF4-FFF2-40B4-BE49-F238E27FC236}">
                <a16:creationId xmlns:a16="http://schemas.microsoft.com/office/drawing/2014/main" xmlns="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1" y="2501691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99" y="1445915"/>
            <a:ext cx="9038896" cy="5210352"/>
          </a:xfrm>
          <a:prstGeom prst="rect">
            <a:avLst/>
          </a:prstGeom>
        </p:spPr>
      </p:pic>
      <p:pic>
        <p:nvPicPr>
          <p:cNvPr id="2" name="vui-den-truo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697" y="1592033"/>
            <a:ext cx="8888361" cy="4356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9A68AC51-3FB3-4F4A-A76D-6565F8CCC7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0003" y="1261470"/>
            <a:ext cx="999348" cy="1086247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10973372-E072-7D7B-F1C5-2017AB6F7D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99089" flipH="1">
            <a:off x="-856635" y="-76574"/>
            <a:ext cx="5823152" cy="2026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059D2A-6434-CDD8-36C9-96F696349665}"/>
              </a:ext>
            </a:extLst>
          </p:cNvPr>
          <p:cNvSpPr txBox="1"/>
          <p:nvPr/>
        </p:nvSpPr>
        <p:spPr>
          <a:xfrm>
            <a:off x="519677" y="377348"/>
            <a:ext cx="3625107" cy="9131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5334" dirty="0" err="1"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latin typeface="UTM Cookies" panose="02040603050506020204" pitchFamily="18" charset="0"/>
              </a:rPr>
              <a:t>Khởi</a:t>
            </a:r>
            <a:r>
              <a:rPr lang="en-US" sz="5334" dirty="0"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5334" dirty="0" err="1"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latin typeface="UTM Cookies" panose="02040603050506020204" pitchFamily="18" charset="0"/>
              </a:rPr>
              <a:t>động</a:t>
            </a:r>
            <a:endParaRPr lang="en-US" sz="5334" dirty="0">
              <a:solidFill>
                <a:srgbClr val="FF0000"/>
              </a:solidFill>
              <a:effectLst>
                <a:outerShdw dist="50800" dir="3600000" algn="t" rotWithShape="0">
                  <a:prstClr val="white"/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C70FAF8-D847-BBB0-D653-FA6536759CE1}"/>
              </a:ext>
            </a:extLst>
          </p:cNvPr>
          <p:cNvSpPr txBox="1"/>
          <p:nvPr/>
        </p:nvSpPr>
        <p:spPr>
          <a:xfrm>
            <a:off x="4760812" y="445815"/>
            <a:ext cx="5450083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 defTabSz="609630"/>
            <a:r>
              <a:rPr lang="en-US" sz="4000" b="1" err="1"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latin typeface="#9Slide03 Dekar" panose="02000000000000000000" pitchFamily="2" charset="0"/>
              </a:rPr>
              <a:t>Trò</a:t>
            </a:r>
            <a:r>
              <a:rPr lang="en-US" sz="4000" b="1"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latin typeface="#9Slide03 Dekar" panose="02000000000000000000" pitchFamily="2" charset="0"/>
              </a:rPr>
              <a:t> chơi: Hộp quà bí mật</a:t>
            </a:r>
            <a:endParaRPr lang="en-US" sz="4000" b="1" dirty="0">
              <a:solidFill>
                <a:srgbClr val="002060"/>
              </a:solidFill>
              <a:effectLst>
                <a:outerShdw dist="50800" dir="3600000" algn="t" rotWithShape="0">
                  <a:prstClr val="white"/>
                </a:outerShdw>
              </a:effectLst>
              <a:latin typeface="#9Slide03 Dekar" panose="02000000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-1411909" y="3494120"/>
            <a:ext cx="3477236" cy="3440081"/>
          </a:xfrm>
          <a:prstGeom prst="rect">
            <a:avLst/>
          </a:prstGeom>
        </p:spPr>
      </p:pic>
      <p:sp>
        <p:nvSpPr>
          <p:cNvPr id="25" name="Oval 2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F9C05A4A-AFB0-7DEC-01B1-4A23DFA2E59D}"/>
              </a:ext>
            </a:extLst>
          </p:cNvPr>
          <p:cNvSpPr/>
          <p:nvPr/>
        </p:nvSpPr>
        <p:spPr>
          <a:xfrm>
            <a:off x="11024755" y="2722418"/>
            <a:ext cx="847762" cy="77169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ue Roman"/>
              </a:rPr>
              <a:t>1</a:t>
            </a:r>
            <a:endParaRPr lang="en-ID" sz="4000" b="1" dirty="0">
              <a:solidFill>
                <a:prstClr val="white"/>
              </a:solidFill>
              <a:latin typeface="Times Neue Roman"/>
            </a:endParaRPr>
          </a:p>
        </p:txBody>
      </p:sp>
      <p:sp>
        <p:nvSpPr>
          <p:cNvPr id="27" name="Oval 26">
            <a:hlinkClick r:id="rId16" action="ppaction://hlinksldjump"/>
            <a:extLst>
              <a:ext uri="{FF2B5EF4-FFF2-40B4-BE49-F238E27FC236}">
                <a16:creationId xmlns:a16="http://schemas.microsoft.com/office/drawing/2014/main" xmlns="" id="{AC9B35BE-964E-5379-24BF-8A06FD3E53EE}"/>
              </a:ext>
            </a:extLst>
          </p:cNvPr>
          <p:cNvSpPr/>
          <p:nvPr/>
        </p:nvSpPr>
        <p:spPr>
          <a:xfrm>
            <a:off x="11024755" y="3709289"/>
            <a:ext cx="847762" cy="77169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ue Roman"/>
              </a:rPr>
              <a:t>2</a:t>
            </a:r>
            <a:endParaRPr lang="en-ID" sz="4000" b="1" dirty="0">
              <a:solidFill>
                <a:prstClr val="white"/>
              </a:solidFill>
              <a:latin typeface="Times Neue Roman"/>
            </a:endParaRPr>
          </a:p>
        </p:txBody>
      </p:sp>
      <p:sp>
        <p:nvSpPr>
          <p:cNvPr id="31" name="Arrow: Right 30">
            <a:hlinkClick r:id="rId17" action="ppaction://hlinksldjump"/>
            <a:extLst>
              <a:ext uri="{FF2B5EF4-FFF2-40B4-BE49-F238E27FC236}">
                <a16:creationId xmlns:a16="http://schemas.microsoft.com/office/drawing/2014/main" xmlns="" id="{03C42D80-73D4-D89C-DDAF-80AD36D928A2}"/>
              </a:ext>
            </a:extLst>
          </p:cNvPr>
          <p:cNvSpPr/>
          <p:nvPr/>
        </p:nvSpPr>
        <p:spPr>
          <a:xfrm>
            <a:off x="10476791" y="5697667"/>
            <a:ext cx="1603660" cy="103478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5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rame with a book and pencil&#10;&#10;Description automatically generated">
            <a:extLst>
              <a:ext uri="{FF2B5EF4-FFF2-40B4-BE49-F238E27FC236}">
                <a16:creationId xmlns:a16="http://schemas.microsoft.com/office/drawing/2014/main" xmlns="" id="{0D4A2090-7687-6D69-AD20-17D525DF1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280" y="-831533"/>
            <a:ext cx="15148560" cy="8521066"/>
          </a:xfrm>
          <a:prstGeom prst="rect">
            <a:avLst/>
          </a:prstGeom>
        </p:spPr>
      </p:pic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694DC55E-A9EE-3130-2740-B4752A130E67}"/>
              </a:ext>
            </a:extLst>
          </p:cNvPr>
          <p:cNvSpPr/>
          <p:nvPr/>
        </p:nvSpPr>
        <p:spPr>
          <a:xfrm>
            <a:off x="6758517" y="6049434"/>
            <a:ext cx="2184400" cy="641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Curved Up Arrow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F5E94997-29AD-75C3-81BA-238F0A7C04EF}"/>
              </a:ext>
            </a:extLst>
          </p:cNvPr>
          <p:cNvSpPr/>
          <p:nvPr/>
        </p:nvSpPr>
        <p:spPr>
          <a:xfrm flipH="1">
            <a:off x="5233672" y="6098116"/>
            <a:ext cx="2406649" cy="759884"/>
          </a:xfrm>
          <a:prstGeom prst="curvedUpArrow">
            <a:avLst>
              <a:gd name="adj1" fmla="val 39198"/>
              <a:gd name="adj2" fmla="val 51680"/>
              <a:gd name="adj3" fmla="val 28333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AutoShape 19" descr="Parchment">
            <a:extLst>
              <a:ext uri="{FF2B5EF4-FFF2-40B4-BE49-F238E27FC236}">
                <a16:creationId xmlns:a16="http://schemas.microsoft.com/office/drawing/2014/main" xmlns="" id="{C86E5A49-6592-59AA-AD8F-5AACABA17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105296"/>
            <a:ext cx="8534400" cy="783193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>
            <a:spAutoFit/>
          </a:bodyPr>
          <a:lstStyle>
            <a:lvl1pPr defTabSz="2571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571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571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571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571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sz="4000" b="1" kern="0" dirty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1</a:t>
            </a:r>
            <a:r>
              <a:rPr lang="en-US" sz="4000" b="1" kern="0" dirty="0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. </a:t>
            </a:r>
            <a:r>
              <a:rPr lang="en-US" sz="4000" b="1" kern="0" dirty="0" err="1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Đọc</a:t>
            </a:r>
            <a:r>
              <a:rPr lang="en-US" sz="4000" b="1" kern="0" dirty="0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thuộc</a:t>
            </a:r>
            <a:r>
              <a:rPr lang="en-US" sz="4000" b="1" kern="0" dirty="0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bảng</a:t>
            </a:r>
            <a:r>
              <a:rPr lang="en-US" sz="4000" b="1" kern="0" dirty="0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nhân</a:t>
            </a:r>
            <a:r>
              <a:rPr lang="en-US" sz="4000" b="1" kern="0" dirty="0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 9</a:t>
            </a:r>
            <a:endParaRPr lang="en-US" sz="4000" b="1" kern="0" dirty="0">
              <a:solidFill>
                <a:srgbClr val="000000"/>
              </a:solidFill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394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rame with a book and pencil&#10;&#10;Description automatically generated">
            <a:extLst>
              <a:ext uri="{FF2B5EF4-FFF2-40B4-BE49-F238E27FC236}">
                <a16:creationId xmlns:a16="http://schemas.microsoft.com/office/drawing/2014/main" xmlns="" id="{0D4A2090-7687-6D69-AD20-17D525DF1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280" y="-831533"/>
            <a:ext cx="15148560" cy="8521066"/>
          </a:xfrm>
          <a:prstGeom prst="rect">
            <a:avLst/>
          </a:prstGeom>
        </p:spPr>
      </p:pic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694DC55E-A9EE-3130-2740-B4752A130E67}"/>
              </a:ext>
            </a:extLst>
          </p:cNvPr>
          <p:cNvSpPr/>
          <p:nvPr/>
        </p:nvSpPr>
        <p:spPr>
          <a:xfrm>
            <a:off x="6758517" y="6049434"/>
            <a:ext cx="2184400" cy="641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8" name="Curved Up Arrow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F5E94997-29AD-75C3-81BA-238F0A7C04EF}"/>
              </a:ext>
            </a:extLst>
          </p:cNvPr>
          <p:cNvSpPr/>
          <p:nvPr/>
        </p:nvSpPr>
        <p:spPr>
          <a:xfrm flipH="1">
            <a:off x="5233672" y="6098116"/>
            <a:ext cx="2406649" cy="759884"/>
          </a:xfrm>
          <a:prstGeom prst="curvedUpArrow">
            <a:avLst>
              <a:gd name="adj1" fmla="val 39198"/>
              <a:gd name="adj2" fmla="val 51680"/>
              <a:gd name="adj3" fmla="val 28333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AutoShape 19" descr="Parchment">
            <a:extLst>
              <a:ext uri="{FF2B5EF4-FFF2-40B4-BE49-F238E27FC236}">
                <a16:creationId xmlns:a16="http://schemas.microsoft.com/office/drawing/2014/main" xmlns="" id="{C86E5A49-6592-59AA-AD8F-5AACABA17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105296"/>
            <a:ext cx="8534400" cy="783193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>
            <a:spAutoFit/>
          </a:bodyPr>
          <a:lstStyle>
            <a:lvl1pPr defTabSz="2571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2571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2571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2571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2571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257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sz="4000" b="1" kern="0" dirty="0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2. </a:t>
            </a:r>
            <a:r>
              <a:rPr lang="en-US" sz="4000" b="1" kern="0" dirty="0" err="1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Đọc</a:t>
            </a:r>
            <a:r>
              <a:rPr lang="en-US" sz="4000" b="1" kern="0" dirty="0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thuộc</a:t>
            </a:r>
            <a:r>
              <a:rPr lang="en-US" sz="4000" b="1" kern="0" dirty="0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bảng</a:t>
            </a:r>
            <a:r>
              <a:rPr lang="en-US" sz="4000" b="1" kern="0" dirty="0" smtClean="0">
                <a:solidFill>
                  <a:srgbClr val="000000"/>
                </a:solidFill>
                <a:ea typeface="Arial"/>
                <a:cs typeface="Calibri" panose="020F0502020204030204" pitchFamily="34" charset="0"/>
                <a:sym typeface="Arial"/>
              </a:rPr>
              <a:t> chia 9</a:t>
            </a:r>
            <a:endParaRPr lang="en-US" sz="4000" b="1" kern="0" dirty="0">
              <a:solidFill>
                <a:srgbClr val="000000"/>
              </a:solidFill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45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=""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972176" y="292657"/>
            <a:ext cx="10672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Thứ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ba</a:t>
            </a:r>
            <a:r>
              <a:rPr lang="en-US" sz="4000" kern="0" dirty="0" smtClea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ngày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000" kern="0" dirty="0" smtClean="0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15</a:t>
            </a:r>
            <a:r>
              <a:rPr lang="en-US" sz="4000" kern="0" dirty="0" smtClea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tháng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000" kern="0" dirty="0" smtClean="0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10</a:t>
            </a:r>
            <a:r>
              <a:rPr lang="en-US" sz="4000" kern="0" dirty="0" smtClea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năm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000" kern="0" dirty="0" smtClean="0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2024</a:t>
            </a:r>
            <a:endParaRPr lang="en-US" sz="4000" kern="0" dirty="0">
              <a:solidFill>
                <a:srgbClr val="FF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327259" y="1818592"/>
            <a:ext cx="1157919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54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lang="en-US" sz="54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13: </a:t>
            </a:r>
            <a:r>
              <a:rPr lang="en-US" sz="54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Tìm</a:t>
            </a:r>
            <a:r>
              <a:rPr lang="en-US" sz="54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thành</a:t>
            </a:r>
            <a:r>
              <a:rPr lang="en-US" sz="54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phần</a:t>
            </a:r>
            <a:r>
              <a:rPr lang="en-US" sz="54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trong</a:t>
            </a:r>
            <a:r>
              <a:rPr lang="en-US" sz="54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54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nhân</a:t>
            </a:r>
            <a:r>
              <a:rPr lang="en-US" sz="54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, </a:t>
            </a:r>
            <a:r>
              <a:rPr lang="en-US" sz="54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54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5400" kern="0" dirty="0" smtClean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chia (</a:t>
            </a:r>
            <a:r>
              <a:rPr lang="en-US" sz="5400" kern="0" dirty="0" err="1" smtClean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tiết</a:t>
            </a:r>
            <a:r>
              <a:rPr lang="en-US" sz="5400" kern="0" dirty="0" smtClean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1)</a:t>
            </a:r>
            <a:endParaRPr lang="en-US" sz="5400" kern="0" dirty="0">
              <a:solidFill>
                <a:srgbClr val="00206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4662482" y="898956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u="sng" kern="0" dirty="0" err="1" smtClean="0">
                <a:solidFill>
                  <a:srgbClr val="0070C0"/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4800" u="sng" kern="0" dirty="0">
              <a:solidFill>
                <a:srgbClr val="0070C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70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6" y="381000"/>
            <a:ext cx="11934824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=""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r>
              <a:rPr lang="vi-V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nước. Hỏi mỗi ca đựng mấy lít nước?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=""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=""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=""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=""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748215" y="2371725"/>
            <a:ext cx="60908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=""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=""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=""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786274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51" grpId="0" animBg="1"/>
      <p:bldP spid="56" grpId="0" animBg="1"/>
      <p:bldP spid="58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64360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).</a:t>
            </a:r>
            <a:endParaRPr lang="vi-VN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3D9C52E-0A89-4505-AB2A-2B1F48D8D49F}"/>
              </a:ext>
            </a:extLst>
          </p:cNvPr>
          <p:cNvSpPr/>
          <p:nvPr/>
        </p:nvSpPr>
        <p:spPr>
          <a:xfrm>
            <a:off x="1820972" y="2704554"/>
            <a:ext cx="3167711" cy="83729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 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5 = 7</a:t>
            </a:r>
          </a:p>
        </p:txBody>
      </p: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=""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=""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3747" y="1"/>
            <a:ext cx="12188253" cy="506288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 smtClean="0">
                <a:solidFill>
                  <a:srgbClr val="FF0000"/>
                </a:solidFill>
              </a:rPr>
              <a:t>Số</a:t>
            </a:r>
            <a:r>
              <a:rPr lang="en-US" sz="4400" b="1" dirty="0" smtClean="0">
                <a:solidFill>
                  <a:srgbClr val="FF0000"/>
                </a:solidFill>
              </a:rPr>
              <a:t> 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=""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=""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=""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=""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=""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=""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=""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Rectangle 2"/>
          <p:cNvSpPr/>
          <p:nvPr/>
        </p:nvSpPr>
        <p:spPr>
          <a:xfrm>
            <a:off x="3617956" y="2636182"/>
            <a:ext cx="796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22877" y="1920644"/>
            <a:ext cx="796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  <p:bldP spid="47" grpId="0" animBg="1"/>
      <p:bldP spid="3" grpId="0"/>
      <p:bldP spid="15" grpId="0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EC4A02"/>
      </a:accent1>
      <a:accent2>
        <a:srgbClr val="FFAF00"/>
      </a:accent2>
      <a:accent3>
        <a:srgbClr val="005D01"/>
      </a:accent3>
      <a:accent4>
        <a:srgbClr val="FFAB00"/>
      </a:accent4>
      <a:accent5>
        <a:srgbClr val="FFEC32"/>
      </a:accent5>
      <a:accent6>
        <a:srgbClr val="6EAC46"/>
      </a:accent6>
      <a:hlink>
        <a:srgbClr val="0563C1"/>
      </a:hlink>
      <a:folHlink>
        <a:srgbClr val="954D72"/>
      </a:folHlink>
    </a:clrScheme>
    <a:fontScheme name="3yt03cxc">
      <a:majorFont>
        <a:latin typeface="字魂5号-无外润黑体"/>
        <a:ea typeface="字魂58号-创中黑"/>
        <a:cs typeface=""/>
      </a:majorFont>
      <a:minorFont>
        <a:latin typeface="字魂5号-无外润黑体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505</Words>
  <Application>Microsoft Office PowerPoint</Application>
  <PresentationFormat>Custom</PresentationFormat>
  <Paragraphs>119</Paragraphs>
  <Slides>16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Weltkindertag! by Slidego</vt:lpstr>
      <vt:lpstr>2_Weltkindertag! by Slidego</vt:lpstr>
      <vt:lpstr>Office Theme</vt:lpstr>
      <vt:lpstr>1_Office Theme</vt:lpstr>
      <vt:lpstr>3_Office Theme</vt:lpstr>
      <vt:lpstr>4_Office Theme</vt:lpstr>
      <vt:lpstr>6_Office Theme</vt:lpstr>
      <vt:lpstr>7_Office Theme</vt:lpstr>
      <vt:lpstr>8_Office Theme</vt:lpstr>
      <vt:lpstr>1_Office 主题​​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54</cp:revision>
  <dcterms:created xsi:type="dcterms:W3CDTF">2022-06-30T08:03:45Z</dcterms:created>
  <dcterms:modified xsi:type="dcterms:W3CDTF">2024-10-15T01:11:31Z</dcterms:modified>
</cp:coreProperties>
</file>