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8" r:id="rId1"/>
  </p:sldMasterIdLst>
  <p:notesMasterIdLst>
    <p:notesMasterId r:id="rId18"/>
  </p:notesMasterIdLst>
  <p:sldIdLst>
    <p:sldId id="332" r:id="rId2"/>
    <p:sldId id="356" r:id="rId3"/>
    <p:sldId id="333" r:id="rId4"/>
    <p:sldId id="344" r:id="rId5"/>
    <p:sldId id="353" r:id="rId6"/>
    <p:sldId id="354" r:id="rId7"/>
    <p:sldId id="355" r:id="rId8"/>
    <p:sldId id="342" r:id="rId9"/>
    <p:sldId id="345" r:id="rId10"/>
    <p:sldId id="346" r:id="rId11"/>
    <p:sldId id="347" r:id="rId12"/>
    <p:sldId id="260" r:id="rId13"/>
    <p:sldId id="349" r:id="rId14"/>
    <p:sldId id="352" r:id="rId15"/>
    <p:sldId id="350" r:id="rId16"/>
    <p:sldId id="322" r:id="rId17"/>
  </p:sldIdLst>
  <p:sldSz cx="9144000" cy="6858000" type="screen4x3"/>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99"/>
    <a:srgbClr val="FFE79B"/>
    <a:srgbClr val="FFFFCC"/>
    <a:srgbClr val="FFF2C9"/>
    <a:srgbClr val="FFF9E5"/>
    <a:srgbClr val="FFF3CD"/>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404" autoAdjust="0"/>
  </p:normalViewPr>
  <p:slideViewPr>
    <p:cSldViewPr>
      <p:cViewPr varScale="1">
        <p:scale>
          <a:sx n="64" d="100"/>
          <a:sy n="64" d="100"/>
        </p:scale>
        <p:origin x="1377" y="39"/>
      </p:cViewPr>
      <p:guideLst>
        <p:guide orient="horz" pos="2115"/>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2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4E8931-17E6-A802-ACD5-605A5ABB174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880D2F50-3AD1-D9EC-EBB5-0B2FD62D345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1C9EBFEC-E8F1-4A1F-BBFD-4BEBD7FD0F24}" type="datetimeFigureOut">
              <a:rPr lang="en-GB"/>
              <a:pPr>
                <a:defRPr/>
              </a:pPr>
              <a:t>09/12/2024</a:t>
            </a:fld>
            <a:endParaRPr lang="en-GB"/>
          </a:p>
        </p:txBody>
      </p:sp>
      <p:sp>
        <p:nvSpPr>
          <p:cNvPr id="4" name="Slide Image Placeholder 3">
            <a:extLst>
              <a:ext uri="{FF2B5EF4-FFF2-40B4-BE49-F238E27FC236}">
                <a16:creationId xmlns:a16="http://schemas.microsoft.com/office/drawing/2014/main" id="{C25F2D0C-A416-A8A9-FBA0-45F22D5A393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80F04824-CE33-5C51-0362-4F898AA9CF6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E5DA3D7F-D2AE-EFF4-8B44-12AA72940C7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D7C456E4-421B-CA41-AFBC-6B987CF0811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A4699FD-6A4F-4473-8D77-2ECBA081D2A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A4699FD-6A4F-4473-8D77-2ECBA081D2A2}" type="slidenum">
              <a:rPr lang="en-GB" altLang="en-US" smtClean="0"/>
              <a:pPr>
                <a:defRPr/>
              </a:pPr>
              <a:t>3</a:t>
            </a:fld>
            <a:endParaRPr lang="en-GB" altLang="en-US"/>
          </a:p>
        </p:txBody>
      </p:sp>
    </p:spTree>
    <p:extLst>
      <p:ext uri="{BB962C8B-B14F-4D97-AF65-F5344CB8AC3E}">
        <p14:creationId xmlns:p14="http://schemas.microsoft.com/office/powerpoint/2010/main" val="3168060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74E861D-80C8-AD62-E7AC-3119FF27B3FA}"/>
              </a:ext>
            </a:extLst>
          </p:cNvPr>
          <p:cNvSpPr>
            <a:spLocks noGrp="1"/>
          </p:cNvSpPr>
          <p:nvPr>
            <p:ph type="dt" sz="half" idx="10"/>
          </p:nvPr>
        </p:nvSpPr>
        <p:spPr/>
        <p:txBody>
          <a:bodyPr/>
          <a:lstStyle>
            <a:lvl1pPr>
              <a:defRPr/>
            </a:lvl1pPr>
          </a:lstStyle>
          <a:p>
            <a:pPr>
              <a:defRPr/>
            </a:pPr>
            <a:fld id="{4B5C29ED-62FC-4274-97BC-BA8368237ADF}" type="datetimeFigureOut">
              <a:rPr lang="en-GB"/>
              <a:pPr>
                <a:defRPr/>
              </a:pPr>
              <a:t>09/12/2024</a:t>
            </a:fld>
            <a:endParaRPr lang="en-GB"/>
          </a:p>
        </p:txBody>
      </p:sp>
      <p:sp>
        <p:nvSpPr>
          <p:cNvPr id="5" name="Footer Placeholder 4">
            <a:extLst>
              <a:ext uri="{FF2B5EF4-FFF2-40B4-BE49-F238E27FC236}">
                <a16:creationId xmlns:a16="http://schemas.microsoft.com/office/drawing/2014/main" id="{3DE24A81-B013-0C1D-099E-9B999468DDD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D08B47E-CC93-7CED-0B30-57ECAF809026}"/>
              </a:ext>
            </a:extLst>
          </p:cNvPr>
          <p:cNvSpPr>
            <a:spLocks noGrp="1"/>
          </p:cNvSpPr>
          <p:nvPr>
            <p:ph type="sldNum" sz="quarter" idx="12"/>
          </p:nvPr>
        </p:nvSpPr>
        <p:spPr/>
        <p:txBody>
          <a:bodyPr/>
          <a:lstStyle>
            <a:lvl1pPr>
              <a:defRPr/>
            </a:lvl1pPr>
          </a:lstStyle>
          <a:p>
            <a:pPr>
              <a:defRPr/>
            </a:pPr>
            <a:fld id="{73FC2266-7005-4F25-A47A-7DBD7BC43703}" type="slidenum">
              <a:rPr lang="en-GB" altLang="en-US"/>
              <a:pPr>
                <a:defRPr/>
              </a:pPr>
              <a:t>‹#›</a:t>
            </a:fld>
            <a:endParaRPr lang="en-GB" altLang="en-US"/>
          </a:p>
        </p:txBody>
      </p:sp>
    </p:spTree>
    <p:extLst>
      <p:ext uri="{BB962C8B-B14F-4D97-AF65-F5344CB8AC3E}">
        <p14:creationId xmlns:p14="http://schemas.microsoft.com/office/powerpoint/2010/main" val="5336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B9183-F339-BB35-5B2D-4F3DFC013EBE}"/>
              </a:ext>
            </a:extLst>
          </p:cNvPr>
          <p:cNvSpPr>
            <a:spLocks noGrp="1"/>
          </p:cNvSpPr>
          <p:nvPr>
            <p:ph type="dt" sz="half" idx="10"/>
          </p:nvPr>
        </p:nvSpPr>
        <p:spPr/>
        <p:txBody>
          <a:bodyPr/>
          <a:lstStyle>
            <a:lvl1pPr>
              <a:defRPr/>
            </a:lvl1pPr>
          </a:lstStyle>
          <a:p>
            <a:pPr>
              <a:defRPr/>
            </a:pPr>
            <a:fld id="{E8C418CF-176F-4081-9007-8A8F590749CF}" type="datetimeFigureOut">
              <a:rPr lang="en-GB"/>
              <a:pPr>
                <a:defRPr/>
              </a:pPr>
              <a:t>09/12/2024</a:t>
            </a:fld>
            <a:endParaRPr lang="en-GB"/>
          </a:p>
        </p:txBody>
      </p:sp>
      <p:sp>
        <p:nvSpPr>
          <p:cNvPr id="5" name="Footer Placeholder 4">
            <a:extLst>
              <a:ext uri="{FF2B5EF4-FFF2-40B4-BE49-F238E27FC236}">
                <a16:creationId xmlns:a16="http://schemas.microsoft.com/office/drawing/2014/main" id="{3DA21C92-B16B-CE68-59FF-89EFBF94D55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967A5B1-6815-18FB-1688-3DEA14D241A3}"/>
              </a:ext>
            </a:extLst>
          </p:cNvPr>
          <p:cNvSpPr>
            <a:spLocks noGrp="1"/>
          </p:cNvSpPr>
          <p:nvPr>
            <p:ph type="sldNum" sz="quarter" idx="12"/>
          </p:nvPr>
        </p:nvSpPr>
        <p:spPr/>
        <p:txBody>
          <a:bodyPr/>
          <a:lstStyle>
            <a:lvl1pPr>
              <a:defRPr/>
            </a:lvl1pPr>
          </a:lstStyle>
          <a:p>
            <a:pPr>
              <a:defRPr/>
            </a:pPr>
            <a:fld id="{1DB79D04-6818-4A62-8102-0ACF9BC09636}" type="slidenum">
              <a:rPr lang="en-GB" altLang="en-US"/>
              <a:pPr>
                <a:defRPr/>
              </a:pPr>
              <a:t>‹#›</a:t>
            </a:fld>
            <a:endParaRPr lang="en-GB" altLang="en-US"/>
          </a:p>
        </p:txBody>
      </p:sp>
    </p:spTree>
    <p:extLst>
      <p:ext uri="{BB962C8B-B14F-4D97-AF65-F5344CB8AC3E}">
        <p14:creationId xmlns:p14="http://schemas.microsoft.com/office/powerpoint/2010/main" val="221689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9DFA8-7843-8351-3F4B-A9181F932A8F}"/>
              </a:ext>
            </a:extLst>
          </p:cNvPr>
          <p:cNvSpPr>
            <a:spLocks noGrp="1"/>
          </p:cNvSpPr>
          <p:nvPr>
            <p:ph type="dt" sz="half" idx="10"/>
          </p:nvPr>
        </p:nvSpPr>
        <p:spPr/>
        <p:txBody>
          <a:bodyPr/>
          <a:lstStyle>
            <a:lvl1pPr>
              <a:defRPr/>
            </a:lvl1pPr>
          </a:lstStyle>
          <a:p>
            <a:pPr>
              <a:defRPr/>
            </a:pPr>
            <a:fld id="{82AAABF2-2400-4FDB-A06C-5CE48C9CA399}" type="datetimeFigureOut">
              <a:rPr lang="en-GB"/>
              <a:pPr>
                <a:defRPr/>
              </a:pPr>
              <a:t>09/12/2024</a:t>
            </a:fld>
            <a:endParaRPr lang="en-GB"/>
          </a:p>
        </p:txBody>
      </p:sp>
      <p:sp>
        <p:nvSpPr>
          <p:cNvPr id="5" name="Footer Placeholder 4">
            <a:extLst>
              <a:ext uri="{FF2B5EF4-FFF2-40B4-BE49-F238E27FC236}">
                <a16:creationId xmlns:a16="http://schemas.microsoft.com/office/drawing/2014/main" id="{1F9612C7-5FDC-E8BA-91C9-884557E510D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A29E825-4D6F-627B-32F9-EE94233E2FB5}"/>
              </a:ext>
            </a:extLst>
          </p:cNvPr>
          <p:cNvSpPr>
            <a:spLocks noGrp="1"/>
          </p:cNvSpPr>
          <p:nvPr>
            <p:ph type="sldNum" sz="quarter" idx="12"/>
          </p:nvPr>
        </p:nvSpPr>
        <p:spPr/>
        <p:txBody>
          <a:bodyPr/>
          <a:lstStyle>
            <a:lvl1pPr>
              <a:defRPr/>
            </a:lvl1pPr>
          </a:lstStyle>
          <a:p>
            <a:pPr>
              <a:defRPr/>
            </a:pPr>
            <a:fld id="{DBACB4CB-6460-4AD2-B8EB-44F80E1649FE}" type="slidenum">
              <a:rPr lang="en-GB" altLang="en-US"/>
              <a:pPr>
                <a:defRPr/>
              </a:pPr>
              <a:t>‹#›</a:t>
            </a:fld>
            <a:endParaRPr lang="en-GB" altLang="en-US"/>
          </a:p>
        </p:txBody>
      </p:sp>
    </p:spTree>
    <p:extLst>
      <p:ext uri="{BB962C8B-B14F-4D97-AF65-F5344CB8AC3E}">
        <p14:creationId xmlns:p14="http://schemas.microsoft.com/office/powerpoint/2010/main" val="152447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B30AE-4DE8-3766-8EB5-EB5509EDB8EF}"/>
              </a:ext>
            </a:extLst>
          </p:cNvPr>
          <p:cNvSpPr>
            <a:spLocks noGrp="1"/>
          </p:cNvSpPr>
          <p:nvPr>
            <p:ph type="dt" sz="half" idx="10"/>
          </p:nvPr>
        </p:nvSpPr>
        <p:spPr/>
        <p:txBody>
          <a:bodyPr/>
          <a:lstStyle>
            <a:lvl1pPr>
              <a:defRPr/>
            </a:lvl1pPr>
          </a:lstStyle>
          <a:p>
            <a:pPr>
              <a:defRPr/>
            </a:pPr>
            <a:fld id="{B3D0C9FA-48ED-436F-AB5C-296CD7A58726}" type="datetimeFigureOut">
              <a:rPr lang="en-GB"/>
              <a:pPr>
                <a:defRPr/>
              </a:pPr>
              <a:t>09/12/2024</a:t>
            </a:fld>
            <a:endParaRPr lang="en-GB"/>
          </a:p>
        </p:txBody>
      </p:sp>
      <p:sp>
        <p:nvSpPr>
          <p:cNvPr id="5" name="Footer Placeholder 4">
            <a:extLst>
              <a:ext uri="{FF2B5EF4-FFF2-40B4-BE49-F238E27FC236}">
                <a16:creationId xmlns:a16="http://schemas.microsoft.com/office/drawing/2014/main" id="{0E45C348-6154-EBA1-98DD-E5D0C2FEF98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643FA91-2FD3-39B6-DF6D-4A3D401CCA07}"/>
              </a:ext>
            </a:extLst>
          </p:cNvPr>
          <p:cNvSpPr>
            <a:spLocks noGrp="1"/>
          </p:cNvSpPr>
          <p:nvPr>
            <p:ph type="sldNum" sz="quarter" idx="12"/>
          </p:nvPr>
        </p:nvSpPr>
        <p:spPr/>
        <p:txBody>
          <a:bodyPr/>
          <a:lstStyle>
            <a:lvl1pPr>
              <a:defRPr/>
            </a:lvl1pPr>
          </a:lstStyle>
          <a:p>
            <a:pPr>
              <a:defRPr/>
            </a:pPr>
            <a:fld id="{FD57B530-3E6A-4F00-AB63-7E7DD2E38A07}" type="slidenum">
              <a:rPr lang="en-GB" altLang="en-US"/>
              <a:pPr>
                <a:defRPr/>
              </a:pPr>
              <a:t>‹#›</a:t>
            </a:fld>
            <a:endParaRPr lang="en-GB" altLang="en-US"/>
          </a:p>
        </p:txBody>
      </p:sp>
    </p:spTree>
    <p:extLst>
      <p:ext uri="{BB962C8B-B14F-4D97-AF65-F5344CB8AC3E}">
        <p14:creationId xmlns:p14="http://schemas.microsoft.com/office/powerpoint/2010/main" val="2366408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FAE0ED-A2F4-D43B-E646-EF1EDCF55063}"/>
              </a:ext>
            </a:extLst>
          </p:cNvPr>
          <p:cNvSpPr>
            <a:spLocks noGrp="1"/>
          </p:cNvSpPr>
          <p:nvPr>
            <p:ph type="dt" sz="half" idx="10"/>
          </p:nvPr>
        </p:nvSpPr>
        <p:spPr/>
        <p:txBody>
          <a:bodyPr/>
          <a:lstStyle>
            <a:lvl1pPr>
              <a:defRPr/>
            </a:lvl1pPr>
          </a:lstStyle>
          <a:p>
            <a:pPr>
              <a:defRPr/>
            </a:pPr>
            <a:fld id="{2E684499-E250-40B4-A60B-A2E88D7C811D}" type="datetimeFigureOut">
              <a:rPr lang="en-GB"/>
              <a:pPr>
                <a:defRPr/>
              </a:pPr>
              <a:t>09/12/2024</a:t>
            </a:fld>
            <a:endParaRPr lang="en-GB"/>
          </a:p>
        </p:txBody>
      </p:sp>
      <p:sp>
        <p:nvSpPr>
          <p:cNvPr id="5" name="Footer Placeholder 4">
            <a:extLst>
              <a:ext uri="{FF2B5EF4-FFF2-40B4-BE49-F238E27FC236}">
                <a16:creationId xmlns:a16="http://schemas.microsoft.com/office/drawing/2014/main" id="{E8BB10F6-5E8F-1DAB-6CBA-C562B408568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E35169D-E525-2DBB-0C68-342B3B491298}"/>
              </a:ext>
            </a:extLst>
          </p:cNvPr>
          <p:cNvSpPr>
            <a:spLocks noGrp="1"/>
          </p:cNvSpPr>
          <p:nvPr>
            <p:ph type="sldNum" sz="quarter" idx="12"/>
          </p:nvPr>
        </p:nvSpPr>
        <p:spPr/>
        <p:txBody>
          <a:bodyPr/>
          <a:lstStyle>
            <a:lvl1pPr>
              <a:defRPr/>
            </a:lvl1pPr>
          </a:lstStyle>
          <a:p>
            <a:pPr>
              <a:defRPr/>
            </a:pPr>
            <a:fld id="{3999B98E-9611-47BA-A62D-CE653A246BC0}" type="slidenum">
              <a:rPr lang="en-GB" altLang="en-US"/>
              <a:pPr>
                <a:defRPr/>
              </a:pPr>
              <a:t>‹#›</a:t>
            </a:fld>
            <a:endParaRPr lang="en-GB" altLang="en-US"/>
          </a:p>
        </p:txBody>
      </p:sp>
    </p:spTree>
    <p:extLst>
      <p:ext uri="{BB962C8B-B14F-4D97-AF65-F5344CB8AC3E}">
        <p14:creationId xmlns:p14="http://schemas.microsoft.com/office/powerpoint/2010/main" val="99001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91FE99C-A00C-3C19-60BA-125DCD4E8D1B}"/>
              </a:ext>
            </a:extLst>
          </p:cNvPr>
          <p:cNvSpPr>
            <a:spLocks noGrp="1"/>
          </p:cNvSpPr>
          <p:nvPr>
            <p:ph type="dt" sz="half" idx="10"/>
          </p:nvPr>
        </p:nvSpPr>
        <p:spPr/>
        <p:txBody>
          <a:bodyPr/>
          <a:lstStyle>
            <a:lvl1pPr>
              <a:defRPr/>
            </a:lvl1pPr>
          </a:lstStyle>
          <a:p>
            <a:pPr>
              <a:defRPr/>
            </a:pPr>
            <a:fld id="{C6DC4D27-A375-4A1A-AA47-BD03610BC527}" type="datetimeFigureOut">
              <a:rPr lang="en-GB"/>
              <a:pPr>
                <a:defRPr/>
              </a:pPr>
              <a:t>09/12/2024</a:t>
            </a:fld>
            <a:endParaRPr lang="en-GB"/>
          </a:p>
        </p:txBody>
      </p:sp>
      <p:sp>
        <p:nvSpPr>
          <p:cNvPr id="6" name="Footer Placeholder 4">
            <a:extLst>
              <a:ext uri="{FF2B5EF4-FFF2-40B4-BE49-F238E27FC236}">
                <a16:creationId xmlns:a16="http://schemas.microsoft.com/office/drawing/2014/main" id="{FB8BD00E-2C98-2B3B-41CB-FF78947681F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F47D904-F285-75EB-52AC-CBA108BE076D}"/>
              </a:ext>
            </a:extLst>
          </p:cNvPr>
          <p:cNvSpPr>
            <a:spLocks noGrp="1"/>
          </p:cNvSpPr>
          <p:nvPr>
            <p:ph type="sldNum" sz="quarter" idx="12"/>
          </p:nvPr>
        </p:nvSpPr>
        <p:spPr/>
        <p:txBody>
          <a:bodyPr/>
          <a:lstStyle>
            <a:lvl1pPr>
              <a:defRPr/>
            </a:lvl1pPr>
          </a:lstStyle>
          <a:p>
            <a:pPr>
              <a:defRPr/>
            </a:pPr>
            <a:fld id="{1976ED2F-7F02-4002-B741-54A4C631560C}" type="slidenum">
              <a:rPr lang="en-GB" altLang="en-US"/>
              <a:pPr>
                <a:defRPr/>
              </a:pPr>
              <a:t>‹#›</a:t>
            </a:fld>
            <a:endParaRPr lang="en-GB" altLang="en-US"/>
          </a:p>
        </p:txBody>
      </p:sp>
    </p:spTree>
    <p:extLst>
      <p:ext uri="{BB962C8B-B14F-4D97-AF65-F5344CB8AC3E}">
        <p14:creationId xmlns:p14="http://schemas.microsoft.com/office/powerpoint/2010/main" val="659630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587E186-208E-7279-19FB-B8581B3F00A6}"/>
              </a:ext>
            </a:extLst>
          </p:cNvPr>
          <p:cNvSpPr>
            <a:spLocks noGrp="1"/>
          </p:cNvSpPr>
          <p:nvPr>
            <p:ph type="dt" sz="half" idx="10"/>
          </p:nvPr>
        </p:nvSpPr>
        <p:spPr/>
        <p:txBody>
          <a:bodyPr/>
          <a:lstStyle>
            <a:lvl1pPr>
              <a:defRPr/>
            </a:lvl1pPr>
          </a:lstStyle>
          <a:p>
            <a:pPr>
              <a:defRPr/>
            </a:pPr>
            <a:fld id="{A9AC2E6F-048B-4AB7-BDBD-CA6AF829E472}" type="datetimeFigureOut">
              <a:rPr lang="en-GB"/>
              <a:pPr>
                <a:defRPr/>
              </a:pPr>
              <a:t>09/12/2024</a:t>
            </a:fld>
            <a:endParaRPr lang="en-GB"/>
          </a:p>
        </p:txBody>
      </p:sp>
      <p:sp>
        <p:nvSpPr>
          <p:cNvPr id="8" name="Footer Placeholder 4">
            <a:extLst>
              <a:ext uri="{FF2B5EF4-FFF2-40B4-BE49-F238E27FC236}">
                <a16:creationId xmlns:a16="http://schemas.microsoft.com/office/drawing/2014/main" id="{6DBF3021-77B1-4559-D647-86AA120077F9}"/>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1F454E54-D578-DA16-7FAF-CCD9B6961A59}"/>
              </a:ext>
            </a:extLst>
          </p:cNvPr>
          <p:cNvSpPr>
            <a:spLocks noGrp="1"/>
          </p:cNvSpPr>
          <p:nvPr>
            <p:ph type="sldNum" sz="quarter" idx="12"/>
          </p:nvPr>
        </p:nvSpPr>
        <p:spPr/>
        <p:txBody>
          <a:bodyPr/>
          <a:lstStyle>
            <a:lvl1pPr>
              <a:defRPr/>
            </a:lvl1pPr>
          </a:lstStyle>
          <a:p>
            <a:pPr>
              <a:defRPr/>
            </a:pPr>
            <a:fld id="{42688DC6-F5B4-4DB6-82B9-0DCADCEF6858}" type="slidenum">
              <a:rPr lang="en-GB" altLang="en-US"/>
              <a:pPr>
                <a:defRPr/>
              </a:pPr>
              <a:t>‹#›</a:t>
            </a:fld>
            <a:endParaRPr lang="en-GB" altLang="en-US"/>
          </a:p>
        </p:txBody>
      </p:sp>
    </p:spTree>
    <p:extLst>
      <p:ext uri="{BB962C8B-B14F-4D97-AF65-F5344CB8AC3E}">
        <p14:creationId xmlns:p14="http://schemas.microsoft.com/office/powerpoint/2010/main" val="3814410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9B603A4-50D8-1DA2-E4D9-5870D76CA6F1}"/>
              </a:ext>
            </a:extLst>
          </p:cNvPr>
          <p:cNvSpPr>
            <a:spLocks noGrp="1"/>
          </p:cNvSpPr>
          <p:nvPr>
            <p:ph type="dt" sz="half" idx="10"/>
          </p:nvPr>
        </p:nvSpPr>
        <p:spPr/>
        <p:txBody>
          <a:bodyPr/>
          <a:lstStyle>
            <a:lvl1pPr>
              <a:defRPr/>
            </a:lvl1pPr>
          </a:lstStyle>
          <a:p>
            <a:pPr>
              <a:defRPr/>
            </a:pPr>
            <a:fld id="{B6B98391-D965-45CC-B818-83C8C4BE1222}" type="datetimeFigureOut">
              <a:rPr lang="en-GB"/>
              <a:pPr>
                <a:defRPr/>
              </a:pPr>
              <a:t>09/12/2024</a:t>
            </a:fld>
            <a:endParaRPr lang="en-GB"/>
          </a:p>
        </p:txBody>
      </p:sp>
      <p:sp>
        <p:nvSpPr>
          <p:cNvPr id="4" name="Footer Placeholder 4">
            <a:extLst>
              <a:ext uri="{FF2B5EF4-FFF2-40B4-BE49-F238E27FC236}">
                <a16:creationId xmlns:a16="http://schemas.microsoft.com/office/drawing/2014/main" id="{A85093FE-F21A-0152-6882-599D3F49CD15}"/>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FFB06937-CF20-A861-B41A-ECA1D4A9753A}"/>
              </a:ext>
            </a:extLst>
          </p:cNvPr>
          <p:cNvSpPr>
            <a:spLocks noGrp="1"/>
          </p:cNvSpPr>
          <p:nvPr>
            <p:ph type="sldNum" sz="quarter" idx="12"/>
          </p:nvPr>
        </p:nvSpPr>
        <p:spPr/>
        <p:txBody>
          <a:bodyPr/>
          <a:lstStyle>
            <a:lvl1pPr>
              <a:defRPr/>
            </a:lvl1pPr>
          </a:lstStyle>
          <a:p>
            <a:pPr>
              <a:defRPr/>
            </a:pPr>
            <a:fld id="{EAF8D906-2FA8-4290-B306-18A177C924D9}" type="slidenum">
              <a:rPr lang="en-GB" altLang="en-US"/>
              <a:pPr>
                <a:defRPr/>
              </a:pPr>
              <a:t>‹#›</a:t>
            </a:fld>
            <a:endParaRPr lang="en-GB" altLang="en-US"/>
          </a:p>
        </p:txBody>
      </p:sp>
    </p:spTree>
    <p:extLst>
      <p:ext uri="{BB962C8B-B14F-4D97-AF65-F5344CB8AC3E}">
        <p14:creationId xmlns:p14="http://schemas.microsoft.com/office/powerpoint/2010/main" val="194102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B495FE8-F170-70E3-D201-A2C7659F4B62}"/>
              </a:ext>
            </a:extLst>
          </p:cNvPr>
          <p:cNvSpPr>
            <a:spLocks noGrp="1"/>
          </p:cNvSpPr>
          <p:nvPr>
            <p:ph type="dt" sz="half" idx="10"/>
          </p:nvPr>
        </p:nvSpPr>
        <p:spPr/>
        <p:txBody>
          <a:bodyPr/>
          <a:lstStyle>
            <a:lvl1pPr>
              <a:defRPr/>
            </a:lvl1pPr>
          </a:lstStyle>
          <a:p>
            <a:pPr>
              <a:defRPr/>
            </a:pPr>
            <a:fld id="{E05A2E99-E2C2-44F5-B0F5-E7A5BCC470A4}" type="datetimeFigureOut">
              <a:rPr lang="en-GB"/>
              <a:pPr>
                <a:defRPr/>
              </a:pPr>
              <a:t>09/12/2024</a:t>
            </a:fld>
            <a:endParaRPr lang="en-GB"/>
          </a:p>
        </p:txBody>
      </p:sp>
      <p:sp>
        <p:nvSpPr>
          <p:cNvPr id="3" name="Footer Placeholder 4">
            <a:extLst>
              <a:ext uri="{FF2B5EF4-FFF2-40B4-BE49-F238E27FC236}">
                <a16:creationId xmlns:a16="http://schemas.microsoft.com/office/drawing/2014/main" id="{FB770544-4403-E7AB-FD7A-C895F6E2F138}"/>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2D0326D7-C071-C814-71D1-DB8AE79023D5}"/>
              </a:ext>
            </a:extLst>
          </p:cNvPr>
          <p:cNvSpPr>
            <a:spLocks noGrp="1"/>
          </p:cNvSpPr>
          <p:nvPr>
            <p:ph type="sldNum" sz="quarter" idx="12"/>
          </p:nvPr>
        </p:nvSpPr>
        <p:spPr/>
        <p:txBody>
          <a:bodyPr/>
          <a:lstStyle>
            <a:lvl1pPr>
              <a:defRPr/>
            </a:lvl1pPr>
          </a:lstStyle>
          <a:p>
            <a:pPr>
              <a:defRPr/>
            </a:pPr>
            <a:fld id="{CA36BF42-E079-4599-8526-C1F367095C0F}" type="slidenum">
              <a:rPr lang="en-GB" altLang="en-US"/>
              <a:pPr>
                <a:defRPr/>
              </a:pPr>
              <a:t>‹#›</a:t>
            </a:fld>
            <a:endParaRPr lang="en-GB" altLang="en-US"/>
          </a:p>
        </p:txBody>
      </p:sp>
    </p:spTree>
    <p:extLst>
      <p:ext uri="{BB962C8B-B14F-4D97-AF65-F5344CB8AC3E}">
        <p14:creationId xmlns:p14="http://schemas.microsoft.com/office/powerpoint/2010/main" val="344078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8B30D1-196D-750D-5D61-C73A378773E6}"/>
              </a:ext>
            </a:extLst>
          </p:cNvPr>
          <p:cNvSpPr>
            <a:spLocks noGrp="1"/>
          </p:cNvSpPr>
          <p:nvPr>
            <p:ph type="dt" sz="half" idx="10"/>
          </p:nvPr>
        </p:nvSpPr>
        <p:spPr/>
        <p:txBody>
          <a:bodyPr/>
          <a:lstStyle>
            <a:lvl1pPr>
              <a:defRPr/>
            </a:lvl1pPr>
          </a:lstStyle>
          <a:p>
            <a:pPr>
              <a:defRPr/>
            </a:pPr>
            <a:fld id="{4C7FA77C-70C1-49D5-B10B-FC288A291040}" type="datetimeFigureOut">
              <a:rPr lang="en-GB"/>
              <a:pPr>
                <a:defRPr/>
              </a:pPr>
              <a:t>09/12/2024</a:t>
            </a:fld>
            <a:endParaRPr lang="en-GB"/>
          </a:p>
        </p:txBody>
      </p:sp>
      <p:sp>
        <p:nvSpPr>
          <p:cNvPr id="6" name="Footer Placeholder 4">
            <a:extLst>
              <a:ext uri="{FF2B5EF4-FFF2-40B4-BE49-F238E27FC236}">
                <a16:creationId xmlns:a16="http://schemas.microsoft.com/office/drawing/2014/main" id="{F537561D-53EE-5DFC-46BF-F695293273B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BCD3E45-1074-54D5-69A7-C1279A525194}"/>
              </a:ext>
            </a:extLst>
          </p:cNvPr>
          <p:cNvSpPr>
            <a:spLocks noGrp="1"/>
          </p:cNvSpPr>
          <p:nvPr>
            <p:ph type="sldNum" sz="quarter" idx="12"/>
          </p:nvPr>
        </p:nvSpPr>
        <p:spPr/>
        <p:txBody>
          <a:bodyPr/>
          <a:lstStyle>
            <a:lvl1pPr>
              <a:defRPr/>
            </a:lvl1pPr>
          </a:lstStyle>
          <a:p>
            <a:pPr>
              <a:defRPr/>
            </a:pPr>
            <a:fld id="{DF5A8B0E-AC95-4C8C-9853-29BFD1BDBB71}" type="slidenum">
              <a:rPr lang="en-GB" altLang="en-US"/>
              <a:pPr>
                <a:defRPr/>
              </a:pPr>
              <a:t>‹#›</a:t>
            </a:fld>
            <a:endParaRPr lang="en-GB" altLang="en-US"/>
          </a:p>
        </p:txBody>
      </p:sp>
    </p:spTree>
    <p:extLst>
      <p:ext uri="{BB962C8B-B14F-4D97-AF65-F5344CB8AC3E}">
        <p14:creationId xmlns:p14="http://schemas.microsoft.com/office/powerpoint/2010/main" val="109065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50C48DA-3604-ED2F-8DC4-B511CCB91FA8}"/>
              </a:ext>
            </a:extLst>
          </p:cNvPr>
          <p:cNvSpPr>
            <a:spLocks noGrp="1"/>
          </p:cNvSpPr>
          <p:nvPr>
            <p:ph type="dt" sz="half" idx="10"/>
          </p:nvPr>
        </p:nvSpPr>
        <p:spPr/>
        <p:txBody>
          <a:bodyPr/>
          <a:lstStyle>
            <a:lvl1pPr>
              <a:defRPr/>
            </a:lvl1pPr>
          </a:lstStyle>
          <a:p>
            <a:pPr>
              <a:defRPr/>
            </a:pPr>
            <a:fld id="{6D08C6E4-D41B-4B30-9BF8-F7843358CE12}" type="datetimeFigureOut">
              <a:rPr lang="en-GB"/>
              <a:pPr>
                <a:defRPr/>
              </a:pPr>
              <a:t>09/12/2024</a:t>
            </a:fld>
            <a:endParaRPr lang="en-GB"/>
          </a:p>
        </p:txBody>
      </p:sp>
      <p:sp>
        <p:nvSpPr>
          <p:cNvPr id="6" name="Footer Placeholder 4">
            <a:extLst>
              <a:ext uri="{FF2B5EF4-FFF2-40B4-BE49-F238E27FC236}">
                <a16:creationId xmlns:a16="http://schemas.microsoft.com/office/drawing/2014/main" id="{51FC3FEB-4D6E-E549-D83F-2C53E0F8F86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38BC568-E4FC-3C12-2D63-D297E419FBBD}"/>
              </a:ext>
            </a:extLst>
          </p:cNvPr>
          <p:cNvSpPr>
            <a:spLocks noGrp="1"/>
          </p:cNvSpPr>
          <p:nvPr>
            <p:ph type="sldNum" sz="quarter" idx="12"/>
          </p:nvPr>
        </p:nvSpPr>
        <p:spPr/>
        <p:txBody>
          <a:bodyPr/>
          <a:lstStyle>
            <a:lvl1pPr>
              <a:defRPr/>
            </a:lvl1pPr>
          </a:lstStyle>
          <a:p>
            <a:pPr>
              <a:defRPr/>
            </a:pPr>
            <a:fld id="{62FC7ADE-F5B7-41D9-A608-E945B9912164}" type="slidenum">
              <a:rPr lang="en-GB" altLang="en-US"/>
              <a:pPr>
                <a:defRPr/>
              </a:pPr>
              <a:t>‹#›</a:t>
            </a:fld>
            <a:endParaRPr lang="en-GB" altLang="en-US"/>
          </a:p>
        </p:txBody>
      </p:sp>
    </p:spTree>
    <p:extLst>
      <p:ext uri="{BB962C8B-B14F-4D97-AF65-F5344CB8AC3E}">
        <p14:creationId xmlns:p14="http://schemas.microsoft.com/office/powerpoint/2010/main" val="593517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079648-918A-DC7C-6857-EE6507CF136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668216F-2286-0A19-A0E4-1389F4AC00A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2480DC3-6241-84EB-5D9E-0DEC35FAC53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fld id="{4C384078-07A3-42F6-85B0-8667B2F98BB6}" type="datetimeFigureOut">
              <a:rPr lang="en-GB"/>
              <a:pPr>
                <a:defRPr/>
              </a:pPr>
              <a:t>09/12/2024</a:t>
            </a:fld>
            <a:endParaRPr lang="en-GB"/>
          </a:p>
        </p:txBody>
      </p:sp>
      <p:sp>
        <p:nvSpPr>
          <p:cNvPr id="5" name="Footer Placeholder 4">
            <a:extLst>
              <a:ext uri="{FF2B5EF4-FFF2-40B4-BE49-F238E27FC236}">
                <a16:creationId xmlns:a16="http://schemas.microsoft.com/office/drawing/2014/main" id="{58D4BC07-6E03-D3E4-7459-D000A2967B8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CAB300F3-595E-D481-F791-ECECCF20FE0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8AC088D-CCCF-49C9-B935-04EDE86AF368}"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0+ hình nền power point - wallpaper powerpoint - hinhanhsieudep.net">
            <a:extLst>
              <a:ext uri="{FF2B5EF4-FFF2-40B4-BE49-F238E27FC236}">
                <a16:creationId xmlns:a16="http://schemas.microsoft.com/office/drawing/2014/main" id="{52C0DDEF-74C5-4098-360D-E9BCD2C51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1520" y="1417638"/>
            <a:ext cx="8784976" cy="1754326"/>
          </a:xfrm>
          <a:prstGeom prst="rect">
            <a:avLst/>
          </a:prstGeom>
        </p:spPr>
        <p:txBody>
          <a:bodyPr wrap="square">
            <a:spAutoFit/>
          </a:bodyPr>
          <a:lstStyle/>
          <a:p>
            <a:pPr algn="ctr">
              <a:defRPr/>
            </a:pPr>
            <a:r>
              <a:rPr lang="vi-VN" sz="3600" b="1" dirty="0" smtClean="0">
                <a:solidFill>
                  <a:schemeClr val="accent3">
                    <a:lumMod val="20000"/>
                    <a:lumOff val="80000"/>
                  </a:schemeClr>
                </a:solidFill>
                <a:latin typeface="Times New Roman" panose="02020603050405020304" pitchFamily="18" charset="0"/>
                <a:cs typeface="Times New Roman" panose="02020603050405020304" pitchFamily="18" charset="0"/>
              </a:rPr>
              <a:t>CHÀO MỪNG BAN GIÁM HIỆU CÙNG QUÝ CÔ GIÁO VỀ DỰ GIỜ LỚP 3g HÔM NAY</a:t>
            </a:r>
            <a:endParaRPr lang="en-US" sz="3600" b="1" dirty="0">
              <a:solidFill>
                <a:schemeClr val="accent3">
                  <a:lumMod val="20000"/>
                  <a:lumOff val="80000"/>
                </a:schemeClr>
              </a:solidFill>
              <a:latin typeface="Times New Roman" panose="02020603050405020304" pitchFamily="18" charset="0"/>
              <a:cs typeface="Times New Roman" panose="02020603050405020304" pitchFamily="18" charset="0"/>
            </a:endParaRPr>
          </a:p>
        </p:txBody>
      </p:sp>
      <p:pic>
        <p:nvPicPr>
          <p:cNvPr id="7" name="Picture 1">
            <a:extLst>
              <a:ext uri="{FF2B5EF4-FFF2-40B4-BE49-F238E27FC236}">
                <a16:creationId xmlns:a16="http://schemas.microsoft.com/office/drawing/2014/main" id="{E98910AF-372B-8853-74E8-9CBE410EBF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2863"/>
            <a:ext cx="9248775" cy="694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F44795A-BA6D-C033-0876-EA7E0DDCC2CA}"/>
              </a:ext>
            </a:extLst>
          </p:cNvPr>
          <p:cNvSpPr/>
          <p:nvPr/>
        </p:nvSpPr>
        <p:spPr>
          <a:xfrm>
            <a:off x="949325" y="548680"/>
            <a:ext cx="7299325" cy="21602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rgbClr val="C00000"/>
              </a:solidFill>
              <a:latin typeface="Times New Roman" panose="02020603050405020304" pitchFamily="18" charset="0"/>
              <a:cs typeface="Times New Roman" panose="02020603050405020304" pitchFamily="18" charset="0"/>
            </a:endParaRPr>
          </a:p>
          <a:p>
            <a:pPr algn="ctr">
              <a:defRPr/>
            </a:pPr>
            <a:r>
              <a:rPr lang="vi-VN" sz="3600" b="1" dirty="0" smtClean="0">
                <a:solidFill>
                  <a:srgbClr val="FF0000"/>
                </a:solidFill>
                <a:latin typeface="Times New Roman" panose="02020603050405020304" pitchFamily="18" charset="0"/>
                <a:cs typeface="Times New Roman" panose="02020603050405020304" pitchFamily="18" charset="0"/>
              </a:rPr>
              <a:t>CHÀO MỪNG BAN GIÁM HIỆU </a:t>
            </a:r>
          </a:p>
          <a:p>
            <a:pPr algn="ctr">
              <a:defRPr/>
            </a:pPr>
            <a:r>
              <a:rPr lang="vi-VN" sz="2800" b="1" dirty="0" smtClean="0">
                <a:solidFill>
                  <a:srgbClr val="002060"/>
                </a:solidFill>
                <a:latin typeface="Times New Roman" panose="02020603050405020304" pitchFamily="18" charset="0"/>
                <a:cs typeface="Times New Roman" panose="02020603050405020304" pitchFamily="18" charset="0"/>
              </a:rPr>
              <a:t>VÀ QUÝ CÔ GIÁO VỀ DỰ GIỜ LỚP 3G</a:t>
            </a:r>
            <a:r>
              <a:rPr lang="en-US" sz="2800" b="1" dirty="0" smtClean="0">
                <a:solidFill>
                  <a:srgbClr val="002060"/>
                </a:solidFill>
                <a:latin typeface="Times New Roman" panose="02020603050405020304" pitchFamily="18" charset="0"/>
                <a:cs typeface="Times New Roman" panose="02020603050405020304" pitchFamily="18" charset="0"/>
              </a:rPr>
              <a:t> </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Picture 6" descr="9 ý tưởng trang trí thiệp 8/3 sáng tạo, độc đáo và ấn t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28" y="30345"/>
            <a:ext cx="4536504" cy="4709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30 Ý tưởng vẽ thiệp 20/10 làm quà tặng cho mẹ, cô giáo đơn giả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44008" y="1999066"/>
            <a:ext cx="4499992" cy="486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7352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030" name="Picture 6" descr="Cách làm thiệp chúc mừng ngày nhà giáo Việt Nam 20/11| làm thiệp 20/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864" y="0"/>
            <a:ext cx="91071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3942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919B85C-48AE-8DF1-3D22-4A45AF3A5949}"/>
              </a:ext>
            </a:extLst>
          </p:cNvPr>
          <p:cNvSpPr/>
          <p:nvPr/>
        </p:nvSpPr>
        <p:spPr>
          <a:xfrm>
            <a:off x="179512" y="44625"/>
            <a:ext cx="8784975" cy="57606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0000CC"/>
                </a:solidFill>
                <a:latin typeface="Times New Roman" panose="02020603050405020304" pitchFamily="18" charset="0"/>
                <a:cs typeface="Times New Roman" panose="02020603050405020304" pitchFamily="18" charset="0"/>
              </a:rPr>
              <a:t>3</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Thực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sáng</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smtClean="0">
                <a:solidFill>
                  <a:srgbClr val="0000CC"/>
                </a:solidFill>
                <a:latin typeface="Times New Roman" panose="02020603050405020304" pitchFamily="18" charset="0"/>
                <a:cs typeface="Times New Roman" panose="02020603050405020304" pitchFamily="18" charset="0"/>
              </a:rPr>
              <a:t>tạo</a:t>
            </a:r>
            <a:endParaRPr lang="en-US" sz="3600" b="1" dirty="0">
              <a:solidFill>
                <a:srgbClr val="0000CC"/>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085762B-60EC-9C82-0181-60A8DBD9F5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 y="908721"/>
            <a:ext cx="9074150" cy="595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4DD971A-1437-79A9-A498-643978CE6D81}"/>
              </a:ext>
            </a:extLst>
          </p:cNvPr>
          <p:cNvSpPr>
            <a:spLocks noChangeArrowheads="1"/>
          </p:cNvSpPr>
          <p:nvPr/>
        </p:nvSpPr>
        <p:spPr bwMode="auto">
          <a:xfrm>
            <a:off x="971600" y="3284984"/>
            <a:ext cx="5400650" cy="2400657"/>
          </a:xfrm>
          <a:prstGeom prst="rect">
            <a:avLst/>
          </a:prstGeom>
          <a:solidFill>
            <a:schemeClr val="accent6">
              <a:lumMod val="20000"/>
              <a:lumOff val="80000"/>
            </a:schemeClr>
          </a:solidFill>
          <a:ln>
            <a:noFill/>
          </a:ln>
          <a:effec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9pPr>
          </a:lstStyle>
          <a:p>
            <a:pPr>
              <a:defRPr/>
            </a:pPr>
            <a:r>
              <a:rPr lang="vi-VN" altLang="vi-VN" sz="3000" b="1" dirty="0" smtClean="0">
                <a:solidFill>
                  <a:srgbClr val="C00000"/>
                </a:solidFill>
                <a:latin typeface="Times New Roman" panose="02020603050405020304" pitchFamily="18" charset="0"/>
              </a:rPr>
              <a:t>Các nhóm hãy hoàn thành tấm thiệp theo ngày lễ đã bốc thăm và thực hành ở tiết 1. </a:t>
            </a:r>
          </a:p>
          <a:p>
            <a:pPr>
              <a:defRPr/>
            </a:pPr>
            <a:r>
              <a:rPr lang="vi-VN" altLang="vi-VN" sz="3000" b="1" dirty="0" smtClean="0">
                <a:solidFill>
                  <a:srgbClr val="C00000"/>
                </a:solidFill>
                <a:latin typeface="Times New Roman" panose="02020603050405020304" pitchFamily="18" charset="0"/>
              </a:rPr>
              <a:t>* Có thể: </a:t>
            </a:r>
            <a:r>
              <a:rPr lang="vi-VN" altLang="vi-VN" sz="3000" b="1" dirty="0">
                <a:solidFill>
                  <a:srgbClr val="C00000"/>
                </a:solidFill>
                <a:latin typeface="Times New Roman" panose="02020603050405020304" pitchFamily="18" charset="0"/>
              </a:rPr>
              <a:t>V</a:t>
            </a:r>
            <a:r>
              <a:rPr lang="vi-VN" altLang="vi-VN" sz="3000" b="1" dirty="0" smtClean="0">
                <a:solidFill>
                  <a:srgbClr val="C00000"/>
                </a:solidFill>
                <a:latin typeface="Times New Roman" panose="02020603050405020304" pitchFamily="18" charset="0"/>
              </a:rPr>
              <a:t>ẽ hoặc in, cắt, xé, dán... theo ý thích.</a:t>
            </a:r>
            <a:endParaRPr lang="en-US" altLang="vi-VN" sz="3000" b="1" dirty="0">
              <a:solidFill>
                <a:srgbClr val="C00000"/>
              </a:solidFill>
              <a:latin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ình nền powerpoint dễ thương cho slide trình chiếu">
            <a:extLst>
              <a:ext uri="{FF2B5EF4-FFF2-40B4-BE49-F238E27FC236}">
                <a16:creationId xmlns:a16="http://schemas.microsoft.com/office/drawing/2014/main" id="{C3D60803-77E2-1F30-0A92-F392AC8B3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a:extLst>
              <a:ext uri="{FF2B5EF4-FFF2-40B4-BE49-F238E27FC236}">
                <a16:creationId xmlns:a16="http://schemas.microsoft.com/office/drawing/2014/main" id="{61A55B79-BA44-8E8C-F643-113668CA82A3}"/>
              </a:ext>
            </a:extLst>
          </p:cNvPr>
          <p:cNvSpPr>
            <a:spLocks noChangeArrowheads="1"/>
          </p:cNvSpPr>
          <p:nvPr/>
        </p:nvSpPr>
        <p:spPr bwMode="auto">
          <a:xfrm>
            <a:off x="1467122" y="332656"/>
            <a:ext cx="7497365" cy="107721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vi-VN" b="1" dirty="0" smtClean="0">
                <a:solidFill>
                  <a:srgbClr val="002060"/>
                </a:solidFill>
                <a:latin typeface="Times New Roman" panose="02020603050405020304" pitchFamily="18" charset="0"/>
              </a:rPr>
              <a:t>Trưng bày sản phẩm- Nêu cảm nhận,</a:t>
            </a:r>
          </a:p>
          <a:p>
            <a:pPr algn="ctr">
              <a:spcBef>
                <a:spcPct val="0"/>
              </a:spcBef>
              <a:buFontTx/>
              <a:buNone/>
            </a:pPr>
            <a:r>
              <a:rPr lang="vi-VN" altLang="vi-VN" b="1" dirty="0" smtClean="0">
                <a:solidFill>
                  <a:srgbClr val="002060"/>
                </a:solidFill>
                <a:latin typeface="Times New Roman" panose="02020603050405020304" pitchFamily="18" charset="0"/>
              </a:rPr>
              <a:t> chia sẻ:</a:t>
            </a:r>
            <a:endParaRPr lang="en-US" altLang="vi-VN" b="1" dirty="0">
              <a:solidFill>
                <a:srgbClr val="00206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82FBEA68-FF41-7D2D-1A7D-DB8D5F25779C}"/>
              </a:ext>
            </a:extLst>
          </p:cNvPr>
          <p:cNvSpPr/>
          <p:nvPr/>
        </p:nvSpPr>
        <p:spPr>
          <a:xfrm>
            <a:off x="179512" y="1628800"/>
            <a:ext cx="8784975" cy="3433738"/>
          </a:xfrm>
          <a:prstGeom prst="roundRect">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800"/>
              </a:lnSpc>
              <a:defRPr/>
            </a:pPr>
            <a:r>
              <a:rPr lang="vi-VN" sz="3200" dirty="0">
                <a:solidFill>
                  <a:srgbClr val="002060"/>
                </a:solidFill>
                <a:latin typeface="Times New Roman" panose="02020603050405020304" pitchFamily="18" charset="0"/>
                <a:cs typeface="Times New Roman" panose="02020603050405020304" pitchFamily="18" charset="0"/>
              </a:rPr>
              <a:t>Đại diện nhóm thuyết trình tấm thiệp ( </a:t>
            </a:r>
            <a:r>
              <a:rPr lang="vi-VN" sz="3200" dirty="0" smtClean="0">
                <a:solidFill>
                  <a:srgbClr val="002060"/>
                </a:solidFill>
                <a:latin typeface="Times New Roman" panose="02020603050405020304" pitchFamily="18" charset="0"/>
                <a:cs typeface="Times New Roman" panose="02020603050405020304" pitchFamily="18" charset="0"/>
              </a:rPr>
              <a:t>Có thể đọc </a:t>
            </a:r>
            <a:r>
              <a:rPr lang="vi-VN" sz="3200" dirty="0">
                <a:solidFill>
                  <a:srgbClr val="002060"/>
                </a:solidFill>
                <a:latin typeface="Times New Roman" panose="02020603050405020304" pitchFamily="18" charset="0"/>
                <a:cs typeface="Times New Roman" panose="02020603050405020304" pitchFamily="18" charset="0"/>
              </a:rPr>
              <a:t>thơ, ca dao, tục ngữ, hát...)</a:t>
            </a:r>
          </a:p>
          <a:p>
            <a:pPr marL="457200" indent="-457200">
              <a:lnSpc>
                <a:spcPts val="3800"/>
              </a:lnSpc>
              <a:buFont typeface="Wingdings" panose="05000000000000000000" pitchFamily="2" charset="2"/>
              <a:buChar char="§"/>
              <a:defRPr/>
            </a:pPr>
            <a:r>
              <a:rPr lang="vi-VN" sz="3200" dirty="0" smtClean="0">
                <a:solidFill>
                  <a:srgbClr val="002060"/>
                </a:solidFill>
                <a:latin typeface="Times New Roman" panose="02020603050405020304" pitchFamily="18" charset="0"/>
                <a:cs typeface="Times New Roman" panose="02020603050405020304" pitchFamily="18" charset="0"/>
              </a:rPr>
              <a:t>Làm thiệp chúc mừng bằng cách nào?</a:t>
            </a:r>
          </a:p>
          <a:p>
            <a:pPr marL="457200" indent="-457200">
              <a:lnSpc>
                <a:spcPts val="3800"/>
              </a:lnSpc>
              <a:buFont typeface="Wingdings" panose="05000000000000000000" pitchFamily="2" charset="2"/>
              <a:buChar char="§"/>
              <a:defRPr/>
            </a:pPr>
            <a:r>
              <a:rPr lang="vi-VN" sz="3200" dirty="0" smtClean="0">
                <a:solidFill>
                  <a:srgbClr val="002060"/>
                </a:solidFill>
                <a:latin typeface="Times New Roman" panose="02020603050405020304" pitchFamily="18" charset="0"/>
                <a:cs typeface="Times New Roman" panose="02020603050405020304" pitchFamily="18" charset="0"/>
              </a:rPr>
              <a:t>Thiệp chúc mừng có hình ảnh nào nổi bật nhất? Giới thiệu vật liệu sử dụng trang trí trên thiệp?</a:t>
            </a:r>
          </a:p>
          <a:p>
            <a:pPr marL="457200" indent="-457200">
              <a:lnSpc>
                <a:spcPts val="3800"/>
              </a:lnSpc>
              <a:buFont typeface="Wingdings" panose="05000000000000000000" pitchFamily="2" charset="2"/>
              <a:buChar char="§"/>
              <a:defRPr/>
            </a:pPr>
            <a:r>
              <a:rPr lang="vi-VN" sz="3200" dirty="0" smtClean="0">
                <a:solidFill>
                  <a:srgbClr val="002060"/>
                </a:solidFill>
                <a:latin typeface="Times New Roman" panose="02020603050405020304" pitchFamily="18" charset="0"/>
                <a:cs typeface="Times New Roman" panose="02020603050405020304" pitchFamily="18" charset="0"/>
              </a:rPr>
              <a:t> Sử dụng thiệp chúc mừng vào dịp nào, tặng cho ai?</a:t>
            </a:r>
          </a:p>
        </p:txBody>
      </p:sp>
      <p:pic>
        <p:nvPicPr>
          <p:cNvPr id="15365" name="Picture 13">
            <a:extLst>
              <a:ext uri="{FF2B5EF4-FFF2-40B4-BE49-F238E27FC236}">
                <a16:creationId xmlns:a16="http://schemas.microsoft.com/office/drawing/2014/main" id="{5FBA6CFD-57E8-900D-DADB-C1F0C6C631F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7570">
            <a:off x="281806" y="71116"/>
            <a:ext cx="977528" cy="150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045137"/>
      </p:ext>
    </p:extLst>
  </p:cSld>
  <p:clrMapOvr>
    <a:masterClrMapping/>
  </p:clrMapOvr>
  <p:transition spd="slow">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09611061644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60809" y="0"/>
            <a:ext cx="7527615" cy="6858000"/>
          </a:xfrm>
          <a:prstGeom prst="rect">
            <a:avLst/>
          </a:prstGeom>
        </p:spPr>
      </p:pic>
      <p:sp>
        <p:nvSpPr>
          <p:cNvPr id="5" name="Rectangle 7">
            <a:extLst>
              <a:ext uri="{FF2B5EF4-FFF2-40B4-BE49-F238E27FC236}">
                <a16:creationId xmlns:a16="http://schemas.microsoft.com/office/drawing/2014/main" id="{827C6E90-580B-8A40-E9F0-55193078FFDC}"/>
              </a:ext>
            </a:extLst>
          </p:cNvPr>
          <p:cNvSpPr>
            <a:spLocks noGrp="1" noChangeArrowheads="1"/>
          </p:cNvSpPr>
          <p:nvPr>
            <p:ph type="title"/>
          </p:nvPr>
        </p:nvSpPr>
        <p:spPr bwMode="auto">
          <a:xfrm>
            <a:off x="860809" y="0"/>
            <a:ext cx="7527616"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defRPr/>
            </a:pPr>
            <a:r>
              <a:rPr lang="vi-VN" sz="3600" b="1" dirty="0" smtClean="0">
                <a:solidFill>
                  <a:srgbClr val="FF0000"/>
                </a:solidFill>
                <a:latin typeface="Times New Roman" panose="02020603050405020304" pitchFamily="18" charset="0"/>
                <a:cs typeface="Times New Roman" panose="02020603050405020304" pitchFamily="18" charset="0"/>
              </a:rPr>
              <a:t>4/ Vận </a:t>
            </a:r>
            <a:r>
              <a:rPr lang="vi-VN" sz="3600" b="1" dirty="0">
                <a:solidFill>
                  <a:srgbClr val="FF0000"/>
                </a:solidFill>
                <a:latin typeface="Times New Roman" panose="02020603050405020304" pitchFamily="18" charset="0"/>
                <a:cs typeface="Times New Roman" panose="02020603050405020304" pitchFamily="18" charset="0"/>
              </a:rPr>
              <a:t>dụng </a:t>
            </a:r>
          </a:p>
        </p:txBody>
      </p:sp>
    </p:spTree>
    <p:extLst>
      <p:ext uri="{BB962C8B-B14F-4D97-AF65-F5344CB8AC3E}">
        <p14:creationId xmlns:p14="http://schemas.microsoft.com/office/powerpoint/2010/main" val="164315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Bộ hình nền PowerPoint đẹp">
            <a:extLst>
              <a:ext uri="{FF2B5EF4-FFF2-40B4-BE49-F238E27FC236}">
                <a16:creationId xmlns:a16="http://schemas.microsoft.com/office/drawing/2014/main" id="{0D39E00A-F0E1-4395-7575-0D7664B0F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28989"/>
            <a:ext cx="9361040" cy="698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3">
            <a:extLst>
              <a:ext uri="{FF2B5EF4-FFF2-40B4-BE49-F238E27FC236}">
                <a16:creationId xmlns:a16="http://schemas.microsoft.com/office/drawing/2014/main" id="{FB826CB9-8D3D-3FB0-909B-E2E6B5C5D06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28771">
            <a:off x="593736" y="582412"/>
            <a:ext cx="106997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7">
            <a:extLst>
              <a:ext uri="{FF2B5EF4-FFF2-40B4-BE49-F238E27FC236}">
                <a16:creationId xmlns:a16="http://schemas.microsoft.com/office/drawing/2014/main" id="{827C6E90-580B-8A40-E9F0-55193078FFDC}"/>
              </a:ext>
            </a:extLst>
          </p:cNvPr>
          <p:cNvSpPr>
            <a:spLocks noChangeArrowheads="1"/>
          </p:cNvSpPr>
          <p:nvPr/>
        </p:nvSpPr>
        <p:spPr bwMode="auto">
          <a:xfrm>
            <a:off x="1717896" y="684072"/>
            <a:ext cx="6670528" cy="544764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defRPr/>
            </a:pPr>
            <a:endParaRPr lang="vi-VN" sz="3600" b="1" dirty="0" smtClean="0">
              <a:solidFill>
                <a:srgbClr val="FF0000"/>
              </a:solidFill>
              <a:latin typeface="Times New Roman" panose="02020603050405020304" pitchFamily="18" charset="0"/>
              <a:cs typeface="Times New Roman" panose="02020603050405020304" pitchFamily="18" charset="0"/>
            </a:endParaRPr>
          </a:p>
          <a:p>
            <a:pPr>
              <a:buNone/>
              <a:defRPr/>
            </a:pPr>
            <a:r>
              <a:rPr lang="vi-VN" b="1" dirty="0" smtClean="0">
                <a:solidFill>
                  <a:srgbClr val="FF0000"/>
                </a:solidFill>
                <a:latin typeface="Times New Roman" panose="02020603050405020304" pitchFamily="18" charset="0"/>
                <a:cs typeface="Times New Roman" panose="02020603050405020304" pitchFamily="18" charset="0"/>
              </a:rPr>
              <a:t>- Làm thiệp chúc mừng không chỉ tặng Thầy Cô mà còn tặng người thân, bạn bè...</a:t>
            </a:r>
          </a:p>
          <a:p>
            <a:pPr>
              <a:buNone/>
              <a:defRPr/>
            </a:pPr>
            <a:r>
              <a:rPr lang="vi-VN" b="1" dirty="0" smtClean="0">
                <a:solidFill>
                  <a:srgbClr val="FF0000"/>
                </a:solidFill>
                <a:latin typeface="Times New Roman" panose="02020603050405020304" pitchFamily="18" charset="0"/>
                <a:cs typeface="Times New Roman" panose="02020603050405020304" pitchFamily="18" charset="0"/>
              </a:rPr>
              <a:t>- Kết hợp nhiều chất liệu như len, bìa giấy, que kem...Cũng có thể sử dụng màu sắc rực rỡ và hình ảnh trọng tâm để trang trí cho tấm thiệp chúc mừng sinh động hơn.</a:t>
            </a:r>
          </a:p>
          <a:p>
            <a:pPr>
              <a:buNone/>
              <a:defRPr/>
            </a:pPr>
            <a:r>
              <a:rPr lang="vi-VN" sz="3600" b="1" dirty="0" smtClean="0">
                <a:solidFill>
                  <a:srgbClr val="FF0000"/>
                </a:solidFill>
                <a:latin typeface="Times New Roman" panose="02020603050405020304" pitchFamily="18" charset="0"/>
                <a:cs typeface="Times New Roman" panose="02020603050405020304" pitchFamily="18" charset="0"/>
              </a:rPr>
              <a:t> </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2692058"/>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E98910AF-372B-8853-74E8-9CBE410EBF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2863"/>
            <a:ext cx="9248775" cy="694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F44795A-BA6D-C033-0876-EA7E0DDCC2CA}"/>
              </a:ext>
            </a:extLst>
          </p:cNvPr>
          <p:cNvSpPr/>
          <p:nvPr/>
        </p:nvSpPr>
        <p:spPr>
          <a:xfrm>
            <a:off x="949325" y="548680"/>
            <a:ext cx="7299325" cy="21602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rgbClr val="C00000"/>
              </a:solidFill>
              <a:latin typeface="Times New Roman" panose="02020603050405020304" pitchFamily="18" charset="0"/>
              <a:cs typeface="Times New Roman" panose="02020603050405020304" pitchFamily="18" charset="0"/>
            </a:endParaRPr>
          </a:p>
          <a:p>
            <a:pPr algn="ctr">
              <a:lnSpc>
                <a:spcPts val="3600"/>
              </a:lnSpc>
              <a:spcBef>
                <a:spcPts val="0"/>
              </a:spcBef>
              <a:defRPr/>
            </a:pPr>
            <a:r>
              <a:rPr lang="vi-VN" sz="3000" b="1" dirty="0" smtClean="0">
                <a:solidFill>
                  <a:srgbClr val="C00000"/>
                </a:solidFill>
                <a:latin typeface="Times New Roman" panose="02020603050405020304" pitchFamily="18" charset="0"/>
                <a:cs typeface="Times New Roman" panose="02020603050405020304" pitchFamily="18" charset="0"/>
              </a:rPr>
              <a:t>Lớp </a:t>
            </a:r>
            <a:r>
              <a:rPr lang="en-US" sz="3000" b="1" dirty="0" err="1" smtClean="0">
                <a:solidFill>
                  <a:srgbClr val="C00000"/>
                </a:solidFill>
                <a:latin typeface="Times New Roman" panose="02020603050405020304" pitchFamily="18" charset="0"/>
                <a:cs typeface="Times New Roman" panose="02020603050405020304" pitchFamily="18" charset="0"/>
              </a:rPr>
              <a:t>mình</a:t>
            </a:r>
            <a:r>
              <a:rPr lang="en-US" sz="3000" b="1" dirty="0" smtClean="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hãy</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chuẩn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bị</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học</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bài</a:t>
            </a:r>
            <a:r>
              <a:rPr lang="en-US" sz="3000" b="1" dirty="0">
                <a:solidFill>
                  <a:srgbClr val="C00000"/>
                </a:solidFill>
                <a:latin typeface="Times New Roman" panose="02020603050405020304" pitchFamily="18" charset="0"/>
                <a:cs typeface="Times New Roman" panose="02020603050405020304" pitchFamily="18" charset="0"/>
              </a:rPr>
              <a:t> </a:t>
            </a:r>
            <a:r>
              <a:rPr lang="vi-VN" sz="3000" b="1" dirty="0" smtClean="0">
                <a:solidFill>
                  <a:srgbClr val="C00000"/>
                </a:solidFill>
                <a:latin typeface="Times New Roman" panose="02020603050405020304" pitchFamily="18" charset="0"/>
                <a:cs typeface="Times New Roman" panose="02020603050405020304" pitchFamily="18" charset="0"/>
              </a:rPr>
              <a:t>8</a:t>
            </a:r>
            <a:r>
              <a:rPr lang="en-US" sz="3000" b="1" dirty="0" smtClean="0">
                <a:solidFill>
                  <a:srgbClr val="C00000"/>
                </a:solidFill>
                <a:latin typeface="Times New Roman" panose="02020603050405020304" pitchFamily="18" charset="0"/>
                <a:cs typeface="Times New Roman" panose="02020603050405020304" pitchFamily="18" charset="0"/>
              </a:rPr>
              <a:t>:</a:t>
            </a:r>
            <a:endParaRPr lang="en-US" sz="3000" b="1" dirty="0">
              <a:solidFill>
                <a:srgbClr val="C00000"/>
              </a:solidFill>
              <a:latin typeface="Times New Roman" panose="02020603050405020304" pitchFamily="18" charset="0"/>
              <a:cs typeface="Times New Roman" panose="02020603050405020304" pitchFamily="18" charset="0"/>
            </a:endParaRPr>
          </a:p>
          <a:p>
            <a:pPr>
              <a:lnSpc>
                <a:spcPts val="3600"/>
              </a:lnSpc>
              <a:spcBef>
                <a:spcPts val="0"/>
              </a:spcBef>
              <a:buClr>
                <a:schemeClr val="folHlink"/>
              </a:buClr>
              <a:buSzPct val="60000"/>
              <a:defRPr/>
            </a:pPr>
            <a:r>
              <a:rPr lang="vi-VN" altLang="en-US" sz="2800" dirty="0" smtClean="0">
                <a:solidFill>
                  <a:srgbClr val="002060"/>
                </a:solidFill>
                <a:latin typeface="Times New Roman" panose="02020603050405020304" pitchFamily="18" charset="0"/>
                <a:cs typeface="Times New Roman" panose="02020603050405020304" pitchFamily="18" charset="0"/>
              </a:rPr>
              <a:t>- </a:t>
            </a:r>
            <a:r>
              <a:rPr lang="nl-NL" altLang="en-US" sz="2800" dirty="0" smtClean="0">
                <a:solidFill>
                  <a:srgbClr val="002060"/>
                </a:solidFill>
                <a:latin typeface="Times New Roman" panose="02020603050405020304" pitchFamily="18" charset="0"/>
                <a:cs typeface="Times New Roman" panose="02020603050405020304" pitchFamily="18" charset="0"/>
              </a:rPr>
              <a:t>Xem </a:t>
            </a:r>
            <a:r>
              <a:rPr lang="nl-NL" altLang="en-US" sz="2800" dirty="0">
                <a:solidFill>
                  <a:srgbClr val="002060"/>
                </a:solidFill>
                <a:latin typeface="Times New Roman" panose="02020603050405020304" pitchFamily="18" charset="0"/>
                <a:cs typeface="Times New Roman" panose="02020603050405020304" pitchFamily="18" charset="0"/>
              </a:rPr>
              <a:t>bài </a:t>
            </a:r>
            <a:r>
              <a:rPr lang="vi-VN" altLang="en-US" sz="2800" dirty="0">
                <a:solidFill>
                  <a:srgbClr val="002060"/>
                </a:solidFill>
                <a:latin typeface="Times New Roman" panose="02020603050405020304" pitchFamily="18" charset="0"/>
                <a:cs typeface="Times New Roman" panose="02020603050405020304" pitchFamily="18" charset="0"/>
              </a:rPr>
              <a:t>8</a:t>
            </a:r>
            <a:r>
              <a:rPr lang="nl-NL" altLang="en-US" sz="2800" dirty="0" smtClean="0">
                <a:solidFill>
                  <a:srgbClr val="002060"/>
                </a:solidFill>
                <a:latin typeface="Times New Roman" panose="02020603050405020304" pitchFamily="18" charset="0"/>
                <a:cs typeface="Times New Roman" panose="02020603050405020304" pitchFamily="18" charset="0"/>
              </a:rPr>
              <a:t>: </a:t>
            </a:r>
            <a:r>
              <a:rPr lang="vi-VN" altLang="en-US" sz="2800" dirty="0" smtClean="0">
                <a:solidFill>
                  <a:srgbClr val="002060"/>
                </a:solidFill>
                <a:latin typeface="Times New Roman" panose="02020603050405020304" pitchFamily="18" charset="0"/>
                <a:cs typeface="Times New Roman" panose="02020603050405020304" pitchFamily="18" charset="0"/>
              </a:rPr>
              <a:t>Ngày hội ở trường em. </a:t>
            </a:r>
          </a:p>
          <a:p>
            <a:pPr>
              <a:lnSpc>
                <a:spcPts val="3600"/>
              </a:lnSpc>
              <a:spcBef>
                <a:spcPts val="0"/>
              </a:spcBef>
              <a:buClr>
                <a:schemeClr val="folHlink"/>
              </a:buClr>
              <a:buSzPct val="60000"/>
              <a:defRPr/>
            </a:pPr>
            <a:r>
              <a:rPr lang="nl-NL" altLang="en-US" sz="2800" dirty="0" smtClean="0">
                <a:solidFill>
                  <a:srgbClr val="002060"/>
                </a:solidFill>
                <a:latin typeface="Times New Roman" panose="02020603050405020304" pitchFamily="18" charset="0"/>
                <a:cs typeface="Times New Roman" panose="02020603050405020304" pitchFamily="18" charset="0"/>
              </a:rPr>
              <a:t>- </a:t>
            </a:r>
            <a:r>
              <a:rPr lang="nl-NL" altLang="en-US" sz="2800" dirty="0">
                <a:solidFill>
                  <a:srgbClr val="002060"/>
                </a:solidFill>
                <a:latin typeface="Times New Roman" panose="02020603050405020304" pitchFamily="18" charset="0"/>
                <a:cs typeface="Times New Roman" panose="02020603050405020304" pitchFamily="18" charset="0"/>
              </a:rPr>
              <a:t>Chuẩn bị: </a:t>
            </a:r>
            <a:r>
              <a:rPr lang="vi-VN" altLang="en-US" sz="2800" dirty="0" smtClean="0">
                <a:solidFill>
                  <a:srgbClr val="002060"/>
                </a:solidFill>
                <a:latin typeface="Times New Roman" panose="02020603050405020304" pitchFamily="18" charset="0"/>
                <a:cs typeface="Times New Roman" panose="02020603050405020304" pitchFamily="18" charset="0"/>
              </a:rPr>
              <a:t>Sưu tầm hình ảnh về ngày hội đã diễn ra ở trường.</a:t>
            </a:r>
            <a:r>
              <a:rPr lang="nl-NL" altLang="en-US" sz="2800" dirty="0" smtClean="0">
                <a:solidFill>
                  <a:srgbClr val="002060"/>
                </a:solidFill>
                <a:latin typeface="Times New Roman" panose="02020603050405020304" pitchFamily="18" charset="0"/>
                <a:cs typeface="Times New Roman" panose="02020603050405020304" pitchFamily="18" charset="0"/>
              </a:rPr>
              <a:t>Vở </a:t>
            </a:r>
            <a:r>
              <a:rPr lang="nl-NL" altLang="en-US" sz="2800" dirty="0">
                <a:solidFill>
                  <a:srgbClr val="002060"/>
                </a:solidFill>
                <a:latin typeface="Times New Roman" panose="02020603050405020304" pitchFamily="18" charset="0"/>
                <a:cs typeface="Times New Roman" panose="02020603050405020304" pitchFamily="18" charset="0"/>
              </a:rPr>
              <a:t>thực hành, bút chì, màu vẽ, giấy, bìa giấy, kéo, hồ </a:t>
            </a:r>
            <a:r>
              <a:rPr lang="vi-VN" altLang="en-US" sz="2800" dirty="0" smtClean="0">
                <a:solidFill>
                  <a:srgbClr val="002060"/>
                </a:solidFill>
                <a:latin typeface="Times New Roman" panose="02020603050405020304" pitchFamily="18" charset="0"/>
                <a:cs typeface="Times New Roman" panose="02020603050405020304" pitchFamily="18" charset="0"/>
              </a:rPr>
              <a:t>dán, vật dụng để in tranh</a:t>
            </a:r>
            <a:r>
              <a:rPr lang="nl-NL" altLang="en-US" sz="2800" dirty="0" smtClean="0">
                <a:solidFill>
                  <a:srgbClr val="002060"/>
                </a:solidFill>
                <a:latin typeface="Times New Roman" panose="02020603050405020304" pitchFamily="18" charset="0"/>
                <a:cs typeface="Times New Roman" panose="02020603050405020304" pitchFamily="18" charset="0"/>
              </a:rPr>
              <a:t>...</a:t>
            </a:r>
            <a:endParaRPr lang="nl-NL" altLang="en-US" sz="2800" dirty="0">
              <a:solidFill>
                <a:srgbClr val="002060"/>
              </a:solidFill>
              <a:latin typeface="Times New Roman" panose="02020603050405020304" pitchFamily="18" charset="0"/>
              <a:cs typeface="Times New Roman" panose="02020603050405020304" pitchFamily="18" charset="0"/>
            </a:endParaRPr>
          </a:p>
          <a:p>
            <a:pPr algn="ctr">
              <a:defRPr/>
            </a:pPr>
            <a:r>
              <a:rPr lang="en-US" sz="2800" b="1"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transition spd="slow">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97" y="-297"/>
            <a:ext cx="9684965" cy="6858594"/>
          </a:xfrm>
          <a:prstGeom prst="rect">
            <a:avLst/>
          </a:prstGeom>
        </p:spPr>
      </p:pic>
      <p:sp>
        <p:nvSpPr>
          <p:cNvPr id="5" name="Rectangle 4"/>
          <p:cNvSpPr/>
          <p:nvPr/>
        </p:nvSpPr>
        <p:spPr>
          <a:xfrm>
            <a:off x="251520" y="1417638"/>
            <a:ext cx="8784976" cy="3970318"/>
          </a:xfrm>
          <a:prstGeom prst="rect">
            <a:avLst/>
          </a:prstGeom>
        </p:spPr>
        <p:txBody>
          <a:bodyPr wrap="square">
            <a:spAutoFit/>
          </a:bodyPr>
          <a:lstStyle/>
          <a:p>
            <a:pPr algn="ctr">
              <a:defRPr/>
            </a:pPr>
            <a:r>
              <a:rPr lang="vi-VN" sz="3200" b="1" dirty="0">
                <a:solidFill>
                  <a:srgbClr val="FFFF00"/>
                </a:solidFill>
                <a:latin typeface="Times New Roman" panose="02020603050405020304" pitchFamily="18" charset="0"/>
                <a:cs typeface="Times New Roman" panose="02020603050405020304" pitchFamily="18" charset="0"/>
              </a:rPr>
              <a:t>CHỦ ĐỀ 4:</a:t>
            </a:r>
          </a:p>
          <a:p>
            <a:pPr algn="ctr">
              <a:defRPr/>
            </a:pPr>
            <a:r>
              <a:rPr lang="vi-VN" sz="4400" b="1" dirty="0">
                <a:solidFill>
                  <a:srgbClr val="FFFF00"/>
                </a:solidFill>
                <a:latin typeface="Times New Roman" panose="02020603050405020304" pitchFamily="18" charset="0"/>
                <a:cs typeface="Times New Roman" panose="02020603050405020304" pitchFamily="18" charset="0"/>
              </a:rPr>
              <a:t> SỰ KIỆN VUI VẺ</a:t>
            </a:r>
          </a:p>
          <a:p>
            <a:pPr algn="ctr">
              <a:defRPr/>
            </a:pPr>
            <a:endParaRPr lang="vi-VN" sz="4400" b="1" dirty="0" smtClean="0">
              <a:solidFill>
                <a:srgbClr val="FFFF00"/>
              </a:solidFill>
              <a:latin typeface="Times New Roman" panose="02020603050405020304" pitchFamily="18" charset="0"/>
              <a:cs typeface="Times New Roman" panose="02020603050405020304" pitchFamily="18" charset="0"/>
            </a:endParaRPr>
          </a:p>
          <a:p>
            <a:pPr algn="ctr">
              <a:defRPr/>
            </a:pPr>
            <a:r>
              <a:rPr lang="vi-VN" sz="3600" b="1" dirty="0" smtClean="0">
                <a:solidFill>
                  <a:schemeClr val="accent3">
                    <a:lumMod val="20000"/>
                    <a:lumOff val="80000"/>
                  </a:schemeClr>
                </a:solidFill>
                <a:latin typeface="Times New Roman" panose="02020603050405020304" pitchFamily="18" charset="0"/>
                <a:cs typeface="Times New Roman" panose="02020603050405020304" pitchFamily="18" charset="0"/>
              </a:rPr>
              <a:t>BÀI </a:t>
            </a:r>
            <a:r>
              <a:rPr lang="vi-VN" sz="3600" b="1" dirty="0">
                <a:solidFill>
                  <a:schemeClr val="accent3">
                    <a:lumMod val="20000"/>
                    <a:lumOff val="80000"/>
                  </a:schemeClr>
                </a:solidFill>
                <a:latin typeface="Times New Roman" panose="02020603050405020304" pitchFamily="18" charset="0"/>
                <a:cs typeface="Times New Roman" panose="02020603050405020304" pitchFamily="18" charset="0"/>
              </a:rPr>
              <a:t>7 </a:t>
            </a:r>
            <a:r>
              <a:rPr lang="vi-VN" sz="4400" b="1" dirty="0">
                <a:solidFill>
                  <a:schemeClr val="accent3">
                    <a:lumMod val="20000"/>
                    <a:lumOff val="80000"/>
                  </a:schemeClr>
                </a:solidFill>
                <a:latin typeface="Times New Roman" panose="02020603050405020304" pitchFamily="18" charset="0"/>
                <a:cs typeface="Times New Roman" panose="02020603050405020304" pitchFamily="18" charset="0"/>
              </a:rPr>
              <a:t>: </a:t>
            </a:r>
          </a:p>
          <a:p>
            <a:pPr algn="ctr">
              <a:defRPr/>
            </a:pPr>
            <a:r>
              <a:rPr lang="vi-VN" sz="4400" b="1" dirty="0" smtClean="0">
                <a:solidFill>
                  <a:schemeClr val="accent3">
                    <a:lumMod val="20000"/>
                    <a:lumOff val="80000"/>
                  </a:schemeClr>
                </a:solidFill>
                <a:latin typeface="Times New Roman" panose="02020603050405020304" pitchFamily="18" charset="0"/>
                <a:cs typeface="Times New Roman" panose="02020603050405020304" pitchFamily="18" charset="0"/>
              </a:rPr>
              <a:t>THIỆP </a:t>
            </a:r>
            <a:r>
              <a:rPr lang="vi-VN" sz="4400" b="1" dirty="0">
                <a:solidFill>
                  <a:schemeClr val="accent3">
                    <a:lumMod val="20000"/>
                    <a:lumOff val="80000"/>
                  </a:schemeClr>
                </a:solidFill>
                <a:latin typeface="Times New Roman" panose="02020603050405020304" pitchFamily="18" charset="0"/>
                <a:cs typeface="Times New Roman" panose="02020603050405020304" pitchFamily="18" charset="0"/>
              </a:rPr>
              <a:t>CHÚC </a:t>
            </a:r>
            <a:r>
              <a:rPr lang="vi-VN" sz="4400" b="1" dirty="0" smtClean="0">
                <a:solidFill>
                  <a:schemeClr val="accent3">
                    <a:lumMod val="20000"/>
                    <a:lumOff val="80000"/>
                  </a:schemeClr>
                </a:solidFill>
                <a:latin typeface="Times New Roman" panose="02020603050405020304" pitchFamily="18" charset="0"/>
                <a:cs typeface="Times New Roman" panose="02020603050405020304" pitchFamily="18" charset="0"/>
              </a:rPr>
              <a:t>MỪNG </a:t>
            </a:r>
          </a:p>
          <a:p>
            <a:pPr algn="ctr">
              <a:defRPr/>
            </a:pPr>
            <a:r>
              <a:rPr lang="vi-VN" sz="3600" b="1" dirty="0" smtClean="0">
                <a:solidFill>
                  <a:schemeClr val="accent3">
                    <a:lumMod val="20000"/>
                    <a:lumOff val="80000"/>
                  </a:schemeClr>
                </a:solidFill>
                <a:latin typeface="Times New Roman" panose="02020603050405020304" pitchFamily="18" charset="0"/>
                <a:cs typeface="Times New Roman" panose="02020603050405020304" pitchFamily="18" charset="0"/>
              </a:rPr>
              <a:t>( Tiết 2)</a:t>
            </a:r>
            <a:endParaRPr lang="en-US" sz="3600" b="1" dirty="0">
              <a:solidFill>
                <a:schemeClr val="accent3">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9146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AB2DFC-1AFC-8EB6-25E6-9981DD720833}"/>
              </a:ext>
            </a:extLst>
          </p:cNvPr>
          <p:cNvSpPr/>
          <p:nvPr/>
        </p:nvSpPr>
        <p:spPr>
          <a:xfrm>
            <a:off x="251520" y="7937"/>
            <a:ext cx="8712968" cy="756767"/>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lgn="ctr">
              <a:buAutoNum type="arabicPeriod"/>
              <a:defRPr/>
            </a:pPr>
            <a:r>
              <a:rPr lang="vi-VN" sz="3200" b="1" dirty="0" smtClean="0">
                <a:solidFill>
                  <a:srgbClr val="002060"/>
                </a:solidFill>
                <a:latin typeface="Times New Roman" panose="02020603050405020304" pitchFamily="18" charset="0"/>
                <a:cs typeface="Times New Roman" panose="02020603050405020304" pitchFamily="18" charset="0"/>
              </a:rPr>
              <a:t>Khởi động</a:t>
            </a:r>
          </a:p>
        </p:txBody>
      </p:sp>
      <p:sp>
        <p:nvSpPr>
          <p:cNvPr id="5" name="AutoShape 6" descr="Chúc Mừng Năm Mới 2025 Năm ất Tỵ Tết Cổ Truyền | PSD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Chúc Mừng Năm Mới 2025 Năm ất Tỵ Tết Cổ Truyền | PSD Tải xuống miễn phí -  Pikbe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yt1s.com - Ồ sao bé không lắc  Baby Tin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1052" y="944622"/>
            <a:ext cx="8601428" cy="57247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rPr>
              <a:t>Hỏi: Em hãy </a:t>
            </a:r>
            <a:r>
              <a:rPr lang="vi-VN" dirty="0" smtClean="0">
                <a:solidFill>
                  <a:srgbClr val="FF0000"/>
                </a:solidFill>
              </a:rPr>
              <a:t>nêu các sự kiện vui vẻ trong </a:t>
            </a:r>
            <a:r>
              <a:rPr lang="vi-VN" dirty="0" smtClean="0">
                <a:solidFill>
                  <a:srgbClr val="FF0000"/>
                </a:solidFill>
              </a:rPr>
              <a:t>năm?</a:t>
            </a:r>
            <a:endParaRPr lang="en-GB" dirty="0">
              <a:solidFill>
                <a:srgbClr val="FF0000"/>
              </a:solidFill>
            </a:endParaRPr>
          </a:p>
        </p:txBody>
      </p:sp>
      <p:sp>
        <p:nvSpPr>
          <p:cNvPr id="3" name="Content Placeholder 2"/>
          <p:cNvSpPr>
            <a:spLocks noGrp="1"/>
          </p:cNvSpPr>
          <p:nvPr>
            <p:ph idx="1"/>
          </p:nvPr>
        </p:nvSpPr>
        <p:spPr/>
        <p:txBody>
          <a:bodyPr/>
          <a:lstStyle/>
          <a:p>
            <a:pPr marL="0" indent="0">
              <a:buNone/>
            </a:pPr>
            <a:endParaRPr lang="en-GB" dirty="0">
              <a:solidFill>
                <a:srgbClr val="FF0000"/>
              </a:solidFill>
            </a:endParaRPr>
          </a:p>
        </p:txBody>
      </p:sp>
    </p:spTree>
    <p:extLst>
      <p:ext uri="{BB962C8B-B14F-4D97-AF65-F5344CB8AC3E}">
        <p14:creationId xmlns:p14="http://schemas.microsoft.com/office/powerpoint/2010/main" val="392652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lstStyle/>
          <a:p>
            <a:pPr algn="just"/>
            <a:r>
              <a:rPr lang="vi-VN" sz="3600" dirty="0" smtClean="0">
                <a:solidFill>
                  <a:srgbClr val="FF0000"/>
                </a:solidFill>
              </a:rPr>
              <a:t/>
            </a:r>
            <a:br>
              <a:rPr lang="vi-VN" sz="3600" dirty="0" smtClean="0">
                <a:solidFill>
                  <a:srgbClr val="FF0000"/>
                </a:solidFill>
              </a:rPr>
            </a:br>
            <a:r>
              <a:rPr lang="vi-VN" sz="3600" dirty="0">
                <a:solidFill>
                  <a:srgbClr val="FF0000"/>
                </a:solidFill>
              </a:rPr>
              <a:t/>
            </a:r>
            <a:br>
              <a:rPr lang="vi-VN" sz="3600" dirty="0">
                <a:solidFill>
                  <a:srgbClr val="FF0000"/>
                </a:solidFill>
              </a:rPr>
            </a:br>
            <a:r>
              <a:rPr lang="vi-VN" sz="3600" dirty="0" smtClean="0">
                <a:solidFill>
                  <a:srgbClr val="FF0000"/>
                </a:solidFill>
              </a:rPr>
              <a:t/>
            </a:r>
            <a:br>
              <a:rPr lang="vi-VN" sz="3600" dirty="0" smtClean="0">
                <a:solidFill>
                  <a:srgbClr val="FF0000"/>
                </a:solidFill>
              </a:rPr>
            </a:br>
            <a:r>
              <a:rPr lang="vi-VN" sz="3600" dirty="0" smtClean="0">
                <a:solidFill>
                  <a:srgbClr val="FF0000"/>
                </a:solidFill>
              </a:rPr>
              <a:t>Những sự kiện vui vẻ đã nêu trên  chúng ta c</a:t>
            </a:r>
            <a:r>
              <a:rPr lang="vi-VN" sz="3600" dirty="0" smtClean="0">
                <a:solidFill>
                  <a:srgbClr val="FF0000"/>
                </a:solidFill>
              </a:rPr>
              <a:t>húc </a:t>
            </a:r>
            <a:r>
              <a:rPr lang="vi-VN" sz="3600" dirty="0" smtClean="0">
                <a:solidFill>
                  <a:srgbClr val="FF0000"/>
                </a:solidFill>
              </a:rPr>
              <a:t>mừng bằng nhiều hoạt động như ca hát, hội diễn văn nghệ, hoạt động thể thao hoặc làm thiệp</a:t>
            </a:r>
            <a:r>
              <a:rPr lang="vi-VN" sz="3600" dirty="0" smtClean="0">
                <a:solidFill>
                  <a:srgbClr val="FF0000"/>
                </a:solidFill>
              </a:rPr>
              <a:t>...Hôm nay Cô cùng các em tìm hiểu thêm đặc điểm của thiệp chúc mừng nhé</a:t>
            </a:r>
            <a:endParaRPr lang="en-GB" sz="3600" dirty="0">
              <a:solidFill>
                <a:srgbClr val="FF0000"/>
              </a:solidFill>
            </a:endParaRPr>
          </a:p>
        </p:txBody>
      </p:sp>
      <p:sp>
        <p:nvSpPr>
          <p:cNvPr id="3" name="Content Placeholder 2"/>
          <p:cNvSpPr>
            <a:spLocks noGrp="1"/>
          </p:cNvSpPr>
          <p:nvPr>
            <p:ph idx="1"/>
          </p:nvPr>
        </p:nvSpPr>
        <p:spPr>
          <a:xfrm>
            <a:off x="457200" y="1628800"/>
            <a:ext cx="8229600" cy="5040560"/>
          </a:xfrm>
        </p:spPr>
        <p:txBody>
          <a:bodyPr/>
          <a:lstStyle/>
          <a:p>
            <a:pPr marL="0" indent="0">
              <a:buNone/>
            </a:pPr>
            <a:endParaRPr lang="vi-VN" sz="2800" dirty="0" smtClean="0">
              <a:latin typeface="+mj-lt"/>
            </a:endParaRPr>
          </a:p>
          <a:p>
            <a:endParaRPr lang="en-GB" sz="2800" dirty="0"/>
          </a:p>
        </p:txBody>
      </p:sp>
    </p:spTree>
    <p:extLst>
      <p:ext uri="{BB962C8B-B14F-4D97-AF65-F5344CB8AC3E}">
        <p14:creationId xmlns:p14="http://schemas.microsoft.com/office/powerpoint/2010/main" val="5851837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solidFill>
                  <a:srgbClr val="FF0000"/>
                </a:solidFill>
              </a:rPr>
              <a:t>2. Khám </a:t>
            </a:r>
            <a:r>
              <a:rPr lang="vi-VN" dirty="0" smtClean="0">
                <a:solidFill>
                  <a:srgbClr val="FF0000"/>
                </a:solidFill>
              </a:rPr>
              <a:t>Phá</a:t>
            </a:r>
            <a:endParaRPr lang="en-GB" dirty="0"/>
          </a:p>
        </p:txBody>
      </p:sp>
      <p:pic>
        <p:nvPicPr>
          <p:cNvPr id="4" name="Content Placeholder 3"/>
          <p:cNvPicPr>
            <a:picLocks noGrp="1" noChangeAspect="1"/>
          </p:cNvPicPr>
          <p:nvPr>
            <p:ph idx="1"/>
          </p:nvPr>
        </p:nvPicPr>
        <p:blipFill>
          <a:blip r:embed="rId2"/>
          <a:stretch>
            <a:fillRect/>
          </a:stretch>
        </p:blipFill>
        <p:spPr>
          <a:xfrm>
            <a:off x="4572000" y="1176483"/>
            <a:ext cx="4464496" cy="5564886"/>
          </a:xfrm>
          <a:prstGeom prst="rect">
            <a:avLst/>
          </a:prstGeom>
        </p:spPr>
      </p:pic>
      <p:pic>
        <p:nvPicPr>
          <p:cNvPr id="5" name="Picture 4"/>
          <p:cNvPicPr>
            <a:picLocks noChangeAspect="1"/>
          </p:cNvPicPr>
          <p:nvPr/>
        </p:nvPicPr>
        <p:blipFill>
          <a:blip r:embed="rId3"/>
          <a:stretch>
            <a:fillRect/>
          </a:stretch>
        </p:blipFill>
        <p:spPr>
          <a:xfrm>
            <a:off x="107504" y="1268761"/>
            <a:ext cx="4392487" cy="5472608"/>
          </a:xfrm>
          <a:prstGeom prst="rect">
            <a:avLst/>
          </a:prstGeom>
        </p:spPr>
      </p:pic>
    </p:spTree>
    <p:extLst>
      <p:ext uri="{BB962C8B-B14F-4D97-AF65-F5344CB8AC3E}">
        <p14:creationId xmlns:p14="http://schemas.microsoft.com/office/powerpoint/2010/main" val="246495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rPr>
              <a:t>Trò chơi : Ai nhanh mắt hơn học sinh lớp 3?</a:t>
            </a:r>
            <a:endParaRPr lang="en-GB" dirty="0">
              <a:solidFill>
                <a:srgbClr val="FF0000"/>
              </a:solidFill>
            </a:endParaRPr>
          </a:p>
        </p:txBody>
      </p:sp>
      <p:sp>
        <p:nvSpPr>
          <p:cNvPr id="3" name="Content Placeholder 2"/>
          <p:cNvSpPr>
            <a:spLocks noGrp="1"/>
          </p:cNvSpPr>
          <p:nvPr>
            <p:ph idx="1"/>
          </p:nvPr>
        </p:nvSpPr>
        <p:spPr>
          <a:xfrm>
            <a:off x="107504" y="1600200"/>
            <a:ext cx="8856984" cy="4525963"/>
          </a:xfrm>
        </p:spPr>
        <p:txBody>
          <a:bodyPr/>
          <a:lstStyle/>
          <a:p>
            <a:pPr marL="0" indent="0">
              <a:buNone/>
            </a:pPr>
            <a:r>
              <a:rPr lang="vi-VN" dirty="0" smtClean="0">
                <a:latin typeface="+mj-lt"/>
              </a:rPr>
              <a:t>? Nhìn hình tấm thiệp chúc mừng đoán sự kiện? </a:t>
            </a:r>
          </a:p>
          <a:p>
            <a:pPr marL="0" indent="0">
              <a:buNone/>
            </a:pPr>
            <a:r>
              <a:rPr lang="vi-VN" dirty="0" smtClean="0">
                <a:latin typeface="+mj-lt"/>
              </a:rPr>
              <a:t>? Vì sao em biết?</a:t>
            </a:r>
            <a:endParaRPr lang="en-GB" dirty="0">
              <a:latin typeface="+mj-lt"/>
            </a:endParaRPr>
          </a:p>
        </p:txBody>
      </p:sp>
    </p:spTree>
    <p:extLst>
      <p:ext uri="{BB962C8B-B14F-4D97-AF65-F5344CB8AC3E}">
        <p14:creationId xmlns:p14="http://schemas.microsoft.com/office/powerpoint/2010/main" val="2293595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endParaRPr lang="en-GB" dirty="0">
              <a:solidFill>
                <a:srgbClr val="FF0000"/>
              </a:solidFill>
            </a:endParaRPr>
          </a:p>
        </p:txBody>
      </p:sp>
      <p:sp>
        <p:nvSpPr>
          <p:cNvPr id="3" name="Content Placeholder 2"/>
          <p:cNvSpPr>
            <a:spLocks noGrp="1"/>
          </p:cNvSpPr>
          <p:nvPr>
            <p:ph idx="1"/>
          </p:nvPr>
        </p:nvSpPr>
        <p:spPr>
          <a:xfrm>
            <a:off x="457200" y="1124744"/>
            <a:ext cx="8229600" cy="5001419"/>
          </a:xfrm>
        </p:spPr>
        <p:txBody>
          <a:bodyPr/>
          <a:lstStyle/>
          <a:p>
            <a:pPr marL="0" indent="0">
              <a:buNone/>
            </a:pPr>
            <a:endParaRPr lang="en-GB" dirty="0"/>
          </a:p>
        </p:txBody>
      </p:sp>
      <p:pic>
        <p:nvPicPr>
          <p:cNvPr id="4" name="Picture 10" descr="chúc mừng năm mới 2025 năm ất tỵ tết cổ truy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96" y="1772816"/>
            <a:ext cx="3481987" cy="5040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ướng dẫn cách làm thiệp chúc mừng năm mới độc đ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756382"/>
            <a:ext cx="5472608" cy="505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2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Cách làm thiệp tặng mẹ đơn giản ngày 8-3 và 20-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0"/>
            <a:ext cx="9001000" cy="674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093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4448&quot;&gt;&lt;/object&gt;&lt;object type=&quot;2&quot; unique_id=&quot;24449&quot;&gt;&lt;object type=&quot;3&quot; unique_id=&quot;24450&quot;&gt;&lt;property id=&quot;20148&quot; value=&quot;5&quot;/&gt;&lt;property id=&quot;20300&quot; value=&quot;Slide 1&quot;/&gt;&lt;property id=&quot;20307&quot; value=&quot;257&quot;/&gt;&lt;/object&gt;&lt;object type=&quot;3&quot; unique_id=&quot;24451&quot;&gt;&lt;property id=&quot;20148&quot; value=&quot;5&quot;/&gt;&lt;property id=&quot;20300&quot; value=&quot;Slide 2&quot;/&gt;&lt;property id=&quot;20307&quot; value=&quot;258&quot;/&gt;&lt;/object&gt;&lt;object type=&quot;3&quot; unique_id=&quot;24452&quot;&gt;&lt;property id=&quot;20148&quot; value=&quot;5&quot;/&gt;&lt;property id=&quot;20300&quot; value=&quot;Slide 3&quot;/&gt;&lt;property id=&quot;20307&quot; value=&quot;260&quot;/&gt;&lt;/object&gt;&lt;object type=&quot;3&quot; unique_id=&quot;24453&quot;&gt;&lt;property id=&quot;20148&quot; value=&quot;5&quot;/&gt;&lt;property id=&quot;20300&quot; value=&quot;Slide 5&quot;/&gt;&lt;property id=&quot;20307&quot; value=&quot;261&quot;/&gt;&lt;/object&gt;&lt;object type=&quot;3&quot; unique_id=&quot;24538&quot;&gt;&lt;property id=&quot;20148&quot; value=&quot;5&quot;/&gt;&lt;property id=&quot;20300&quot; value=&quot;Slide 4&quot;/&gt;&lt;property id=&quot;20307&quot; value=&quot;264&quot;/&gt;&lt;/object&gt;&lt;object type=&quot;3&quot; unique_id=&quot;24539&quot;&gt;&lt;property id=&quot;20148&quot; value=&quot;5&quot;/&gt;&lt;property id=&quot;20300&quot; value=&quot;Slide 6&quot;/&gt;&lt;property id=&quot;20307&quot; value=&quot;263&quot;/&gt;&lt;/object&gt;&lt;object type=&quot;3&quot; unique_id=&quot;24540&quot;&gt;&lt;property id=&quot;20148&quot; value=&quot;5&quot;/&gt;&lt;property id=&quot;20300&quot; value=&quot;Slide 7&quot;/&gt;&lt;property id=&quot;20307&quot; value=&quot;262&quot;/&gt;&lt;/object&gt;&lt;object type=&quot;3&quot; unique_id=&quot;24595&quot;&gt;&lt;property id=&quot;20148&quot; value=&quot;5&quot;/&gt;&lt;property id=&quot;20300&quot; value=&quot;Slide 8&quot;/&gt;&lt;property id=&quot;20307&quot; value=&quot;265&quot;/&gt;&lt;/object&gt;&lt;object type=&quot;3&quot; unique_id=&quot;24646&quot;&gt;&lt;property id=&quot;20148&quot; value=&quot;5&quot;/&gt;&lt;property id=&quot;20300&quot; value=&quot;Slide 9&quot;/&gt;&lt;property id=&quot;20307&quot; value=&quot;266&quot;/&gt;&lt;/object&gt;&lt;object type=&quot;3&quot; unique_id=&quot;24680&quot;&gt;&lt;property id=&quot;20148&quot; value=&quot;5&quot;/&gt;&lt;property id=&quot;20300&quot; value=&quot;Slide 10&quot;/&gt;&lt;property id=&quot;20307&quot; value=&quot;267&quot;/&gt;&lt;/object&gt;&lt;object type=&quot;3&quot; unique_id=&quot;24801&quot;&gt;&lt;property id=&quot;20148&quot; value=&quot;5&quot;/&gt;&lt;property id=&quot;20300&quot; value=&quot;Slide 11&quot;/&gt;&lt;property id=&quot;20307&quot; value=&quot;269&quot;/&gt;&lt;/object&gt;&lt;object type=&quot;3&quot; unique_id=&quot;24802&quot;&gt;&lt;property id=&quot;20148&quot; value=&quot;5&quot;/&gt;&lt;property id=&quot;20300&quot; value=&quot;Slide 13&quot;/&gt;&lt;property id=&quot;20307&quot; value=&quot;268&quot;/&gt;&lt;/object&gt;&lt;object type=&quot;3&quot; unique_id=&quot;24845&quot;&gt;&lt;property id=&quot;20148&quot; value=&quot;5&quot;/&gt;&lt;property id=&quot;20300&quot; value=&quot;Slide 12&quot;/&gt;&lt;property id=&quot;20307&quot; value=&quot;270&quot;/&gt;&lt;/object&gt;&lt;object type=&quot;3&quot; unique_id=&quot;25026&quot;&gt;&lt;property id=&quot;20148&quot; value=&quot;5&quot;/&gt;&lt;property id=&quot;20300&quot; value=&quot;Slide 14&quot;/&gt;&lt;property id=&quot;20307&quot; value=&quot;271&quot;/&gt;&lt;/object&gt;&lt;object type=&quot;3&quot; unique_id=&quot;25155&quot;&gt;&lt;property id=&quot;20148&quot; value=&quot;5&quot;/&gt;&lt;property id=&quot;20300&quot; value=&quot;Slide 15&quot;/&gt;&lt;property id=&quot;20307&quot; value=&quot;273&quot;/&gt;&lt;/object&gt;&lt;object type=&quot;3&quot; unique_id=&quot;25156&quot;&gt;&lt;property id=&quot;20148&quot; value=&quot;5&quot;/&gt;&lt;property id=&quot;20300&quot; value=&quot;Slide 16&quot;/&gt;&lt;property id=&quot;20307&quot; value=&quot;272&quot;/&gt;&lt;/object&gt;&lt;object type=&quot;3&quot; unique_id=&quot;25319&quot;&gt;&lt;property id=&quot;20148&quot; value=&quot;5&quot;/&gt;&lt;property id=&quot;20300&quot; value=&quot;Slide 17&quot;/&gt;&lt;property id=&quot;20307&quot; value=&quot;274&quot;/&gt;&lt;/object&gt;&lt;object type=&quot;3&quot; unique_id=&quot;25415&quot;&gt;&lt;property id=&quot;20148&quot; value=&quot;5&quot;/&gt;&lt;property id=&quot;20300&quot; value=&quot;Slide 18&quot;/&gt;&lt;property id=&quot;20307&quot; value=&quot;275&quot;/&gt;&lt;/object&gt;&lt;object type=&quot;3&quot; unique_id=&quot;25416&quot;&gt;&lt;property id=&quot;20148&quot; value=&quot;5&quot;/&gt;&lt;property id=&quot;20300&quot; value=&quot;Slide 19&quot;/&gt;&lt;property id=&quot;20307&quot; value=&quot;276&quot;/&gt;&lt;/object&gt;&lt;object type=&quot;3&quot; unique_id=&quot;25417&quot;&gt;&lt;property id=&quot;20148&quot; value=&quot;5&quot;/&gt;&lt;property id=&quot;20300&quot; value=&quot;Slide 20&quot;/&gt;&lt;property id=&quot;20307&quot; value=&quot;277&quot;/&gt;&lt;/object&gt;&lt;object type=&quot;3&quot; unique_id=&quot;25888&quot;&gt;&lt;property id=&quot;20148&quot; value=&quot;5&quot;/&gt;&lt;property id=&quot;20300&quot; value=&quot;Slide 21&quot;/&gt;&lt;property id=&quot;20307&quot; value=&quot;279&quot;/&gt;&lt;/object&gt;&lt;object type=&quot;3&quot; unique_id=&quot;25889&quot;&gt;&lt;property id=&quot;20148&quot; value=&quot;5&quot;/&gt;&lt;property id=&quot;20300&quot; value=&quot;Slide 22&quot;/&gt;&lt;property id=&quot;20307&quot; value=&quot;280&quot;/&gt;&lt;/object&gt;&lt;object type=&quot;3&quot; unique_id=&quot;25890&quot;&gt;&lt;property id=&quot;20148&quot; value=&quot;5&quot;/&gt;&lt;property id=&quot;20300&quot; value=&quot;Slide 23&quot;/&gt;&lt;property id=&quot;20307&quot; value=&quot;281&quot;/&gt;&lt;/object&gt;&lt;object type=&quot;3&quot; unique_id=&quot;25891&quot;&gt;&lt;property id=&quot;20148&quot; value=&quot;5&quot;/&gt;&lt;property id=&quot;20300&quot; value=&quot;Slide 24&quot;/&gt;&lt;property id=&quot;20307&quot; value=&quot;283&quot;/&gt;&lt;/object&gt;&lt;object type=&quot;3&quot; unique_id=&quot;25892&quot;&gt;&lt;property id=&quot;20148&quot; value=&quot;5&quot;/&gt;&lt;property id=&quot;20300&quot; value=&quot;Slide 25&quot;/&gt;&lt;property id=&quot;20307&quot; value=&quot;282&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4740</TotalTime>
  <Words>348</Words>
  <Application>Microsoft Office PowerPoint</Application>
  <PresentationFormat>On-screen Show (4:3)</PresentationFormat>
  <Paragraphs>37</Paragraphs>
  <Slides>16</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Times New Roman</vt:lpstr>
      <vt:lpstr>Wingdings</vt:lpstr>
      <vt:lpstr>Office Theme</vt:lpstr>
      <vt:lpstr>PowerPoint Presentation</vt:lpstr>
      <vt:lpstr>PowerPoint Presentation</vt:lpstr>
      <vt:lpstr>PowerPoint Presentation</vt:lpstr>
      <vt:lpstr>Hỏi: Em hãy nêu các sự kiện vui vẻ trong năm?</vt:lpstr>
      <vt:lpstr>   Những sự kiện vui vẻ đã nêu trên  chúng ta chúc mừng bằng nhiều hoạt động như ca hát, hội diễn văn nghệ, hoạt động thể thao hoặc làm thiệp...Hôm nay Cô cùng các em tìm hiểu thêm đặc điểm của thiệp chúc mừng nhé</vt:lpstr>
      <vt:lpstr>2. Khám Phá</vt:lpstr>
      <vt:lpstr>Trò chơi : Ai nhanh mắt hơn học sinh lớp 3?</vt:lpstr>
      <vt:lpstr>PowerPoint Presentation</vt:lpstr>
      <vt:lpstr>PowerPoint Presentation</vt:lpstr>
      <vt:lpstr>PowerPoint Presentation</vt:lpstr>
      <vt:lpstr>PowerPoint Presentation</vt:lpstr>
      <vt:lpstr>PowerPoint Presentation</vt:lpstr>
      <vt:lpstr>PowerPoint Presentation</vt:lpstr>
      <vt:lpstr>4/ Vận dụng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dc:creator>
  <cp:lastModifiedBy>DELL</cp:lastModifiedBy>
  <cp:revision>259</cp:revision>
  <dcterms:created xsi:type="dcterms:W3CDTF">2017-04-02T00:56:53Z</dcterms:created>
  <dcterms:modified xsi:type="dcterms:W3CDTF">2024-12-09T13:13:07Z</dcterms:modified>
</cp:coreProperties>
</file>