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5"/>
  </p:notesMasterIdLst>
  <p:sldIdLst>
    <p:sldId id="257" r:id="rId2"/>
    <p:sldId id="323" r:id="rId3"/>
    <p:sldId id="281" r:id="rId4"/>
    <p:sldId id="259" r:id="rId5"/>
    <p:sldId id="301" r:id="rId6"/>
    <p:sldId id="302" r:id="rId7"/>
    <p:sldId id="321" r:id="rId8"/>
    <p:sldId id="291" r:id="rId9"/>
    <p:sldId id="304" r:id="rId10"/>
    <p:sldId id="322" r:id="rId11"/>
    <p:sldId id="272" r:id="rId12"/>
    <p:sldId id="295" r:id="rId13"/>
    <p:sldId id="303" r:id="rId14"/>
    <p:sldId id="305" r:id="rId15"/>
    <p:sldId id="306" r:id="rId16"/>
    <p:sldId id="310" r:id="rId17"/>
    <p:sldId id="316" r:id="rId18"/>
    <p:sldId id="287" r:id="rId19"/>
    <p:sldId id="312" r:id="rId20"/>
    <p:sldId id="318" r:id="rId21"/>
    <p:sldId id="319" r:id="rId22"/>
    <p:sldId id="320" r:id="rId23"/>
    <p:sldId id="300"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83" autoAdjust="0"/>
    <p:restoredTop sz="94660"/>
  </p:normalViewPr>
  <p:slideViewPr>
    <p:cSldViewPr snapToGrid="0">
      <p:cViewPr varScale="1">
        <p:scale>
          <a:sx n="107" d="100"/>
          <a:sy n="107" d="100"/>
        </p:scale>
        <p:origin x="666" y="78"/>
      </p:cViewPr>
      <p:guideLst/>
    </p:cSldViewPr>
  </p:slideViewPr>
  <p:notesTextViewPr>
    <p:cViewPr>
      <p:scale>
        <a:sx n="1" d="1"/>
        <a:sy n="1" d="1"/>
      </p:scale>
      <p:origin x="0" y="0"/>
    </p:cViewPr>
  </p:notesTextViewPr>
  <p:sorterViewPr>
    <p:cViewPr>
      <p:scale>
        <a:sx n="71" d="100"/>
        <a:sy n="71"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03D6E6-115E-4473-A2CE-4CE4D794BF70}" type="datetimeFigureOut">
              <a:rPr lang="en-US" smtClean="0"/>
              <a:t>11/8/2024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7A7BAB-9744-46F1-AD4E-CB73985C7D89}" type="slidenum">
              <a:rPr lang="en-US" smtClean="0"/>
              <a:t>‹#›</a:t>
            </a:fld>
            <a:endParaRPr lang="en-US"/>
          </a:p>
        </p:txBody>
      </p:sp>
    </p:spTree>
    <p:extLst>
      <p:ext uri="{BB962C8B-B14F-4D97-AF65-F5344CB8AC3E}">
        <p14:creationId xmlns:p14="http://schemas.microsoft.com/office/powerpoint/2010/main" val="5749583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43BCEF-4473-48F1-9201-1E1C1865F0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350583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43BCEF-4473-48F1-9201-1E1C1865F0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225177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43BCEF-4473-48F1-9201-1E1C1865F0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391539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43BCEF-4473-48F1-9201-1E1C1865F0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118208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43BCEF-4473-48F1-9201-1E1C1865F0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720299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43BCEF-4473-48F1-9201-1E1C1865F0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623930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43BCEF-4473-48F1-9201-1E1C1865F0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093175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43BCEF-4473-48F1-9201-1E1C1865F0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0100194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43BCEF-4473-48F1-9201-1E1C1865F0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046084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43BCEF-4473-48F1-9201-1E1C1865F0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350987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43BCEF-4473-48F1-9201-1E1C1865F0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266712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43BCEF-4473-48F1-9201-1E1C1865F0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567120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43BCEF-4473-48F1-9201-1E1C1865F0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104465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43BCEF-4473-48F1-9201-1E1C1865F0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6844051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43BCEF-4473-48F1-9201-1E1C1865F0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578850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43BCEF-4473-48F1-9201-1E1C1865F0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604415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43BCEF-4473-48F1-9201-1E1C1865F0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635084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43BCEF-4473-48F1-9201-1E1C1865F0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270668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43BCEF-4473-48F1-9201-1E1C1865F0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876632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43BCEF-4473-48F1-9201-1E1C1865F0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5137438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43BCEF-4473-48F1-9201-1E1C1865F0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3294651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43BCEF-4473-48F1-9201-1E1C1865F0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876091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943BCEF-4473-48F1-9201-1E1C1865F08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387652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93F9001-C884-428E-AADC-EA201C71AB58}"/>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0F7A842-AC08-4037-85B8-4A8895E75F6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0FA75AD-D264-4726-90C8-48B8A675A1DE}"/>
              </a:ext>
            </a:extLst>
          </p:cNvPr>
          <p:cNvSpPr>
            <a:spLocks noGrp="1"/>
          </p:cNvSpPr>
          <p:nvPr>
            <p:ph type="dt" sz="half" idx="10"/>
          </p:nvPr>
        </p:nvSpPr>
        <p:spPr/>
        <p:txBody>
          <a:bodyPr/>
          <a:lstStyle/>
          <a:p>
            <a:fld id="{CA3D4C49-1110-4CC8-A922-15A2BAC40AF1}" type="datetimeFigureOut">
              <a:rPr lang="zh-CN" altLang="en-US" smtClean="0"/>
              <a:t>2024/11/8</a:t>
            </a:fld>
            <a:endParaRPr lang="zh-CN" altLang="en-US"/>
          </a:p>
        </p:txBody>
      </p:sp>
      <p:sp>
        <p:nvSpPr>
          <p:cNvPr id="5" name="页脚占位符 4">
            <a:extLst>
              <a:ext uri="{FF2B5EF4-FFF2-40B4-BE49-F238E27FC236}">
                <a16:creationId xmlns:a16="http://schemas.microsoft.com/office/drawing/2014/main" id="{041F02A5-2091-4861-945F-F6EC135DE5C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7CFDF73-0FE6-4712-BD9F-3B7D23261618}"/>
              </a:ext>
            </a:extLst>
          </p:cNvPr>
          <p:cNvSpPr>
            <a:spLocks noGrp="1"/>
          </p:cNvSpPr>
          <p:nvPr>
            <p:ph type="sldNum" sz="quarter" idx="12"/>
          </p:nvPr>
        </p:nvSpPr>
        <p:spPr/>
        <p:txBody>
          <a:bodyPr/>
          <a:lstStyle/>
          <a:p>
            <a:fld id="{7ABED944-1594-4967-9A69-A5CD89AF994C}" type="slidenum">
              <a:rPr lang="zh-CN" altLang="en-US" smtClean="0"/>
              <a:t>‹#›</a:t>
            </a:fld>
            <a:endParaRPr lang="zh-CN" altLang="en-US"/>
          </a:p>
        </p:txBody>
      </p:sp>
    </p:spTree>
    <p:extLst>
      <p:ext uri="{BB962C8B-B14F-4D97-AF65-F5344CB8AC3E}">
        <p14:creationId xmlns:p14="http://schemas.microsoft.com/office/powerpoint/2010/main" val="51855261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FFA6B5F-5CFD-4E98-8B27-7E46EBF4BA66}"/>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D6296438-BF5F-490D-95F0-A5FE4C1515B9}"/>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F6814AE-60E8-4015-AC40-F3DEFEFC3E76}"/>
              </a:ext>
            </a:extLst>
          </p:cNvPr>
          <p:cNvSpPr>
            <a:spLocks noGrp="1"/>
          </p:cNvSpPr>
          <p:nvPr>
            <p:ph type="dt" sz="half" idx="10"/>
          </p:nvPr>
        </p:nvSpPr>
        <p:spPr/>
        <p:txBody>
          <a:bodyPr/>
          <a:lstStyle/>
          <a:p>
            <a:fld id="{CA3D4C49-1110-4CC8-A922-15A2BAC40AF1}" type="datetimeFigureOut">
              <a:rPr lang="zh-CN" altLang="en-US" smtClean="0"/>
              <a:t>2024/11/8</a:t>
            </a:fld>
            <a:endParaRPr lang="zh-CN" altLang="en-US"/>
          </a:p>
        </p:txBody>
      </p:sp>
      <p:sp>
        <p:nvSpPr>
          <p:cNvPr id="5" name="页脚占位符 4">
            <a:extLst>
              <a:ext uri="{FF2B5EF4-FFF2-40B4-BE49-F238E27FC236}">
                <a16:creationId xmlns:a16="http://schemas.microsoft.com/office/drawing/2014/main" id="{AD4F257F-1826-47B6-810D-84BB9D45E12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9F84C5E-C79E-4831-AB98-D4586C84E908}"/>
              </a:ext>
            </a:extLst>
          </p:cNvPr>
          <p:cNvSpPr>
            <a:spLocks noGrp="1"/>
          </p:cNvSpPr>
          <p:nvPr>
            <p:ph type="sldNum" sz="quarter" idx="12"/>
          </p:nvPr>
        </p:nvSpPr>
        <p:spPr/>
        <p:txBody>
          <a:bodyPr/>
          <a:lstStyle/>
          <a:p>
            <a:fld id="{7ABED944-1594-4967-9A69-A5CD89AF994C}" type="slidenum">
              <a:rPr lang="zh-CN" altLang="en-US" smtClean="0"/>
              <a:t>‹#›</a:t>
            </a:fld>
            <a:endParaRPr lang="zh-CN" altLang="en-US"/>
          </a:p>
        </p:txBody>
      </p:sp>
    </p:spTree>
    <p:extLst>
      <p:ext uri="{BB962C8B-B14F-4D97-AF65-F5344CB8AC3E}">
        <p14:creationId xmlns:p14="http://schemas.microsoft.com/office/powerpoint/2010/main" val="258517468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C2E47D4-0509-4369-9D4C-B37FB741AC28}"/>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9F15C853-3F74-456C-BFC5-CEA87316A5C6}"/>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772CBCD-48A6-45BB-A238-1055D395C54D}"/>
              </a:ext>
            </a:extLst>
          </p:cNvPr>
          <p:cNvSpPr>
            <a:spLocks noGrp="1"/>
          </p:cNvSpPr>
          <p:nvPr>
            <p:ph type="dt" sz="half" idx="10"/>
          </p:nvPr>
        </p:nvSpPr>
        <p:spPr/>
        <p:txBody>
          <a:bodyPr/>
          <a:lstStyle/>
          <a:p>
            <a:fld id="{CA3D4C49-1110-4CC8-A922-15A2BAC40AF1}" type="datetimeFigureOut">
              <a:rPr lang="zh-CN" altLang="en-US" smtClean="0"/>
              <a:t>2024/11/8</a:t>
            </a:fld>
            <a:endParaRPr lang="zh-CN" altLang="en-US"/>
          </a:p>
        </p:txBody>
      </p:sp>
      <p:sp>
        <p:nvSpPr>
          <p:cNvPr id="5" name="页脚占位符 4">
            <a:extLst>
              <a:ext uri="{FF2B5EF4-FFF2-40B4-BE49-F238E27FC236}">
                <a16:creationId xmlns:a16="http://schemas.microsoft.com/office/drawing/2014/main" id="{1BDA71C7-E0B2-4E09-9F59-05F12B97400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5E528BB-BE59-4379-B8E5-AF799FD0B39A}"/>
              </a:ext>
            </a:extLst>
          </p:cNvPr>
          <p:cNvSpPr>
            <a:spLocks noGrp="1"/>
          </p:cNvSpPr>
          <p:nvPr>
            <p:ph type="sldNum" sz="quarter" idx="12"/>
          </p:nvPr>
        </p:nvSpPr>
        <p:spPr/>
        <p:txBody>
          <a:bodyPr/>
          <a:lstStyle/>
          <a:p>
            <a:fld id="{7ABED944-1594-4967-9A69-A5CD89AF994C}" type="slidenum">
              <a:rPr lang="zh-CN" altLang="en-US" smtClean="0"/>
              <a:t>‹#›</a:t>
            </a:fld>
            <a:endParaRPr lang="zh-CN" altLang="en-US"/>
          </a:p>
        </p:txBody>
      </p:sp>
      <p:sp>
        <p:nvSpPr>
          <p:cNvPr id="7" name="副标题 2">
            <a:extLst>
              <a:ext uri="{FF2B5EF4-FFF2-40B4-BE49-F238E27FC236}">
                <a16:creationId xmlns:a16="http://schemas.microsoft.com/office/drawing/2014/main" id="{18886A82-F657-45E2-A778-677270441494}"/>
              </a:ext>
            </a:extLst>
          </p:cNvPr>
          <p:cNvSpPr>
            <a:spLocks noGrp="1"/>
          </p:cNvSpPr>
          <p:nvPr userDrawn="1"/>
        </p:nvSpPr>
        <p:spPr>
          <a:xfrm>
            <a:off x="2056972" y="3271044"/>
            <a:ext cx="8078055"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50000"/>
              </a:lnSpc>
            </a:pPr>
            <a:r>
              <a:rPr lang="zh-CN" altLang="en-US" sz="1200" noProof="0" dirty="0">
                <a:ln>
                  <a:noFill/>
                </a:ln>
                <a:solidFill>
                  <a:srgbClr val="FF0000">
                    <a:alpha val="0"/>
                  </a:srgbClr>
                </a:solidFill>
                <a:effectLst/>
                <a:uLnTx/>
                <a:uFillTx/>
                <a:latin typeface="微软雅黑" panose="020B0503020204020204" pitchFamily="34" charset="-122"/>
                <a:ea typeface="微软雅黑" panose="020B0503020204020204" pitchFamily="34" charset="-122"/>
                <a:sym typeface="+mn-ea"/>
              </a:rPr>
              <a:t>感谢您下载包图网平台上提供的</a:t>
            </a:r>
            <a:r>
              <a:rPr lang="en-US" altLang="zh-CN" sz="1200" noProof="0" dirty="0">
                <a:ln>
                  <a:noFill/>
                </a:ln>
                <a:solidFill>
                  <a:srgbClr val="FF0000">
                    <a:alpha val="0"/>
                  </a:srgbClr>
                </a:solidFill>
                <a:effectLst/>
                <a:uLnTx/>
                <a:uFillTx/>
                <a:latin typeface="微软雅黑" panose="020B0503020204020204" pitchFamily="34" charset="-122"/>
                <a:ea typeface="微软雅黑" panose="020B0503020204020204" pitchFamily="34" charset="-122"/>
                <a:sym typeface="+mn-ea"/>
              </a:rPr>
              <a:t>PPT</a:t>
            </a:r>
            <a:r>
              <a:rPr lang="zh-CN" altLang="en-US" sz="1200" noProof="0" dirty="0">
                <a:ln>
                  <a:noFill/>
                </a:ln>
                <a:solidFill>
                  <a:srgbClr val="FF0000">
                    <a:alpha val="0"/>
                  </a:srgbClr>
                </a:solidFill>
                <a:effectLst/>
                <a:uLnTx/>
                <a:uFillTx/>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endParaRPr kumimoji="0" lang="zh-CN" altLang="en-US" sz="1200" b="0" i="0" u="none" strike="noStrike" kern="1200" cap="none" spc="0" normalizeH="0" baseline="0" noProof="0" dirty="0">
              <a:ln>
                <a:noFill/>
              </a:ln>
              <a:solidFill>
                <a:srgbClr val="FF0000">
                  <a:alpha val="0"/>
                </a:srgbClr>
              </a:solidFill>
              <a:effectLst/>
              <a:uLnTx/>
              <a:uFillTx/>
              <a:latin typeface="微软雅黑" panose="020B0503020204020204" pitchFamily="34" charset="-122"/>
              <a:ea typeface="微软雅黑" panose="020B0503020204020204" pitchFamily="34" charset="-122"/>
              <a:cs typeface="+mn-cs"/>
              <a:sym typeface="+mn-ea"/>
            </a:endParaRPr>
          </a:p>
          <a:p>
            <a:endParaRPr kumimoji="0" lang="zh-CN" altLang="en-US" sz="1200" b="0"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sym typeface="+mn-ea"/>
            </a:endParaRPr>
          </a:p>
        </p:txBody>
      </p:sp>
    </p:spTree>
    <p:extLst>
      <p:ext uri="{BB962C8B-B14F-4D97-AF65-F5344CB8AC3E}">
        <p14:creationId xmlns:p14="http://schemas.microsoft.com/office/powerpoint/2010/main" val="200881155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9EE8725-CB73-4BF7-9D40-33E91FB07D3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3F016B5B-7914-4801-9BA6-AFC70D744984}"/>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58FC671-F821-434C-B8DF-E02B58D62B53}"/>
              </a:ext>
            </a:extLst>
          </p:cNvPr>
          <p:cNvSpPr>
            <a:spLocks noGrp="1"/>
          </p:cNvSpPr>
          <p:nvPr>
            <p:ph type="dt" sz="half" idx="10"/>
          </p:nvPr>
        </p:nvSpPr>
        <p:spPr/>
        <p:txBody>
          <a:bodyPr/>
          <a:lstStyle/>
          <a:p>
            <a:fld id="{CA3D4C49-1110-4CC8-A922-15A2BAC40AF1}" type="datetimeFigureOut">
              <a:rPr lang="zh-CN" altLang="en-US" smtClean="0"/>
              <a:t>2024/11/8</a:t>
            </a:fld>
            <a:endParaRPr lang="zh-CN" altLang="en-US"/>
          </a:p>
        </p:txBody>
      </p:sp>
      <p:sp>
        <p:nvSpPr>
          <p:cNvPr id="5" name="页脚占位符 4">
            <a:extLst>
              <a:ext uri="{FF2B5EF4-FFF2-40B4-BE49-F238E27FC236}">
                <a16:creationId xmlns:a16="http://schemas.microsoft.com/office/drawing/2014/main" id="{7168DEC4-F2C7-4B5A-9131-910308634C7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E5514E0-7209-42B1-980A-C8939B40BB26}"/>
              </a:ext>
            </a:extLst>
          </p:cNvPr>
          <p:cNvSpPr>
            <a:spLocks noGrp="1"/>
          </p:cNvSpPr>
          <p:nvPr>
            <p:ph type="sldNum" sz="quarter" idx="12"/>
          </p:nvPr>
        </p:nvSpPr>
        <p:spPr/>
        <p:txBody>
          <a:bodyPr/>
          <a:lstStyle/>
          <a:p>
            <a:fld id="{7ABED944-1594-4967-9A69-A5CD89AF994C}" type="slidenum">
              <a:rPr lang="zh-CN" altLang="en-US" smtClean="0"/>
              <a:t>‹#›</a:t>
            </a:fld>
            <a:endParaRPr lang="zh-CN" altLang="en-US"/>
          </a:p>
        </p:txBody>
      </p:sp>
    </p:spTree>
    <p:extLst>
      <p:ext uri="{BB962C8B-B14F-4D97-AF65-F5344CB8AC3E}">
        <p14:creationId xmlns:p14="http://schemas.microsoft.com/office/powerpoint/2010/main" val="144566063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273D749-6DEB-4794-A6B7-F89F43903E2E}"/>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AFCC5225-1CF3-49CE-BDD5-B93B4FC967D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40EFE670-2A43-40E3-9300-0F8166C1AB5A}"/>
              </a:ext>
            </a:extLst>
          </p:cNvPr>
          <p:cNvSpPr>
            <a:spLocks noGrp="1"/>
          </p:cNvSpPr>
          <p:nvPr>
            <p:ph type="dt" sz="half" idx="10"/>
          </p:nvPr>
        </p:nvSpPr>
        <p:spPr/>
        <p:txBody>
          <a:bodyPr/>
          <a:lstStyle/>
          <a:p>
            <a:fld id="{CA3D4C49-1110-4CC8-A922-15A2BAC40AF1}" type="datetimeFigureOut">
              <a:rPr lang="zh-CN" altLang="en-US" smtClean="0"/>
              <a:t>2024/11/8</a:t>
            </a:fld>
            <a:endParaRPr lang="zh-CN" altLang="en-US"/>
          </a:p>
        </p:txBody>
      </p:sp>
      <p:sp>
        <p:nvSpPr>
          <p:cNvPr id="5" name="页脚占位符 4">
            <a:extLst>
              <a:ext uri="{FF2B5EF4-FFF2-40B4-BE49-F238E27FC236}">
                <a16:creationId xmlns:a16="http://schemas.microsoft.com/office/drawing/2014/main" id="{5A407F20-35B0-4D8D-A526-222F9D21972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51F0924-FD06-4F8D-B69A-C66134A06BEA}"/>
              </a:ext>
            </a:extLst>
          </p:cNvPr>
          <p:cNvSpPr>
            <a:spLocks noGrp="1"/>
          </p:cNvSpPr>
          <p:nvPr>
            <p:ph type="sldNum" sz="quarter" idx="12"/>
          </p:nvPr>
        </p:nvSpPr>
        <p:spPr/>
        <p:txBody>
          <a:bodyPr/>
          <a:lstStyle/>
          <a:p>
            <a:fld id="{7ABED944-1594-4967-9A69-A5CD89AF994C}" type="slidenum">
              <a:rPr lang="zh-CN" altLang="en-US" smtClean="0"/>
              <a:t>‹#›</a:t>
            </a:fld>
            <a:endParaRPr lang="zh-CN" altLang="en-US"/>
          </a:p>
        </p:txBody>
      </p:sp>
    </p:spTree>
    <p:extLst>
      <p:ext uri="{BB962C8B-B14F-4D97-AF65-F5344CB8AC3E}">
        <p14:creationId xmlns:p14="http://schemas.microsoft.com/office/powerpoint/2010/main" val="23964439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377EA22-5040-4D81-8180-9D8D5621446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0F8FDAC6-F203-438F-8F27-81DA1684F955}"/>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2F6CEDC3-8CB5-4A82-969B-E2837C0403C8}"/>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DAD9DE6-D4BD-4F62-A177-49BC64D605B6}"/>
              </a:ext>
            </a:extLst>
          </p:cNvPr>
          <p:cNvSpPr>
            <a:spLocks noGrp="1"/>
          </p:cNvSpPr>
          <p:nvPr>
            <p:ph type="dt" sz="half" idx="10"/>
          </p:nvPr>
        </p:nvSpPr>
        <p:spPr/>
        <p:txBody>
          <a:bodyPr/>
          <a:lstStyle/>
          <a:p>
            <a:fld id="{CA3D4C49-1110-4CC8-A922-15A2BAC40AF1}" type="datetimeFigureOut">
              <a:rPr lang="zh-CN" altLang="en-US" smtClean="0"/>
              <a:t>2024/11/8</a:t>
            </a:fld>
            <a:endParaRPr lang="zh-CN" altLang="en-US"/>
          </a:p>
        </p:txBody>
      </p:sp>
      <p:sp>
        <p:nvSpPr>
          <p:cNvPr id="6" name="页脚占位符 5">
            <a:extLst>
              <a:ext uri="{FF2B5EF4-FFF2-40B4-BE49-F238E27FC236}">
                <a16:creationId xmlns:a16="http://schemas.microsoft.com/office/drawing/2014/main" id="{ED2D2626-5349-4458-9B8A-64EC15EDA46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36B0B225-2402-4ABD-80C4-497CE848B28A}"/>
              </a:ext>
            </a:extLst>
          </p:cNvPr>
          <p:cNvSpPr>
            <a:spLocks noGrp="1"/>
          </p:cNvSpPr>
          <p:nvPr>
            <p:ph type="sldNum" sz="quarter" idx="12"/>
          </p:nvPr>
        </p:nvSpPr>
        <p:spPr/>
        <p:txBody>
          <a:bodyPr/>
          <a:lstStyle/>
          <a:p>
            <a:fld id="{7ABED944-1594-4967-9A69-A5CD89AF994C}" type="slidenum">
              <a:rPr lang="zh-CN" altLang="en-US" smtClean="0"/>
              <a:t>‹#›</a:t>
            </a:fld>
            <a:endParaRPr lang="zh-CN" altLang="en-US"/>
          </a:p>
        </p:txBody>
      </p:sp>
    </p:spTree>
    <p:extLst>
      <p:ext uri="{BB962C8B-B14F-4D97-AF65-F5344CB8AC3E}">
        <p14:creationId xmlns:p14="http://schemas.microsoft.com/office/powerpoint/2010/main" val="232652026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028B4AA-99D9-48EB-BD84-8E2BF246EF41}"/>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1D3A1D64-6FF8-4AF1-A720-0772A5A24E3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D7895B1A-916F-451D-A2FC-20194F22E032}"/>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DF6A227C-17E6-4673-86D9-1A48C016697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E42A908B-A3E0-4C15-A8BA-82A01AB7D063}"/>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14F4B736-655C-4EA7-9C63-9D350D3846F7}"/>
              </a:ext>
            </a:extLst>
          </p:cNvPr>
          <p:cNvSpPr>
            <a:spLocks noGrp="1"/>
          </p:cNvSpPr>
          <p:nvPr>
            <p:ph type="dt" sz="half" idx="10"/>
          </p:nvPr>
        </p:nvSpPr>
        <p:spPr/>
        <p:txBody>
          <a:bodyPr/>
          <a:lstStyle/>
          <a:p>
            <a:fld id="{CA3D4C49-1110-4CC8-A922-15A2BAC40AF1}" type="datetimeFigureOut">
              <a:rPr lang="zh-CN" altLang="en-US" smtClean="0"/>
              <a:t>2024/11/8</a:t>
            </a:fld>
            <a:endParaRPr lang="zh-CN" altLang="en-US"/>
          </a:p>
        </p:txBody>
      </p:sp>
      <p:sp>
        <p:nvSpPr>
          <p:cNvPr id="8" name="页脚占位符 7">
            <a:extLst>
              <a:ext uri="{FF2B5EF4-FFF2-40B4-BE49-F238E27FC236}">
                <a16:creationId xmlns:a16="http://schemas.microsoft.com/office/drawing/2014/main" id="{5DBCCCC0-50E2-4F86-844F-4503C4F9FBB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5685F5A3-0BB2-4465-A011-78E35CE96B29}"/>
              </a:ext>
            </a:extLst>
          </p:cNvPr>
          <p:cNvSpPr>
            <a:spLocks noGrp="1"/>
          </p:cNvSpPr>
          <p:nvPr>
            <p:ph type="sldNum" sz="quarter" idx="12"/>
          </p:nvPr>
        </p:nvSpPr>
        <p:spPr/>
        <p:txBody>
          <a:bodyPr/>
          <a:lstStyle/>
          <a:p>
            <a:fld id="{7ABED944-1594-4967-9A69-A5CD89AF994C}" type="slidenum">
              <a:rPr lang="zh-CN" altLang="en-US" smtClean="0"/>
              <a:t>‹#›</a:t>
            </a:fld>
            <a:endParaRPr lang="zh-CN" altLang="en-US"/>
          </a:p>
        </p:txBody>
      </p:sp>
    </p:spTree>
    <p:extLst>
      <p:ext uri="{BB962C8B-B14F-4D97-AF65-F5344CB8AC3E}">
        <p14:creationId xmlns:p14="http://schemas.microsoft.com/office/powerpoint/2010/main" val="136968335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7318B54-BCE8-42AD-AAB7-5F92865CC285}"/>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761EFECE-4B8B-48DC-9081-99A31AC2EA7C}"/>
              </a:ext>
            </a:extLst>
          </p:cNvPr>
          <p:cNvSpPr>
            <a:spLocks noGrp="1"/>
          </p:cNvSpPr>
          <p:nvPr>
            <p:ph type="dt" sz="half" idx="10"/>
          </p:nvPr>
        </p:nvSpPr>
        <p:spPr/>
        <p:txBody>
          <a:bodyPr/>
          <a:lstStyle/>
          <a:p>
            <a:fld id="{CA3D4C49-1110-4CC8-A922-15A2BAC40AF1}" type="datetimeFigureOut">
              <a:rPr lang="zh-CN" altLang="en-US" smtClean="0"/>
              <a:t>2024/11/8</a:t>
            </a:fld>
            <a:endParaRPr lang="zh-CN" altLang="en-US"/>
          </a:p>
        </p:txBody>
      </p:sp>
      <p:sp>
        <p:nvSpPr>
          <p:cNvPr id="4" name="页脚占位符 3">
            <a:extLst>
              <a:ext uri="{FF2B5EF4-FFF2-40B4-BE49-F238E27FC236}">
                <a16:creationId xmlns:a16="http://schemas.microsoft.com/office/drawing/2014/main" id="{D398DE05-A1AE-48DE-B436-20DC7947CF4F}"/>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36D48275-E3D3-4410-9D1C-5456B5ADBEAF}"/>
              </a:ext>
            </a:extLst>
          </p:cNvPr>
          <p:cNvSpPr>
            <a:spLocks noGrp="1"/>
          </p:cNvSpPr>
          <p:nvPr>
            <p:ph type="sldNum" sz="quarter" idx="12"/>
          </p:nvPr>
        </p:nvSpPr>
        <p:spPr/>
        <p:txBody>
          <a:bodyPr/>
          <a:lstStyle/>
          <a:p>
            <a:fld id="{7ABED944-1594-4967-9A69-A5CD89AF994C}" type="slidenum">
              <a:rPr lang="zh-CN" altLang="en-US" smtClean="0"/>
              <a:t>‹#›</a:t>
            </a:fld>
            <a:endParaRPr lang="zh-CN" altLang="en-US"/>
          </a:p>
        </p:txBody>
      </p:sp>
    </p:spTree>
    <p:extLst>
      <p:ext uri="{BB962C8B-B14F-4D97-AF65-F5344CB8AC3E}">
        <p14:creationId xmlns:p14="http://schemas.microsoft.com/office/powerpoint/2010/main" val="424569654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F626A7F-23DF-482B-8135-3AB0C0898673}"/>
              </a:ext>
            </a:extLst>
          </p:cNvPr>
          <p:cNvSpPr>
            <a:spLocks noGrp="1"/>
          </p:cNvSpPr>
          <p:nvPr>
            <p:ph type="dt" sz="half" idx="10"/>
          </p:nvPr>
        </p:nvSpPr>
        <p:spPr/>
        <p:txBody>
          <a:bodyPr/>
          <a:lstStyle/>
          <a:p>
            <a:fld id="{CA3D4C49-1110-4CC8-A922-15A2BAC40AF1}" type="datetimeFigureOut">
              <a:rPr lang="zh-CN" altLang="en-US" smtClean="0"/>
              <a:t>2024/11/8</a:t>
            </a:fld>
            <a:endParaRPr lang="zh-CN" altLang="en-US"/>
          </a:p>
        </p:txBody>
      </p:sp>
      <p:sp>
        <p:nvSpPr>
          <p:cNvPr id="3" name="页脚占位符 2">
            <a:extLst>
              <a:ext uri="{FF2B5EF4-FFF2-40B4-BE49-F238E27FC236}">
                <a16:creationId xmlns:a16="http://schemas.microsoft.com/office/drawing/2014/main" id="{4A40428C-ABD6-4803-AF48-90AD2531DA2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C4F69F35-1C8C-4593-8CD4-46A83281035D}"/>
              </a:ext>
            </a:extLst>
          </p:cNvPr>
          <p:cNvSpPr>
            <a:spLocks noGrp="1"/>
          </p:cNvSpPr>
          <p:nvPr>
            <p:ph type="sldNum" sz="quarter" idx="12"/>
          </p:nvPr>
        </p:nvSpPr>
        <p:spPr/>
        <p:txBody>
          <a:bodyPr/>
          <a:lstStyle/>
          <a:p>
            <a:fld id="{7ABED944-1594-4967-9A69-A5CD89AF994C}" type="slidenum">
              <a:rPr lang="zh-CN" altLang="en-US" smtClean="0"/>
              <a:t>‹#›</a:t>
            </a:fld>
            <a:endParaRPr lang="zh-CN" altLang="en-US"/>
          </a:p>
        </p:txBody>
      </p:sp>
    </p:spTree>
    <p:extLst>
      <p:ext uri="{BB962C8B-B14F-4D97-AF65-F5344CB8AC3E}">
        <p14:creationId xmlns:p14="http://schemas.microsoft.com/office/powerpoint/2010/main" val="180391068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B763A06-318D-433F-8476-CC88BA9C9411}"/>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D100331E-3A6E-4F6B-801B-500A24E8B62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55C88777-B739-4041-9A71-7D5F695A58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6EB3FAF6-E895-418A-B06C-1876A06A73E2}"/>
              </a:ext>
            </a:extLst>
          </p:cNvPr>
          <p:cNvSpPr>
            <a:spLocks noGrp="1"/>
          </p:cNvSpPr>
          <p:nvPr>
            <p:ph type="dt" sz="half" idx="10"/>
          </p:nvPr>
        </p:nvSpPr>
        <p:spPr/>
        <p:txBody>
          <a:bodyPr/>
          <a:lstStyle/>
          <a:p>
            <a:fld id="{CA3D4C49-1110-4CC8-A922-15A2BAC40AF1}" type="datetimeFigureOut">
              <a:rPr lang="zh-CN" altLang="en-US" smtClean="0"/>
              <a:t>2024/11/8</a:t>
            </a:fld>
            <a:endParaRPr lang="zh-CN" altLang="en-US"/>
          </a:p>
        </p:txBody>
      </p:sp>
      <p:sp>
        <p:nvSpPr>
          <p:cNvPr id="6" name="页脚占位符 5">
            <a:extLst>
              <a:ext uri="{FF2B5EF4-FFF2-40B4-BE49-F238E27FC236}">
                <a16:creationId xmlns:a16="http://schemas.microsoft.com/office/drawing/2014/main" id="{39BDC951-C202-425E-B615-D6D8A4AA952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278BAE7F-46B1-4549-99FD-176A5FCD967A}"/>
              </a:ext>
            </a:extLst>
          </p:cNvPr>
          <p:cNvSpPr>
            <a:spLocks noGrp="1"/>
          </p:cNvSpPr>
          <p:nvPr>
            <p:ph type="sldNum" sz="quarter" idx="12"/>
          </p:nvPr>
        </p:nvSpPr>
        <p:spPr/>
        <p:txBody>
          <a:bodyPr/>
          <a:lstStyle/>
          <a:p>
            <a:fld id="{7ABED944-1594-4967-9A69-A5CD89AF994C}" type="slidenum">
              <a:rPr lang="zh-CN" altLang="en-US" smtClean="0"/>
              <a:t>‹#›</a:t>
            </a:fld>
            <a:endParaRPr lang="zh-CN" altLang="en-US"/>
          </a:p>
        </p:txBody>
      </p:sp>
    </p:spTree>
    <p:extLst>
      <p:ext uri="{BB962C8B-B14F-4D97-AF65-F5344CB8AC3E}">
        <p14:creationId xmlns:p14="http://schemas.microsoft.com/office/powerpoint/2010/main" val="39132353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E8CCA6E-E8A0-4D41-957B-05D171A40B06}"/>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F43FC3E7-1A46-45A2-974D-F28B8D81817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77DC441E-8F2E-4761-8BF0-D349D48E2B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E7FC91C8-62AB-4617-B48B-31B13319A4BD}"/>
              </a:ext>
            </a:extLst>
          </p:cNvPr>
          <p:cNvSpPr>
            <a:spLocks noGrp="1"/>
          </p:cNvSpPr>
          <p:nvPr>
            <p:ph type="dt" sz="half" idx="10"/>
          </p:nvPr>
        </p:nvSpPr>
        <p:spPr/>
        <p:txBody>
          <a:bodyPr/>
          <a:lstStyle/>
          <a:p>
            <a:fld id="{CA3D4C49-1110-4CC8-A922-15A2BAC40AF1}" type="datetimeFigureOut">
              <a:rPr lang="zh-CN" altLang="en-US" smtClean="0"/>
              <a:t>2024/11/8</a:t>
            </a:fld>
            <a:endParaRPr lang="zh-CN" altLang="en-US"/>
          </a:p>
        </p:txBody>
      </p:sp>
      <p:sp>
        <p:nvSpPr>
          <p:cNvPr id="6" name="页脚占位符 5">
            <a:extLst>
              <a:ext uri="{FF2B5EF4-FFF2-40B4-BE49-F238E27FC236}">
                <a16:creationId xmlns:a16="http://schemas.microsoft.com/office/drawing/2014/main" id="{D9F5A5A7-4064-48AA-8CE8-2464C67E74A3}"/>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12FB9982-46E1-4EA2-85C0-DD39065A6768}"/>
              </a:ext>
            </a:extLst>
          </p:cNvPr>
          <p:cNvSpPr>
            <a:spLocks noGrp="1"/>
          </p:cNvSpPr>
          <p:nvPr>
            <p:ph type="sldNum" sz="quarter" idx="12"/>
          </p:nvPr>
        </p:nvSpPr>
        <p:spPr/>
        <p:txBody>
          <a:bodyPr/>
          <a:lstStyle/>
          <a:p>
            <a:fld id="{7ABED944-1594-4967-9A69-A5CD89AF994C}" type="slidenum">
              <a:rPr lang="zh-CN" altLang="en-US" smtClean="0"/>
              <a:t>‹#›</a:t>
            </a:fld>
            <a:endParaRPr lang="zh-CN" altLang="en-US"/>
          </a:p>
        </p:txBody>
      </p:sp>
    </p:spTree>
    <p:extLst>
      <p:ext uri="{BB962C8B-B14F-4D97-AF65-F5344CB8AC3E}">
        <p14:creationId xmlns:p14="http://schemas.microsoft.com/office/powerpoint/2010/main" val="3676232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CE86CCA2-66BE-4221-8DB6-2A71EA95011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3B09DF75-6E0F-4141-93D5-208100F9E06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3C821C65-D901-4A4D-989B-2FB489061EF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3D4C49-1110-4CC8-A922-15A2BAC40AF1}" type="datetimeFigureOut">
              <a:rPr lang="zh-CN" altLang="en-US" smtClean="0"/>
              <a:t>2024/11/8</a:t>
            </a:fld>
            <a:endParaRPr lang="zh-CN" altLang="en-US"/>
          </a:p>
        </p:txBody>
      </p:sp>
      <p:sp>
        <p:nvSpPr>
          <p:cNvPr id="5" name="页脚占位符 4">
            <a:extLst>
              <a:ext uri="{FF2B5EF4-FFF2-40B4-BE49-F238E27FC236}">
                <a16:creationId xmlns:a16="http://schemas.microsoft.com/office/drawing/2014/main" id="{225F37AE-77A6-496F-979B-CF8D7FD7F4F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751227C2-1EEC-45C3-8304-3AB429D078D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BED944-1594-4967-9A69-A5CD89AF994C}" type="slidenum">
              <a:rPr lang="zh-CN" altLang="en-US" smtClean="0"/>
              <a:t>‹#›</a:t>
            </a:fld>
            <a:endParaRPr lang="zh-CN" altLang="en-US"/>
          </a:p>
        </p:txBody>
      </p:sp>
    </p:spTree>
    <p:extLst>
      <p:ext uri="{BB962C8B-B14F-4D97-AF65-F5344CB8AC3E}">
        <p14:creationId xmlns:p14="http://schemas.microsoft.com/office/powerpoint/2010/main" val="19365252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png"/><Relationship Id="rId7"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3.png"/><Relationship Id="rId9" Type="http://schemas.openxmlformats.org/officeDocument/2006/relationships/image" Target="../media/image26.png"/></Relationships>
</file>

<file path=ppt/slides/_rels/slide1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png"/><Relationship Id="rId7"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7.png"/><Relationship Id="rId11" Type="http://schemas.openxmlformats.org/officeDocument/2006/relationships/image" Target="../media/image26.png"/><Relationship Id="rId5" Type="http://schemas.openxmlformats.org/officeDocument/2006/relationships/image" Target="../media/image18.png"/><Relationship Id="rId10" Type="http://schemas.openxmlformats.org/officeDocument/2006/relationships/image" Target="../media/image25.png"/><Relationship Id="rId4" Type="http://schemas.openxmlformats.org/officeDocument/2006/relationships/image" Target="../media/image3.png"/><Relationship Id="rId9"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png"/><Relationship Id="rId7"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1.xml"/><Relationship Id="rId7" Type="http://schemas.openxmlformats.org/officeDocument/2006/relationships/image" Target="../media/image12.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png"/><Relationship Id="rId5" Type="http://schemas.openxmlformats.org/officeDocument/2006/relationships/image" Target="../media/image1.png"/><Relationship Id="rId10" Type="http://schemas.openxmlformats.org/officeDocument/2006/relationships/image" Target="../media/image31.png"/><Relationship Id="rId4" Type="http://schemas.openxmlformats.org/officeDocument/2006/relationships/notesSlide" Target="../notesSlides/notesSlide17.xml"/><Relationship Id="rId9" Type="http://schemas.openxmlformats.org/officeDocument/2006/relationships/image" Target="../media/image14.png"/></Relationships>
</file>

<file path=ppt/slides/_rels/slide18.xml.rels><?xml version="1.0" encoding="UTF-8" standalone="yes"?>
<Relationships xmlns="http://schemas.openxmlformats.org/package/2006/relationships"><Relationship Id="rId8" Type="http://schemas.openxmlformats.org/officeDocument/2006/relationships/image" Target="../media/image32.gif"/><Relationship Id="rId3" Type="http://schemas.openxmlformats.org/officeDocument/2006/relationships/image" Target="../media/image1.png"/><Relationship Id="rId7"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1.png"/><Relationship Id="rId7"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3.png"/><Relationship Id="rId9" Type="http://schemas.openxmlformats.org/officeDocument/2006/relationships/image" Target="../media/image33.jpe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20.xml.rels><?xml version="1.0" encoding="UTF-8" standalone="yes"?>
<Relationships xmlns="http://schemas.openxmlformats.org/package/2006/relationships"><Relationship Id="rId8" Type="http://schemas.openxmlformats.org/officeDocument/2006/relationships/image" Target="../media/image32.gif"/><Relationship Id="rId3" Type="http://schemas.openxmlformats.org/officeDocument/2006/relationships/image" Target="../media/image1.png"/><Relationship Id="rId7"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8" Type="http://schemas.openxmlformats.org/officeDocument/2006/relationships/image" Target="../media/image32.gif"/><Relationship Id="rId3" Type="http://schemas.openxmlformats.org/officeDocument/2006/relationships/image" Target="../media/image1.png"/><Relationship Id="rId7"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png"/><Relationship Id="rId7"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18.pn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png"/><Relationship Id="rId7" Type="http://schemas.openxmlformats.org/officeDocument/2006/relationships/image" Target="../media/image6.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34.png"/><Relationship Id="rId5" Type="http://schemas.openxmlformats.org/officeDocument/2006/relationships/image" Target="../media/image3.png"/><Relationship Id="rId10" Type="http://schemas.openxmlformats.org/officeDocument/2006/relationships/image" Target="../media/image10.png"/><Relationship Id="rId4" Type="http://schemas.openxmlformats.org/officeDocument/2006/relationships/image" Target="../media/image2.png"/><Relationship Id="rId9"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png"/><Relationship Id="rId7"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1.png"/><Relationship Id="rId5" Type="http://schemas.openxmlformats.org/officeDocument/2006/relationships/image" Target="../media/image3.png"/><Relationship Id="rId10" Type="http://schemas.openxmlformats.org/officeDocument/2006/relationships/image" Target="../media/image10.png"/><Relationship Id="rId4" Type="http://schemas.openxmlformats.org/officeDocument/2006/relationships/image" Target="../media/image2.png"/><Relationship Id="rId9"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1.xml"/><Relationship Id="rId7" Type="http://schemas.openxmlformats.org/officeDocument/2006/relationships/image" Target="../media/image12.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png"/><Relationship Id="rId5" Type="http://schemas.openxmlformats.org/officeDocument/2006/relationships/image" Target="../media/image1.png"/><Relationship Id="rId10" Type="http://schemas.openxmlformats.org/officeDocument/2006/relationships/image" Target="../media/image15.png"/><Relationship Id="rId4" Type="http://schemas.openxmlformats.org/officeDocument/2006/relationships/notesSlide" Target="../notesSlides/notesSlide4.xml"/><Relationship Id="rId9"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png"/><Relationship Id="rId7"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7.png"/><Relationship Id="rId5" Type="http://schemas.openxmlformats.org/officeDocument/2006/relationships/image" Target="../media/image3.png"/><Relationship Id="rId10" Type="http://schemas.openxmlformats.org/officeDocument/2006/relationships/image" Target="../media/image16.png"/><Relationship Id="rId4" Type="http://schemas.openxmlformats.org/officeDocument/2006/relationships/image" Target="../media/image2.png"/><Relationship Id="rId9" Type="http://schemas.openxmlformats.org/officeDocument/2006/relationships/image" Target="../media/image4.png"/></Relationships>
</file>

<file path=ppt/slides/_rels/slide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png"/><Relationship Id="rId7"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png"/><Relationship Id="rId7"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3.png"/><Relationship Id="rId9"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2.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2EBF8"/>
        </a:solid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pic>
        <p:nvPicPr>
          <p:cNvPr id="39" name="图片 38">
            <a:extLst>
              <a:ext uri="{FF2B5EF4-FFF2-40B4-BE49-F238E27FC236}">
                <a16:creationId xmlns:a16="http://schemas.microsoft.com/office/drawing/2014/main" id="{B9A5DC79-DB6F-4091-A14F-E74833A285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60393"/>
            <a:ext cx="12192000" cy="4870138"/>
          </a:xfrm>
          <a:prstGeom prst="rect">
            <a:avLst/>
          </a:prstGeom>
        </p:spPr>
      </p:pic>
      <p:grpSp>
        <p:nvGrpSpPr>
          <p:cNvPr id="25"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grpSp>
      <p:pic>
        <p:nvPicPr>
          <p:cNvPr id="27" name="图片 26">
            <a:extLst>
              <a:ext uri="{FF2B5EF4-FFF2-40B4-BE49-F238E27FC236}">
                <a16:creationId xmlns:a16="http://schemas.microsoft.com/office/drawing/2014/main" id="{ED642B2E-AAA7-4588-BDD8-6BDC77535E8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0162" y="4612212"/>
            <a:ext cx="3288134" cy="1672091"/>
          </a:xfrm>
          <a:prstGeom prst="rect">
            <a:avLst/>
          </a:prstGeom>
        </p:spPr>
      </p:pic>
      <p:pic>
        <p:nvPicPr>
          <p:cNvPr id="29" name="图片 28">
            <a:extLst>
              <a:ext uri="{FF2B5EF4-FFF2-40B4-BE49-F238E27FC236}">
                <a16:creationId xmlns:a16="http://schemas.microsoft.com/office/drawing/2014/main" id="{C59953E6-80E6-45A9-BD19-29B61F8BE53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877550" y="0"/>
            <a:ext cx="1009650" cy="2143125"/>
          </a:xfrm>
          <a:prstGeom prst="rect">
            <a:avLst/>
          </a:prstGeom>
        </p:spPr>
      </p:pic>
      <p:pic>
        <p:nvPicPr>
          <p:cNvPr id="31" name="图片 30">
            <a:extLst>
              <a:ext uri="{FF2B5EF4-FFF2-40B4-BE49-F238E27FC236}">
                <a16:creationId xmlns:a16="http://schemas.microsoft.com/office/drawing/2014/main" id="{35ABED0E-B463-4D5A-8285-AE535CC6E0A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29295" y="1224183"/>
            <a:ext cx="2200859" cy="1119187"/>
          </a:xfrm>
          <a:prstGeom prst="rect">
            <a:avLst/>
          </a:prstGeom>
        </p:spPr>
      </p:pic>
      <p:pic>
        <p:nvPicPr>
          <p:cNvPr id="33" name="图片 32">
            <a:extLst>
              <a:ext uri="{FF2B5EF4-FFF2-40B4-BE49-F238E27FC236}">
                <a16:creationId xmlns:a16="http://schemas.microsoft.com/office/drawing/2014/main" id="{9EB0EED1-2FA1-449B-8CB0-41C586B24E8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4800" y="0"/>
            <a:ext cx="1657350" cy="3352800"/>
          </a:xfrm>
          <a:prstGeom prst="rect">
            <a:avLst/>
          </a:prstGeom>
        </p:spPr>
      </p:pic>
      <p:pic>
        <p:nvPicPr>
          <p:cNvPr id="37" name="图片 36">
            <a:extLst>
              <a:ext uri="{FF2B5EF4-FFF2-40B4-BE49-F238E27FC236}">
                <a16:creationId xmlns:a16="http://schemas.microsoft.com/office/drawing/2014/main" id="{CDA6554C-43E1-44B2-BC06-BF15D77B30F5}"/>
              </a:ext>
            </a:extLst>
          </p:cNvPr>
          <p:cNvPicPr>
            <a:picLocks noChangeAspect="1"/>
          </p:cNvPicPr>
          <p:nvPr/>
        </p:nvPicPr>
        <p:blipFill rotWithShape="1">
          <a:blip r:embed="rId9">
            <a:extLst>
              <a:ext uri="{28A0092B-C50C-407E-A947-70E740481C1C}">
                <a14:useLocalDpi xmlns:a14="http://schemas.microsoft.com/office/drawing/2010/main" val="0"/>
              </a:ext>
            </a:extLst>
          </a:blip>
          <a:srcRect t="20506"/>
          <a:stretch/>
        </p:blipFill>
        <p:spPr>
          <a:xfrm>
            <a:off x="2266950" y="-1"/>
            <a:ext cx="1343025" cy="1862647"/>
          </a:xfrm>
          <a:prstGeom prst="rect">
            <a:avLst/>
          </a:prstGeom>
        </p:spPr>
      </p:pic>
      <p:pic>
        <p:nvPicPr>
          <p:cNvPr id="47" name="图片 46">
            <a:extLst>
              <a:ext uri="{FF2B5EF4-FFF2-40B4-BE49-F238E27FC236}">
                <a16:creationId xmlns:a16="http://schemas.microsoft.com/office/drawing/2014/main" id="{B00A3C25-40C4-4D94-BD71-EA33B4D4421E}"/>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423490" y="3142402"/>
            <a:ext cx="2277617" cy="2277617"/>
          </a:xfrm>
          <a:prstGeom prst="rect">
            <a:avLst/>
          </a:prstGeom>
        </p:spPr>
      </p:pic>
      <p:pic>
        <p:nvPicPr>
          <p:cNvPr id="49" name="图片 48">
            <a:extLst>
              <a:ext uri="{FF2B5EF4-FFF2-40B4-BE49-F238E27FC236}">
                <a16:creationId xmlns:a16="http://schemas.microsoft.com/office/drawing/2014/main" id="{03DBF545-69AB-4068-8E44-8DD0DE1FF17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383506" y="2939711"/>
            <a:ext cx="1157288" cy="875385"/>
          </a:xfrm>
          <a:prstGeom prst="rect">
            <a:avLst/>
          </a:prstGeom>
        </p:spPr>
      </p:pic>
      <p:sp>
        <p:nvSpPr>
          <p:cNvPr id="26" name="矩形: 圆角 17">
            <a:extLst>
              <a:ext uri="{FF2B5EF4-FFF2-40B4-BE49-F238E27FC236}">
                <a16:creationId xmlns:a16="http://schemas.microsoft.com/office/drawing/2014/main" id="{A0539303-8954-46DA-AEED-1148E04B89BD}"/>
              </a:ext>
            </a:extLst>
          </p:cNvPr>
          <p:cNvSpPr/>
          <p:nvPr/>
        </p:nvSpPr>
        <p:spPr>
          <a:xfrm>
            <a:off x="4126443" y="5204445"/>
            <a:ext cx="4027299" cy="591024"/>
          </a:xfrm>
          <a:prstGeom prst="roundRect">
            <a:avLst>
              <a:gd name="adj" fmla="val 11805"/>
            </a:avLst>
          </a:prstGeom>
          <a:solidFill>
            <a:schemeClr val="bg1">
              <a:alpha val="92000"/>
            </a:schemeClr>
          </a:solidFill>
          <a:ln w="28575">
            <a:solidFill>
              <a:schemeClr val="tx1">
                <a:lumMod val="85000"/>
                <a:lumOff val="1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altLang="zh-CN" dirty="0">
                <a:solidFill>
                  <a:srgbClr val="FF0000"/>
                </a:solidFill>
                <a:latin typeface="Calibri"/>
                <a:ea typeface="微软雅黑"/>
              </a:rPr>
              <a:t>Giáo viên thực hiện: </a:t>
            </a:r>
            <a:r>
              <a:rPr lang="vi-VN" altLang="zh-CN" b="1" dirty="0">
                <a:solidFill>
                  <a:srgbClr val="FF0000"/>
                </a:solidFill>
                <a:latin typeface="Calibri"/>
                <a:ea typeface="微软雅黑"/>
              </a:rPr>
              <a:t>Nguyễn Thị Thơm</a:t>
            </a:r>
            <a:endParaRPr kumimoji="0" lang="zh-CN" altLang="en-US" sz="1800" b="1" i="0" u="none" strike="noStrike" kern="1200" cap="none" spc="0" normalizeH="0" baseline="0" noProof="0" dirty="0">
              <a:ln>
                <a:noFill/>
              </a:ln>
              <a:solidFill>
                <a:srgbClr val="FF0000"/>
              </a:solidFill>
              <a:effectLst/>
              <a:uLnTx/>
              <a:uFillTx/>
              <a:latin typeface="Calibri"/>
              <a:ea typeface="微软雅黑"/>
            </a:endParaRPr>
          </a:p>
        </p:txBody>
      </p:sp>
      <p:sp>
        <p:nvSpPr>
          <p:cNvPr id="2" name="TextBox 1"/>
          <p:cNvSpPr txBox="1"/>
          <p:nvPr/>
        </p:nvSpPr>
        <p:spPr>
          <a:xfrm>
            <a:off x="2149904" y="1904991"/>
            <a:ext cx="7892191"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noProof="0" dirty="0">
                <a:ln w="22225">
                  <a:solidFill>
                    <a:schemeClr val="accent2"/>
                  </a:solidFill>
                  <a:prstDash val="solid"/>
                </a:ln>
                <a:solidFill>
                  <a:schemeClr val="accent2">
                    <a:lumMod val="40000"/>
                    <a:lumOff val="60000"/>
                  </a:schemeClr>
                </a:solidFill>
                <a:latin typeface="Calibri"/>
                <a:ea typeface="微软雅黑"/>
              </a:rPr>
              <a:t>CHÀO MỪNG QUÝ THẦY CÔ </a:t>
            </a:r>
            <a:r>
              <a:rPr lang="en-US" sz="4800" b="1" dirty="0">
                <a:ln w="22225">
                  <a:solidFill>
                    <a:schemeClr val="accent2"/>
                  </a:solidFill>
                  <a:prstDash val="solid"/>
                </a:ln>
                <a:solidFill>
                  <a:schemeClr val="accent2">
                    <a:lumMod val="40000"/>
                    <a:lumOff val="60000"/>
                  </a:schemeClr>
                </a:solidFill>
                <a:latin typeface="Calibri"/>
                <a:ea typeface="微软雅黑"/>
              </a:rPr>
              <a:t>VỀ DỰ GIỜ LỚP 3N</a:t>
            </a:r>
            <a:endParaRPr kumimoji="0" lang="en-US" sz="4800" b="1" i="0" u="none" strike="noStrike" kern="1200" normalizeH="0" baseline="0" noProof="0" dirty="0">
              <a:ln w="22225">
                <a:solidFill>
                  <a:schemeClr val="accent2"/>
                </a:solidFill>
                <a:prstDash val="solid"/>
              </a:ln>
              <a:solidFill>
                <a:schemeClr val="accent2">
                  <a:lumMod val="40000"/>
                  <a:lumOff val="60000"/>
                </a:schemeClr>
              </a:solidFill>
              <a:uLnTx/>
              <a:uFillTx/>
              <a:latin typeface="Calibri"/>
              <a:ea typeface="微软雅黑"/>
            </a:endParaRPr>
          </a:p>
        </p:txBody>
      </p:sp>
      <p:sp>
        <p:nvSpPr>
          <p:cNvPr id="30" name="TextBox 29">
            <a:extLst>
              <a:ext uri="{FF2B5EF4-FFF2-40B4-BE49-F238E27FC236}">
                <a16:creationId xmlns:a16="http://schemas.microsoft.com/office/drawing/2014/main" id="{3CF25F0F-DC7B-7F44-A3D4-E1440BF38AD0}"/>
              </a:ext>
            </a:extLst>
          </p:cNvPr>
          <p:cNvSpPr txBox="1"/>
          <p:nvPr/>
        </p:nvSpPr>
        <p:spPr>
          <a:xfrm>
            <a:off x="3048000" y="286287"/>
            <a:ext cx="6096000"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err="1">
                <a:ln>
                  <a:noFill/>
                </a:ln>
                <a:solidFill>
                  <a:srgbClr val="C0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Thứ</a:t>
            </a:r>
            <a:r>
              <a:rPr kumimoji="0" lang="en-US" altLang="zh-CN" sz="2800" b="0" i="0" u="none" strike="noStrike" kern="1200" cap="none" spc="0" normalizeH="0" baseline="0" noProof="0" dirty="0">
                <a:ln>
                  <a:noFill/>
                </a:ln>
                <a:solidFill>
                  <a:srgbClr val="C0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 </a:t>
            </a:r>
            <a:r>
              <a:rPr kumimoji="0" lang="vi-VN" altLang="zh-CN" sz="2800" b="0" i="0" u="none" strike="noStrike" kern="1200" cap="none" spc="0" normalizeH="0" baseline="0" noProof="0" dirty="0">
                <a:ln>
                  <a:noFill/>
                </a:ln>
                <a:solidFill>
                  <a:srgbClr val="C0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sáu</a:t>
            </a:r>
            <a:r>
              <a:rPr kumimoji="0" lang="en-US" altLang="zh-CN" sz="2800" b="0" i="0" u="none" strike="noStrike" kern="1200" cap="none" spc="0" normalizeH="0" baseline="0" noProof="0" dirty="0">
                <a:ln>
                  <a:noFill/>
                </a:ln>
                <a:solidFill>
                  <a:srgbClr val="C0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 </a:t>
            </a:r>
            <a:r>
              <a:rPr kumimoji="0" lang="en-US" altLang="zh-CN" sz="2800" b="0" i="0" u="none" strike="noStrike" kern="1200" cap="none" spc="0" normalizeH="0" baseline="0" noProof="0" dirty="0" err="1">
                <a:ln>
                  <a:noFill/>
                </a:ln>
                <a:solidFill>
                  <a:srgbClr val="C0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ngày</a:t>
            </a:r>
            <a:r>
              <a:rPr kumimoji="0" lang="en-US" altLang="zh-CN" sz="2800" b="0" i="0" u="none" strike="noStrike" kern="1200" cap="none" spc="0" normalizeH="0" baseline="0" noProof="0" dirty="0">
                <a:ln>
                  <a:noFill/>
                </a:ln>
                <a:solidFill>
                  <a:srgbClr val="C0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 </a:t>
            </a:r>
            <a:r>
              <a:rPr lang="vi-VN" altLang="zh-CN" sz="2800" dirty="0">
                <a:solidFill>
                  <a:srgbClr val="C00000"/>
                </a:solidFill>
                <a:latin typeface="Calibri" panose="020F0502020204030204" pitchFamily="34" charset="0"/>
                <a:ea typeface="仓耳今楷05-6763 W05" panose="02020400000000000000" pitchFamily="18" charset="-122"/>
                <a:cs typeface="Calibri" panose="020F0502020204030204" pitchFamily="34" charset="0"/>
              </a:rPr>
              <a:t>08</a:t>
            </a:r>
            <a:r>
              <a:rPr kumimoji="0" lang="en-US" altLang="zh-CN" sz="2800" b="0" i="0" u="none" strike="noStrike" kern="1200" cap="none" spc="0" normalizeH="0" baseline="0" noProof="0" dirty="0">
                <a:ln>
                  <a:noFill/>
                </a:ln>
                <a:solidFill>
                  <a:srgbClr val="C0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 </a:t>
            </a:r>
            <a:r>
              <a:rPr kumimoji="0" lang="en-US" altLang="zh-CN" sz="2800" b="0" i="0" u="none" strike="noStrike" kern="1200" cap="none" spc="0" normalizeH="0" baseline="0" noProof="0" dirty="0" err="1">
                <a:ln>
                  <a:noFill/>
                </a:ln>
                <a:solidFill>
                  <a:srgbClr val="C0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tháng</a:t>
            </a:r>
            <a:r>
              <a:rPr kumimoji="0" lang="en-US" altLang="zh-CN" sz="2800" b="0" i="0" u="none" strike="noStrike" kern="1200" cap="none" spc="0" normalizeH="0" baseline="0" noProof="0" dirty="0">
                <a:ln>
                  <a:noFill/>
                </a:ln>
                <a:solidFill>
                  <a:srgbClr val="C0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 11 </a:t>
            </a:r>
            <a:r>
              <a:rPr kumimoji="0" lang="en-US" altLang="zh-CN" sz="2800" b="0" i="0" u="none" strike="noStrike" kern="1200" cap="none" spc="0" normalizeH="0" baseline="0" noProof="0" dirty="0" err="1">
                <a:ln>
                  <a:noFill/>
                </a:ln>
                <a:solidFill>
                  <a:srgbClr val="C0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năm</a:t>
            </a:r>
            <a:r>
              <a:rPr kumimoji="0" lang="en-US" altLang="zh-CN" sz="2800" b="0" i="0" u="none" strike="noStrike" kern="1200" cap="none" spc="0" normalizeH="0" baseline="0" noProof="0" dirty="0">
                <a:ln>
                  <a:noFill/>
                </a:ln>
                <a:solidFill>
                  <a:srgbClr val="C0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 </a:t>
            </a:r>
            <a:r>
              <a:rPr kumimoji="0" lang="vi-VN" altLang="zh-CN" sz="2800" b="0" i="0" u="none" strike="noStrike" kern="1200" cap="none" spc="0" normalizeH="0" baseline="0" noProof="0" dirty="0">
                <a:ln>
                  <a:noFill/>
                </a:ln>
                <a:solidFill>
                  <a:srgbClr val="C0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2024</a:t>
            </a:r>
            <a:endParaRPr kumimoji="0" lang="zh-CN" altLang="en-US" sz="2800" b="0" i="0" u="none" strike="noStrike" kern="1200" cap="none" spc="0" normalizeH="0" baseline="0" noProof="0" dirty="0">
              <a:ln>
                <a:noFill/>
              </a:ln>
              <a:solidFill>
                <a:srgbClr val="C00000"/>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spTree>
    <p:extLst>
      <p:ext uri="{BB962C8B-B14F-4D97-AF65-F5344CB8AC3E}">
        <p14:creationId xmlns:p14="http://schemas.microsoft.com/office/powerpoint/2010/main" val="1092972977"/>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p:cTn id="7" dur="500" fill="hold"/>
                                        <p:tgtEl>
                                          <p:spTgt spid="39"/>
                                        </p:tgtEl>
                                        <p:attrNameLst>
                                          <p:attrName>ppt_w</p:attrName>
                                        </p:attrNameLst>
                                      </p:cBhvr>
                                      <p:tavLst>
                                        <p:tav tm="0">
                                          <p:val>
                                            <p:fltVal val="0"/>
                                          </p:val>
                                        </p:tav>
                                        <p:tav tm="100000">
                                          <p:val>
                                            <p:strVal val="#ppt_w"/>
                                          </p:val>
                                        </p:tav>
                                      </p:tavLst>
                                    </p:anim>
                                    <p:anim calcmode="lin" valueType="num">
                                      <p:cBhvr>
                                        <p:cTn id="8" dur="500" fill="hold"/>
                                        <p:tgtEl>
                                          <p:spTgt spid="39"/>
                                        </p:tgtEl>
                                        <p:attrNameLst>
                                          <p:attrName>ppt_h</p:attrName>
                                        </p:attrNameLst>
                                      </p:cBhvr>
                                      <p:tavLst>
                                        <p:tav tm="0">
                                          <p:val>
                                            <p:fltVal val="0"/>
                                          </p:val>
                                        </p:tav>
                                        <p:tav tm="100000">
                                          <p:val>
                                            <p:strVal val="#ppt_h"/>
                                          </p:val>
                                        </p:tav>
                                      </p:tavLst>
                                    </p:anim>
                                  </p:childTnLst>
                                </p:cTn>
                              </p:par>
                              <p:par>
                                <p:cTn id="9" presetID="2" presetClass="entr" presetSubtype="1" fill="hold" nodeType="withEffect">
                                  <p:stCondLst>
                                    <p:cond delay="0"/>
                                  </p:stCondLst>
                                  <p:childTnLst>
                                    <p:set>
                                      <p:cBhvr>
                                        <p:cTn id="10" dur="1" fill="hold">
                                          <p:stCondLst>
                                            <p:cond delay="0"/>
                                          </p:stCondLst>
                                        </p:cTn>
                                        <p:tgtEl>
                                          <p:spTgt spid="29"/>
                                        </p:tgtEl>
                                        <p:attrNameLst>
                                          <p:attrName>style.visibility</p:attrName>
                                        </p:attrNameLst>
                                      </p:cBhvr>
                                      <p:to>
                                        <p:strVal val="visible"/>
                                      </p:to>
                                    </p:set>
                                    <p:anim calcmode="lin" valueType="num">
                                      <p:cBhvr additive="base">
                                        <p:cTn id="11" dur="500" fill="hold"/>
                                        <p:tgtEl>
                                          <p:spTgt spid="29"/>
                                        </p:tgtEl>
                                        <p:attrNameLst>
                                          <p:attrName>ppt_x</p:attrName>
                                        </p:attrNameLst>
                                      </p:cBhvr>
                                      <p:tavLst>
                                        <p:tav tm="0">
                                          <p:val>
                                            <p:strVal val="#ppt_x"/>
                                          </p:val>
                                        </p:tav>
                                        <p:tav tm="100000">
                                          <p:val>
                                            <p:strVal val="#ppt_x"/>
                                          </p:val>
                                        </p:tav>
                                      </p:tavLst>
                                    </p:anim>
                                    <p:anim calcmode="lin" valueType="num">
                                      <p:cBhvr additive="base">
                                        <p:cTn id="12" dur="500" fill="hold"/>
                                        <p:tgtEl>
                                          <p:spTgt spid="29"/>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37"/>
                                        </p:tgtEl>
                                        <p:attrNameLst>
                                          <p:attrName>style.visibility</p:attrName>
                                        </p:attrNameLst>
                                      </p:cBhvr>
                                      <p:to>
                                        <p:strVal val="visible"/>
                                      </p:to>
                                    </p:set>
                                    <p:anim calcmode="lin" valueType="num">
                                      <p:cBhvr additive="base">
                                        <p:cTn id="15" dur="500" fill="hold"/>
                                        <p:tgtEl>
                                          <p:spTgt spid="37"/>
                                        </p:tgtEl>
                                        <p:attrNameLst>
                                          <p:attrName>ppt_x</p:attrName>
                                        </p:attrNameLst>
                                      </p:cBhvr>
                                      <p:tavLst>
                                        <p:tav tm="0">
                                          <p:val>
                                            <p:strVal val="#ppt_x"/>
                                          </p:val>
                                        </p:tav>
                                        <p:tav tm="100000">
                                          <p:val>
                                            <p:strVal val="#ppt_x"/>
                                          </p:val>
                                        </p:tav>
                                      </p:tavLst>
                                    </p:anim>
                                    <p:anim calcmode="lin" valueType="num">
                                      <p:cBhvr additive="base">
                                        <p:cTn id="16" dur="500" fill="hold"/>
                                        <p:tgtEl>
                                          <p:spTgt spid="37"/>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0"/>
                                  </p:stCondLst>
                                  <p:childTnLst>
                                    <p:set>
                                      <p:cBhvr>
                                        <p:cTn id="18" dur="1" fill="hold">
                                          <p:stCondLst>
                                            <p:cond delay="0"/>
                                          </p:stCondLst>
                                        </p:cTn>
                                        <p:tgtEl>
                                          <p:spTgt spid="33"/>
                                        </p:tgtEl>
                                        <p:attrNameLst>
                                          <p:attrName>style.visibility</p:attrName>
                                        </p:attrNameLst>
                                      </p:cBhvr>
                                      <p:to>
                                        <p:strVal val="visible"/>
                                      </p:to>
                                    </p:set>
                                    <p:anim calcmode="lin" valueType="num">
                                      <p:cBhvr additive="base">
                                        <p:cTn id="19" dur="500" fill="hold"/>
                                        <p:tgtEl>
                                          <p:spTgt spid="33"/>
                                        </p:tgtEl>
                                        <p:attrNameLst>
                                          <p:attrName>ppt_x</p:attrName>
                                        </p:attrNameLst>
                                      </p:cBhvr>
                                      <p:tavLst>
                                        <p:tav tm="0">
                                          <p:val>
                                            <p:strVal val="#ppt_x"/>
                                          </p:val>
                                        </p:tav>
                                        <p:tav tm="100000">
                                          <p:val>
                                            <p:strVal val="#ppt_x"/>
                                          </p:val>
                                        </p:tav>
                                      </p:tavLst>
                                    </p:anim>
                                    <p:anim calcmode="lin" valueType="num">
                                      <p:cBhvr additive="base">
                                        <p:cTn id="20" dur="500" fill="hold"/>
                                        <p:tgtEl>
                                          <p:spTgt spid="33"/>
                                        </p:tgtEl>
                                        <p:attrNameLst>
                                          <p:attrName>ppt_y</p:attrName>
                                        </p:attrNameLst>
                                      </p:cBhvr>
                                      <p:tavLst>
                                        <p:tav tm="0">
                                          <p:val>
                                            <p:strVal val="0-#ppt_h/2"/>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fade">
                                      <p:cBhvr>
                                        <p:cTn id="23" dur="1000"/>
                                        <p:tgtEl>
                                          <p:spTgt spid="27"/>
                                        </p:tgtEl>
                                      </p:cBhvr>
                                    </p:animEffect>
                                    <p:anim calcmode="lin" valueType="num">
                                      <p:cBhvr>
                                        <p:cTn id="24" dur="1000" fill="hold"/>
                                        <p:tgtEl>
                                          <p:spTgt spid="27"/>
                                        </p:tgtEl>
                                        <p:attrNameLst>
                                          <p:attrName>ppt_x</p:attrName>
                                        </p:attrNameLst>
                                      </p:cBhvr>
                                      <p:tavLst>
                                        <p:tav tm="0">
                                          <p:val>
                                            <p:strVal val="#ppt_x"/>
                                          </p:val>
                                        </p:tav>
                                        <p:tav tm="100000">
                                          <p:val>
                                            <p:strVal val="#ppt_x"/>
                                          </p:val>
                                        </p:tav>
                                      </p:tavLst>
                                    </p:anim>
                                    <p:anim calcmode="lin" valueType="num">
                                      <p:cBhvr>
                                        <p:cTn id="25" dur="1000" fill="hold"/>
                                        <p:tgtEl>
                                          <p:spTgt spid="27"/>
                                        </p:tgtEl>
                                        <p:attrNameLst>
                                          <p:attrName>ppt_y</p:attrName>
                                        </p:attrNameLst>
                                      </p:cBhvr>
                                      <p:tavLst>
                                        <p:tav tm="0">
                                          <p:val>
                                            <p:strVal val="#ppt_y+.1"/>
                                          </p:val>
                                        </p:tav>
                                        <p:tav tm="100000">
                                          <p:val>
                                            <p:strVal val="#ppt_y"/>
                                          </p:val>
                                        </p:tav>
                                      </p:tavLst>
                                    </p:anim>
                                  </p:childTnLst>
                                </p:cTn>
                              </p:par>
                              <p:par>
                                <p:cTn id="26" presetID="37" presetClass="entr" presetSubtype="0" fill="hold" nodeType="withEffect">
                                  <p:stCondLst>
                                    <p:cond delay="0"/>
                                  </p:stCondLst>
                                  <p:childTnLst>
                                    <p:set>
                                      <p:cBhvr>
                                        <p:cTn id="27" dur="1" fill="hold">
                                          <p:stCondLst>
                                            <p:cond delay="0"/>
                                          </p:stCondLst>
                                        </p:cTn>
                                        <p:tgtEl>
                                          <p:spTgt spid="47"/>
                                        </p:tgtEl>
                                        <p:attrNameLst>
                                          <p:attrName>style.visibility</p:attrName>
                                        </p:attrNameLst>
                                      </p:cBhvr>
                                      <p:to>
                                        <p:strVal val="visible"/>
                                      </p:to>
                                    </p:set>
                                    <p:animEffect transition="in" filter="fade">
                                      <p:cBhvr>
                                        <p:cTn id="28" dur="1000"/>
                                        <p:tgtEl>
                                          <p:spTgt spid="47"/>
                                        </p:tgtEl>
                                      </p:cBhvr>
                                    </p:animEffect>
                                    <p:anim calcmode="lin" valueType="num">
                                      <p:cBhvr>
                                        <p:cTn id="29" dur="1000" fill="hold"/>
                                        <p:tgtEl>
                                          <p:spTgt spid="47"/>
                                        </p:tgtEl>
                                        <p:attrNameLst>
                                          <p:attrName>ppt_x</p:attrName>
                                        </p:attrNameLst>
                                      </p:cBhvr>
                                      <p:tavLst>
                                        <p:tav tm="0">
                                          <p:val>
                                            <p:strVal val="#ppt_x"/>
                                          </p:val>
                                        </p:tav>
                                        <p:tav tm="100000">
                                          <p:val>
                                            <p:strVal val="#ppt_x"/>
                                          </p:val>
                                        </p:tav>
                                      </p:tavLst>
                                    </p:anim>
                                    <p:anim calcmode="lin" valueType="num">
                                      <p:cBhvr>
                                        <p:cTn id="30" dur="900" decel="100000" fill="hold"/>
                                        <p:tgtEl>
                                          <p:spTgt spid="47"/>
                                        </p:tgtEl>
                                        <p:attrNameLst>
                                          <p:attrName>ppt_y</p:attrName>
                                        </p:attrNameLst>
                                      </p:cBhvr>
                                      <p:tavLst>
                                        <p:tav tm="0">
                                          <p:val>
                                            <p:strVal val="#ppt_y+1"/>
                                          </p:val>
                                        </p:tav>
                                        <p:tav tm="100000">
                                          <p:val>
                                            <p:strVal val="#ppt_y-.03"/>
                                          </p:val>
                                        </p:tav>
                                      </p:tavLst>
                                    </p:anim>
                                    <p:anim calcmode="lin" valueType="num">
                                      <p:cBhvr>
                                        <p:cTn id="31" dur="100" accel="100000" fill="hold">
                                          <p:stCondLst>
                                            <p:cond delay="900"/>
                                          </p:stCondLst>
                                        </p:cTn>
                                        <p:tgtEl>
                                          <p:spTgt spid="47"/>
                                        </p:tgtEl>
                                        <p:attrNameLst>
                                          <p:attrName>ppt_y</p:attrName>
                                        </p:attrNameLst>
                                      </p:cBhvr>
                                      <p:tavLst>
                                        <p:tav tm="0">
                                          <p:val>
                                            <p:strVal val="#ppt_y-.03"/>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49"/>
                                        </p:tgtEl>
                                        <p:attrNameLst>
                                          <p:attrName>style.visibility</p:attrName>
                                        </p:attrNameLst>
                                      </p:cBhvr>
                                      <p:to>
                                        <p:strVal val="visible"/>
                                      </p:to>
                                    </p:set>
                                    <p:animEffect transition="in" filter="fade">
                                      <p:cBhvr>
                                        <p:cTn id="34" dur="1000"/>
                                        <p:tgtEl>
                                          <p:spTgt spid="49"/>
                                        </p:tgtEl>
                                      </p:cBhvr>
                                    </p:animEffect>
                                    <p:anim calcmode="lin" valueType="num">
                                      <p:cBhvr>
                                        <p:cTn id="35" dur="1000" fill="hold"/>
                                        <p:tgtEl>
                                          <p:spTgt spid="49"/>
                                        </p:tgtEl>
                                        <p:attrNameLst>
                                          <p:attrName>ppt_x</p:attrName>
                                        </p:attrNameLst>
                                      </p:cBhvr>
                                      <p:tavLst>
                                        <p:tav tm="0">
                                          <p:val>
                                            <p:strVal val="#ppt_x"/>
                                          </p:val>
                                        </p:tav>
                                        <p:tav tm="100000">
                                          <p:val>
                                            <p:strVal val="#ppt_x"/>
                                          </p:val>
                                        </p:tav>
                                      </p:tavLst>
                                    </p:anim>
                                    <p:anim calcmode="lin" valueType="num">
                                      <p:cBhvr>
                                        <p:cTn id="36" dur="1000" fill="hold"/>
                                        <p:tgtEl>
                                          <p:spTgt spid="49"/>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fade">
                                      <p:cBhvr>
                                        <p:cTn id="39" dur="1000"/>
                                        <p:tgtEl>
                                          <p:spTgt spid="31"/>
                                        </p:tgtEl>
                                      </p:cBhvr>
                                    </p:animEffect>
                                    <p:anim calcmode="lin" valueType="num">
                                      <p:cBhvr>
                                        <p:cTn id="40" dur="1000" fill="hold"/>
                                        <p:tgtEl>
                                          <p:spTgt spid="31"/>
                                        </p:tgtEl>
                                        <p:attrNameLst>
                                          <p:attrName>ppt_x</p:attrName>
                                        </p:attrNameLst>
                                      </p:cBhvr>
                                      <p:tavLst>
                                        <p:tav tm="0">
                                          <p:val>
                                            <p:strVal val="#ppt_x"/>
                                          </p:val>
                                        </p:tav>
                                        <p:tav tm="100000">
                                          <p:val>
                                            <p:strVal val="#ppt_x"/>
                                          </p:val>
                                        </p:tav>
                                      </p:tavLst>
                                    </p:anim>
                                    <p:anim calcmode="lin" valueType="num">
                                      <p:cBhvr>
                                        <p:cTn id="41" dur="1000" fill="hold"/>
                                        <p:tgtEl>
                                          <p:spTgt spid="31"/>
                                        </p:tgtEl>
                                        <p:attrNameLst>
                                          <p:attrName>ppt_y</p:attrName>
                                        </p:attrNameLst>
                                      </p:cBhvr>
                                      <p:tavLst>
                                        <p:tav tm="0">
                                          <p:val>
                                            <p:strVal val="#ppt_y+.1"/>
                                          </p:val>
                                        </p:tav>
                                        <p:tav tm="100000">
                                          <p:val>
                                            <p:strVal val="#ppt_y"/>
                                          </p:val>
                                        </p:tav>
                                      </p:tavLst>
                                    </p:anim>
                                  </p:childTnLst>
                                </p:cTn>
                              </p:par>
                              <p:par>
                                <p:cTn id="42" presetID="22" presetClass="entr" presetSubtype="1" fill="hold" grpId="0" nodeType="with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wipe(up)">
                                      <p:cBhvr>
                                        <p:cTn id="44" dur="1000"/>
                                        <p:tgtEl>
                                          <p:spTgt spid="26"/>
                                        </p:tgtEl>
                                      </p:cBhvr>
                                    </p:animEffect>
                                  </p:childTnLst>
                                </p:cTn>
                              </p:par>
                              <p:par>
                                <p:cTn id="45" presetID="22" presetClass="entr" presetSubtype="8" fill="hold" grpId="0" nodeType="withEffect">
                                  <p:stCondLst>
                                    <p:cond delay="0"/>
                                  </p:stCondLst>
                                  <p:childTnLst>
                                    <p:set>
                                      <p:cBhvr>
                                        <p:cTn id="46" dur="1" fill="hold">
                                          <p:stCondLst>
                                            <p:cond delay="0"/>
                                          </p:stCondLst>
                                        </p:cTn>
                                        <p:tgtEl>
                                          <p:spTgt spid="2"/>
                                        </p:tgtEl>
                                        <p:attrNameLst>
                                          <p:attrName>style.visibility</p:attrName>
                                        </p:attrNameLst>
                                      </p:cBhvr>
                                      <p:to>
                                        <p:strVal val="visible"/>
                                      </p:to>
                                    </p:set>
                                    <p:animEffect transition="in" filter="wipe(left)">
                                      <p:cBhvr>
                                        <p:cTn id="4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2EBF8"/>
        </a:solid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25"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2" name="矩形: 圆角 1">
            <a:extLst>
              <a:ext uri="{FF2B5EF4-FFF2-40B4-BE49-F238E27FC236}">
                <a16:creationId xmlns:a16="http://schemas.microsoft.com/office/drawing/2014/main" id="{FC182FDA-B441-454F-98DC-0A91881A41FA}"/>
              </a:ext>
            </a:extLst>
          </p:cNvPr>
          <p:cNvSpPr/>
          <p:nvPr/>
        </p:nvSpPr>
        <p:spPr>
          <a:xfrm>
            <a:off x="469893" y="146757"/>
            <a:ext cx="11358037" cy="6469754"/>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a:cs typeface="+mn-cs"/>
            </a:endParaRPr>
          </a:p>
        </p:txBody>
      </p:sp>
      <p:pic>
        <p:nvPicPr>
          <p:cNvPr id="8" name="图片 7">
            <a:extLst>
              <a:ext uri="{FF2B5EF4-FFF2-40B4-BE49-F238E27FC236}">
                <a16:creationId xmlns:a16="http://schemas.microsoft.com/office/drawing/2014/main" id="{B16646B8-830F-4CF0-ACDD-77429D3FBC4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99746" y="5005088"/>
            <a:ext cx="1912877" cy="1912877"/>
          </a:xfrm>
          <a:prstGeom prst="rect">
            <a:avLst/>
          </a:prstGeom>
        </p:spPr>
      </p:pic>
      <p:pic>
        <p:nvPicPr>
          <p:cNvPr id="4" name="Picture 3">
            <a:extLst>
              <a:ext uri="{FF2B5EF4-FFF2-40B4-BE49-F238E27FC236}">
                <a16:creationId xmlns:a16="http://schemas.microsoft.com/office/drawing/2014/main" id="{5D23B6AC-760C-401A-9724-CC23DEB2CBA9}"/>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8424446" y="557156"/>
            <a:ext cx="3275035" cy="1977781"/>
          </a:xfrm>
          <a:prstGeom prst="rect">
            <a:avLst/>
          </a:prstGeom>
        </p:spPr>
      </p:pic>
      <p:pic>
        <p:nvPicPr>
          <p:cNvPr id="10" name="Picture 9">
            <a:extLst>
              <a:ext uri="{FF2B5EF4-FFF2-40B4-BE49-F238E27FC236}">
                <a16:creationId xmlns:a16="http://schemas.microsoft.com/office/drawing/2014/main" id="{0540E815-B37E-4251-92B0-F17B1D99BB59}"/>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2593716" y="4160924"/>
            <a:ext cx="3773359" cy="2370115"/>
          </a:xfrm>
          <a:prstGeom prst="rect">
            <a:avLst/>
          </a:prstGeom>
        </p:spPr>
      </p:pic>
      <p:sp>
        <p:nvSpPr>
          <p:cNvPr id="33" name="矩形: 圆角 17">
            <a:extLst>
              <a:ext uri="{FF2B5EF4-FFF2-40B4-BE49-F238E27FC236}">
                <a16:creationId xmlns:a16="http://schemas.microsoft.com/office/drawing/2014/main" id="{CBE43DD7-846D-46E4-B7E8-1B8A485E2B5A}"/>
              </a:ext>
            </a:extLst>
          </p:cNvPr>
          <p:cNvSpPr/>
          <p:nvPr/>
        </p:nvSpPr>
        <p:spPr>
          <a:xfrm>
            <a:off x="8339977" y="2688146"/>
            <a:ext cx="3382130" cy="1152460"/>
          </a:xfrm>
          <a:prstGeom prst="roundRect">
            <a:avLst>
              <a:gd name="adj" fmla="val 11805"/>
            </a:avLst>
          </a:prstGeom>
          <a:solidFill>
            <a:schemeClr val="accent4">
              <a:lumMod val="20000"/>
              <a:lumOff val="80000"/>
            </a:schemeClr>
          </a:solidFill>
          <a:ln w="28575">
            <a:solidFill>
              <a:schemeClr val="tx1">
                <a:lumMod val="85000"/>
                <a:lumOff val="1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prstClr val="black"/>
                </a:solidFill>
                <a:effectLst/>
                <a:uLnTx/>
                <a:uFillTx/>
                <a:latin typeface="Calibri"/>
                <a:ea typeface="微软雅黑"/>
                <a:cs typeface="+mn-cs"/>
              </a:rPr>
              <a:t>3. </a:t>
            </a:r>
            <a:r>
              <a:rPr kumimoji="0" lang="en-US" altLang="zh-CN" sz="2000" b="0" i="0" u="none" strike="noStrike" kern="1200" cap="none" spc="0" normalizeH="0" baseline="0" noProof="0" dirty="0" err="1">
                <a:ln>
                  <a:noFill/>
                </a:ln>
                <a:solidFill>
                  <a:prstClr val="black"/>
                </a:solidFill>
                <a:effectLst/>
                <a:uLnTx/>
                <a:uFillTx/>
                <a:latin typeface="Calibri"/>
                <a:ea typeface="微软雅黑"/>
                <a:cs typeface="+mn-cs"/>
              </a:rPr>
              <a:t>Tuấn</a:t>
            </a:r>
            <a:r>
              <a:rPr kumimoji="0" lang="en-US" altLang="zh-CN" sz="2000" b="0" i="0" u="none" strike="noStrike" kern="1200" cap="none" spc="0" normalizeH="0" noProof="0" dirty="0">
                <a:ln>
                  <a:noFill/>
                </a:ln>
                <a:solidFill>
                  <a:prstClr val="black"/>
                </a:solidFill>
                <a:effectLst/>
                <a:uLnTx/>
                <a:uFillTx/>
                <a:latin typeface="Calibri"/>
                <a:ea typeface="微软雅黑"/>
                <a:cs typeface="+mn-cs"/>
              </a:rPr>
              <a:t> </a:t>
            </a:r>
            <a:r>
              <a:rPr kumimoji="0" lang="en-US" altLang="zh-CN" sz="2000" b="0" i="0" u="none" strike="noStrike" kern="1200" cap="none" spc="0" normalizeH="0" noProof="0" dirty="0" err="1">
                <a:ln>
                  <a:noFill/>
                </a:ln>
                <a:solidFill>
                  <a:prstClr val="black"/>
                </a:solidFill>
                <a:effectLst/>
                <a:uLnTx/>
                <a:uFillTx/>
                <a:latin typeface="Calibri"/>
                <a:ea typeface="微软雅黑"/>
                <a:cs typeface="+mn-cs"/>
              </a:rPr>
              <a:t>thích</a:t>
            </a:r>
            <a:r>
              <a:rPr kumimoji="0" lang="en-US" altLang="zh-CN" sz="2000" b="0" i="0" u="none" strike="noStrike" kern="1200" cap="none" spc="0" normalizeH="0" noProof="0" dirty="0">
                <a:ln>
                  <a:noFill/>
                </a:ln>
                <a:solidFill>
                  <a:prstClr val="black"/>
                </a:solidFill>
                <a:effectLst/>
                <a:uLnTx/>
                <a:uFillTx/>
                <a:latin typeface="Calibri"/>
                <a:ea typeface="微软雅黑"/>
                <a:cs typeface="+mn-cs"/>
              </a:rPr>
              <a:t> </a:t>
            </a:r>
            <a:r>
              <a:rPr kumimoji="0" lang="en-US" altLang="zh-CN" sz="2000" b="0" i="0" u="none" strike="noStrike" kern="1200" cap="none" spc="0" normalizeH="0" noProof="0" dirty="0" err="1">
                <a:ln>
                  <a:noFill/>
                </a:ln>
                <a:solidFill>
                  <a:prstClr val="black"/>
                </a:solidFill>
                <a:effectLst/>
                <a:uLnTx/>
                <a:uFillTx/>
                <a:latin typeface="Calibri"/>
                <a:ea typeface="微软雅黑"/>
                <a:cs typeface="+mn-cs"/>
              </a:rPr>
              <a:t>làm</a:t>
            </a:r>
            <a:r>
              <a:rPr kumimoji="0" lang="en-US" altLang="zh-CN" sz="2000" b="0" i="0" u="none" strike="noStrike" kern="1200" cap="none" spc="0" normalizeH="0" noProof="0" dirty="0">
                <a:ln>
                  <a:noFill/>
                </a:ln>
                <a:solidFill>
                  <a:prstClr val="black"/>
                </a:solidFill>
                <a:effectLst/>
                <a:uLnTx/>
                <a:uFillTx/>
                <a:latin typeface="Calibri"/>
                <a:ea typeface="微软雅黑"/>
                <a:cs typeface="+mn-cs"/>
              </a:rPr>
              <a:t> </a:t>
            </a:r>
            <a:r>
              <a:rPr kumimoji="0" lang="en-US" altLang="zh-CN" sz="2000" b="0" i="0" u="none" strike="noStrike" kern="1200" cap="none" spc="0" normalizeH="0" noProof="0" dirty="0" err="1">
                <a:ln>
                  <a:noFill/>
                </a:ln>
                <a:solidFill>
                  <a:prstClr val="black"/>
                </a:solidFill>
                <a:effectLst/>
                <a:uLnTx/>
                <a:uFillTx/>
                <a:latin typeface="Calibri"/>
                <a:ea typeface="微软雅黑"/>
                <a:cs typeface="+mn-cs"/>
              </a:rPr>
              <a:t>việc</a:t>
            </a:r>
            <a:r>
              <a:rPr kumimoji="0" lang="en-US" altLang="zh-CN" sz="2000" b="0" i="0" u="none" strike="noStrike" kern="1200" cap="none" spc="0" normalizeH="0" noProof="0" dirty="0">
                <a:ln>
                  <a:noFill/>
                </a:ln>
                <a:solidFill>
                  <a:prstClr val="black"/>
                </a:solidFill>
                <a:effectLst/>
                <a:uLnTx/>
                <a:uFillTx/>
                <a:latin typeface="Calibri"/>
                <a:ea typeface="微软雅黑"/>
                <a:cs typeface="+mn-cs"/>
              </a:rPr>
              <a:t> </a:t>
            </a:r>
            <a:r>
              <a:rPr kumimoji="0" lang="en-US" altLang="zh-CN" sz="2000" b="0" i="0" u="none" strike="noStrike" kern="1200" cap="none" spc="0" normalizeH="0" noProof="0" dirty="0" err="1">
                <a:ln>
                  <a:noFill/>
                </a:ln>
                <a:solidFill>
                  <a:prstClr val="black"/>
                </a:solidFill>
                <a:effectLst/>
                <a:uLnTx/>
                <a:uFillTx/>
                <a:latin typeface="Calibri"/>
                <a:ea typeface="微软雅黑"/>
                <a:cs typeface="+mn-cs"/>
              </a:rPr>
              <a:t>theo</a:t>
            </a:r>
            <a:r>
              <a:rPr kumimoji="0" lang="en-US" altLang="zh-CN" sz="2000" b="0" i="0" u="none" strike="noStrike" kern="1200" cap="none" spc="0" normalizeH="0" noProof="0" dirty="0">
                <a:ln>
                  <a:noFill/>
                </a:ln>
                <a:solidFill>
                  <a:prstClr val="black"/>
                </a:solidFill>
                <a:effectLst/>
                <a:uLnTx/>
                <a:uFillTx/>
                <a:latin typeface="Calibri"/>
                <a:ea typeface="微软雅黑"/>
                <a:cs typeface="+mn-cs"/>
              </a:rPr>
              <a:t> </a:t>
            </a:r>
            <a:r>
              <a:rPr kumimoji="0" lang="en-US" altLang="zh-CN" sz="2000" b="0" i="0" u="none" strike="noStrike" kern="1200" cap="none" spc="0" normalizeH="0" noProof="0" dirty="0" err="1">
                <a:ln>
                  <a:noFill/>
                </a:ln>
                <a:solidFill>
                  <a:prstClr val="black"/>
                </a:solidFill>
                <a:effectLst/>
                <a:uLnTx/>
                <a:uFillTx/>
                <a:latin typeface="Calibri"/>
                <a:ea typeface="微软雅黑"/>
                <a:cs typeface="+mn-cs"/>
              </a:rPr>
              <a:t>nhóm</a:t>
            </a:r>
            <a:r>
              <a:rPr kumimoji="0" lang="en-US" altLang="zh-CN" sz="2000" b="0" i="0" u="none" strike="noStrike" kern="1200" cap="none" spc="0" normalizeH="0" noProof="0" dirty="0">
                <a:ln>
                  <a:noFill/>
                </a:ln>
                <a:solidFill>
                  <a:prstClr val="black"/>
                </a:solidFill>
                <a:effectLst/>
                <a:uLnTx/>
                <a:uFillTx/>
                <a:latin typeface="Calibri"/>
                <a:ea typeface="微软雅黑"/>
                <a:cs typeface="+mn-cs"/>
              </a:rPr>
              <a:t> </a:t>
            </a:r>
            <a:r>
              <a:rPr kumimoji="0" lang="en-US" altLang="zh-CN" sz="2000" b="0" i="0" u="none" strike="noStrike" kern="1200" cap="none" spc="0" normalizeH="0" noProof="0" dirty="0" err="1">
                <a:ln>
                  <a:noFill/>
                </a:ln>
                <a:solidFill>
                  <a:prstClr val="black"/>
                </a:solidFill>
                <a:effectLst/>
                <a:uLnTx/>
                <a:uFillTx/>
                <a:latin typeface="Calibri"/>
                <a:ea typeface="微软雅黑"/>
                <a:cs typeface="+mn-cs"/>
              </a:rPr>
              <a:t>để</a:t>
            </a:r>
            <a:r>
              <a:rPr kumimoji="0" lang="en-US" altLang="zh-CN" sz="2000" b="0" i="0" u="none" strike="noStrike" kern="1200" cap="none" spc="0" normalizeH="0" noProof="0" dirty="0">
                <a:ln>
                  <a:noFill/>
                </a:ln>
                <a:solidFill>
                  <a:prstClr val="black"/>
                </a:solidFill>
                <a:effectLst/>
                <a:uLnTx/>
                <a:uFillTx/>
                <a:latin typeface="Calibri"/>
                <a:ea typeface="微软雅黑"/>
                <a:cs typeface="+mn-cs"/>
              </a:rPr>
              <a:t> </a:t>
            </a:r>
            <a:r>
              <a:rPr kumimoji="0" lang="en-US" altLang="zh-CN" sz="2000" b="0" i="0" u="none" strike="noStrike" kern="1200" cap="none" spc="0" normalizeH="0" noProof="0" dirty="0" err="1">
                <a:ln>
                  <a:noFill/>
                </a:ln>
                <a:solidFill>
                  <a:prstClr val="black"/>
                </a:solidFill>
                <a:effectLst/>
                <a:uLnTx/>
                <a:uFillTx/>
                <a:latin typeface="Calibri"/>
                <a:ea typeface="微软雅黑"/>
                <a:cs typeface="+mn-cs"/>
              </a:rPr>
              <a:t>học</a:t>
            </a:r>
            <a:r>
              <a:rPr kumimoji="0" lang="en-US" altLang="zh-CN" sz="2000" b="0" i="0" u="none" strike="noStrike" kern="1200" cap="none" spc="0" normalizeH="0" noProof="0" dirty="0">
                <a:ln>
                  <a:noFill/>
                </a:ln>
                <a:solidFill>
                  <a:prstClr val="black"/>
                </a:solidFill>
                <a:effectLst/>
                <a:uLnTx/>
                <a:uFillTx/>
                <a:latin typeface="Calibri"/>
                <a:ea typeface="微软雅黑"/>
                <a:cs typeface="+mn-cs"/>
              </a:rPr>
              <a:t> </a:t>
            </a:r>
            <a:r>
              <a:rPr kumimoji="0" lang="en-US" altLang="zh-CN" sz="2000" b="0" i="0" u="none" strike="noStrike" kern="1200" cap="none" spc="0" normalizeH="0" noProof="0" dirty="0" err="1">
                <a:ln>
                  <a:noFill/>
                </a:ln>
                <a:solidFill>
                  <a:prstClr val="black"/>
                </a:solidFill>
                <a:effectLst/>
                <a:uLnTx/>
                <a:uFillTx/>
                <a:latin typeface="Calibri"/>
                <a:ea typeface="微软雅黑"/>
                <a:cs typeface="+mn-cs"/>
              </a:rPr>
              <a:t>hỏi</a:t>
            </a:r>
            <a:r>
              <a:rPr kumimoji="0" lang="en-US" altLang="zh-CN" sz="2000" b="0" i="0" u="none" strike="noStrike" kern="1200" cap="none" spc="0" normalizeH="0" noProof="0" dirty="0">
                <a:ln>
                  <a:noFill/>
                </a:ln>
                <a:solidFill>
                  <a:prstClr val="black"/>
                </a:solidFill>
                <a:effectLst/>
                <a:uLnTx/>
                <a:uFillTx/>
                <a:latin typeface="Calibri"/>
                <a:ea typeface="微软雅黑"/>
                <a:cs typeface="+mn-cs"/>
              </a:rPr>
              <a:t> </a:t>
            </a:r>
            <a:r>
              <a:rPr kumimoji="0" lang="en-US" altLang="zh-CN" sz="2000" b="0" i="0" u="none" strike="noStrike" kern="1200" cap="none" spc="0" normalizeH="0" noProof="0" dirty="0" err="1">
                <a:ln>
                  <a:noFill/>
                </a:ln>
                <a:solidFill>
                  <a:prstClr val="black"/>
                </a:solidFill>
                <a:effectLst/>
                <a:uLnTx/>
                <a:uFillTx/>
                <a:latin typeface="Calibri"/>
                <a:ea typeface="微软雅黑"/>
                <a:cs typeface="+mn-cs"/>
              </a:rPr>
              <a:t>và</a:t>
            </a:r>
            <a:r>
              <a:rPr kumimoji="0" lang="en-US" altLang="zh-CN" sz="2000" b="0" i="0" u="none" strike="noStrike" kern="1200" cap="none" spc="0" normalizeH="0" noProof="0" dirty="0">
                <a:ln>
                  <a:noFill/>
                </a:ln>
                <a:solidFill>
                  <a:prstClr val="black"/>
                </a:solidFill>
                <a:effectLst/>
                <a:uLnTx/>
                <a:uFillTx/>
                <a:latin typeface="Calibri"/>
                <a:ea typeface="微软雅黑"/>
                <a:cs typeface="+mn-cs"/>
              </a:rPr>
              <a:t> </a:t>
            </a:r>
            <a:r>
              <a:rPr kumimoji="0" lang="en-US" altLang="zh-CN" sz="2000" b="0" i="0" u="none" strike="noStrike" kern="1200" cap="none" spc="0" normalizeH="0" noProof="0" dirty="0" err="1">
                <a:ln>
                  <a:noFill/>
                </a:ln>
                <a:solidFill>
                  <a:prstClr val="black"/>
                </a:solidFill>
                <a:effectLst/>
                <a:uLnTx/>
                <a:uFillTx/>
                <a:latin typeface="Calibri"/>
                <a:ea typeface="微软雅黑"/>
                <a:cs typeface="+mn-cs"/>
              </a:rPr>
              <a:t>hỗ</a:t>
            </a:r>
            <a:r>
              <a:rPr kumimoji="0" lang="en-US" altLang="zh-CN" sz="2000" b="0" i="0" u="none" strike="noStrike" kern="1200" cap="none" spc="0" normalizeH="0" noProof="0" dirty="0">
                <a:ln>
                  <a:noFill/>
                </a:ln>
                <a:solidFill>
                  <a:prstClr val="black"/>
                </a:solidFill>
                <a:effectLst/>
                <a:uLnTx/>
                <a:uFillTx/>
                <a:latin typeface="Calibri"/>
                <a:ea typeface="微软雅黑"/>
                <a:cs typeface="+mn-cs"/>
              </a:rPr>
              <a:t> </a:t>
            </a:r>
            <a:r>
              <a:rPr kumimoji="0" lang="en-US" altLang="zh-CN" sz="2000" b="0" i="0" u="none" strike="noStrike" kern="1200" cap="none" spc="0" normalizeH="0" noProof="0" dirty="0" err="1">
                <a:ln>
                  <a:noFill/>
                </a:ln>
                <a:solidFill>
                  <a:prstClr val="black"/>
                </a:solidFill>
                <a:effectLst/>
                <a:uLnTx/>
                <a:uFillTx/>
                <a:latin typeface="Calibri"/>
                <a:ea typeface="微软雅黑"/>
                <a:cs typeface="+mn-cs"/>
              </a:rPr>
              <a:t>trợ</a:t>
            </a:r>
            <a:r>
              <a:rPr kumimoji="0" lang="en-US" altLang="zh-CN" sz="2000" b="0" i="0" u="none" strike="noStrike" kern="1200" cap="none" spc="0" normalizeH="0" noProof="0" dirty="0">
                <a:ln>
                  <a:noFill/>
                </a:ln>
                <a:solidFill>
                  <a:prstClr val="black"/>
                </a:solidFill>
                <a:effectLst/>
                <a:uLnTx/>
                <a:uFillTx/>
                <a:latin typeface="Calibri"/>
                <a:ea typeface="微软雅黑"/>
                <a:cs typeface="+mn-cs"/>
              </a:rPr>
              <a:t> </a:t>
            </a:r>
            <a:r>
              <a:rPr kumimoji="0" lang="en-US" altLang="zh-CN" sz="2000" b="0" i="0" u="none" strike="noStrike" kern="1200" cap="none" spc="0" normalizeH="0" noProof="0" dirty="0" err="1">
                <a:ln>
                  <a:noFill/>
                </a:ln>
                <a:solidFill>
                  <a:prstClr val="black"/>
                </a:solidFill>
                <a:effectLst/>
                <a:uLnTx/>
                <a:uFillTx/>
                <a:latin typeface="Calibri"/>
                <a:ea typeface="微软雅黑"/>
                <a:cs typeface="+mn-cs"/>
              </a:rPr>
              <a:t>các</a:t>
            </a:r>
            <a:r>
              <a:rPr kumimoji="0" lang="en-US" altLang="zh-CN" sz="2000" b="0" i="0" u="none" strike="noStrike" kern="1200" cap="none" spc="0" normalizeH="0" noProof="0" dirty="0">
                <a:ln>
                  <a:noFill/>
                </a:ln>
                <a:solidFill>
                  <a:prstClr val="black"/>
                </a:solidFill>
                <a:effectLst/>
                <a:uLnTx/>
                <a:uFillTx/>
                <a:latin typeface="Calibri"/>
                <a:ea typeface="微软雅黑"/>
                <a:cs typeface="+mn-cs"/>
              </a:rPr>
              <a:t> </a:t>
            </a:r>
            <a:r>
              <a:rPr kumimoji="0" lang="en-US" altLang="zh-CN" sz="2000" b="0" i="0" u="none" strike="noStrike" kern="1200" cap="none" spc="0" normalizeH="0" noProof="0" dirty="0" err="1">
                <a:ln>
                  <a:noFill/>
                </a:ln>
                <a:solidFill>
                  <a:prstClr val="black"/>
                </a:solidFill>
                <a:effectLst/>
                <a:uLnTx/>
                <a:uFillTx/>
                <a:latin typeface="Calibri"/>
                <a:ea typeface="微软雅黑"/>
                <a:cs typeface="+mn-cs"/>
              </a:rPr>
              <a:t>bạn</a:t>
            </a:r>
            <a:endParaRPr kumimoji="0" lang="zh-CN" altLang="en-US" sz="2000" b="0" i="0" u="none" strike="noStrike" kern="1200" cap="none" spc="0" normalizeH="0" baseline="0" noProof="0" dirty="0">
              <a:ln>
                <a:noFill/>
              </a:ln>
              <a:solidFill>
                <a:prstClr val="black"/>
              </a:solidFill>
              <a:effectLst/>
              <a:uLnTx/>
              <a:uFillTx/>
              <a:latin typeface="Calibri"/>
              <a:ea typeface="微软雅黑"/>
              <a:cs typeface="+mn-cs"/>
            </a:endParaRPr>
          </a:p>
        </p:txBody>
      </p:sp>
      <p:sp>
        <p:nvSpPr>
          <p:cNvPr id="39" name="矩形: 圆角 17">
            <a:extLst>
              <a:ext uri="{FF2B5EF4-FFF2-40B4-BE49-F238E27FC236}">
                <a16:creationId xmlns:a16="http://schemas.microsoft.com/office/drawing/2014/main" id="{8EDBA8F0-0850-457B-A743-43C88F790135}"/>
              </a:ext>
            </a:extLst>
          </p:cNvPr>
          <p:cNvSpPr/>
          <p:nvPr/>
        </p:nvSpPr>
        <p:spPr>
          <a:xfrm>
            <a:off x="6501342" y="5028442"/>
            <a:ext cx="3933599" cy="1031491"/>
          </a:xfrm>
          <a:prstGeom prst="roundRect">
            <a:avLst>
              <a:gd name="adj" fmla="val 11805"/>
            </a:avLst>
          </a:prstGeom>
          <a:solidFill>
            <a:schemeClr val="accent4">
              <a:lumMod val="20000"/>
              <a:lumOff val="80000"/>
            </a:schemeClr>
          </a:solidFill>
          <a:ln w="28575">
            <a:solidFill>
              <a:schemeClr val="tx1">
                <a:lumMod val="85000"/>
                <a:lumOff val="1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prstClr val="black"/>
                </a:solidFill>
                <a:effectLst/>
                <a:uLnTx/>
                <a:uFillTx/>
                <a:latin typeface="Calibri"/>
                <a:ea typeface="微软雅黑"/>
                <a:cs typeface="+mn-cs"/>
              </a:rPr>
              <a:t>4. </a:t>
            </a:r>
            <a:r>
              <a:rPr kumimoji="0" lang="en-US" altLang="zh-CN" sz="2000" b="0" i="0" u="none" strike="noStrike" kern="1200" cap="none" spc="0" normalizeH="0" baseline="0" noProof="0" dirty="0" err="1">
                <a:ln>
                  <a:noFill/>
                </a:ln>
                <a:solidFill>
                  <a:prstClr val="black"/>
                </a:solidFill>
                <a:effectLst/>
                <a:uLnTx/>
                <a:uFillTx/>
                <a:latin typeface="Calibri"/>
                <a:ea typeface="微软雅黑"/>
                <a:cs typeface="+mn-cs"/>
              </a:rPr>
              <a:t>Ngọc</a:t>
            </a:r>
            <a:r>
              <a:rPr kumimoji="0" lang="en-US" altLang="zh-CN" sz="2000" b="0" i="0" u="none" strike="noStrike" kern="1200" cap="none" spc="0" normalizeH="0" noProof="0" dirty="0">
                <a:ln>
                  <a:noFill/>
                </a:ln>
                <a:solidFill>
                  <a:prstClr val="black"/>
                </a:solidFill>
                <a:effectLst/>
                <a:uLnTx/>
                <a:uFillTx/>
                <a:latin typeface="Calibri"/>
                <a:ea typeface="微软雅黑"/>
                <a:cs typeface="+mn-cs"/>
              </a:rPr>
              <a:t> </a:t>
            </a:r>
            <a:r>
              <a:rPr kumimoji="0" lang="en-US" altLang="zh-CN" sz="2000" b="0" i="0" u="none" strike="noStrike" kern="1200" cap="none" spc="0" normalizeH="0" noProof="0" dirty="0" err="1">
                <a:ln>
                  <a:noFill/>
                </a:ln>
                <a:solidFill>
                  <a:prstClr val="black"/>
                </a:solidFill>
                <a:effectLst/>
                <a:uLnTx/>
                <a:uFillTx/>
                <a:latin typeface="Calibri"/>
                <a:ea typeface="微软雅黑"/>
                <a:cs typeface="+mn-cs"/>
              </a:rPr>
              <a:t>thích</a:t>
            </a:r>
            <a:r>
              <a:rPr kumimoji="0" lang="en-US" altLang="zh-CN" sz="2000" b="0" i="0" u="none" strike="noStrike" kern="1200" cap="none" spc="0" normalizeH="0" noProof="0" dirty="0">
                <a:ln>
                  <a:noFill/>
                </a:ln>
                <a:solidFill>
                  <a:prstClr val="black"/>
                </a:solidFill>
                <a:effectLst/>
                <a:uLnTx/>
                <a:uFillTx/>
                <a:latin typeface="Calibri"/>
                <a:ea typeface="微软雅黑"/>
                <a:cs typeface="+mn-cs"/>
              </a:rPr>
              <a:t> </a:t>
            </a:r>
            <a:r>
              <a:rPr kumimoji="0" lang="en-US" altLang="zh-CN" sz="2000" b="0" i="0" u="none" strike="noStrike" kern="1200" cap="none" spc="0" normalizeH="0" noProof="0" dirty="0" err="1">
                <a:ln>
                  <a:noFill/>
                </a:ln>
                <a:solidFill>
                  <a:prstClr val="black"/>
                </a:solidFill>
                <a:effectLst/>
                <a:uLnTx/>
                <a:uFillTx/>
                <a:latin typeface="Calibri"/>
                <a:ea typeface="微软雅黑"/>
                <a:cs typeface="+mn-cs"/>
              </a:rPr>
              <a:t>tìm</a:t>
            </a:r>
            <a:r>
              <a:rPr kumimoji="0" lang="en-US" altLang="zh-CN" sz="2000" b="0" i="0" u="none" strike="noStrike" kern="1200" cap="none" spc="0" normalizeH="0" noProof="0" dirty="0">
                <a:ln>
                  <a:noFill/>
                </a:ln>
                <a:solidFill>
                  <a:prstClr val="black"/>
                </a:solidFill>
                <a:effectLst/>
                <a:uLnTx/>
                <a:uFillTx/>
                <a:latin typeface="Calibri"/>
                <a:ea typeface="微软雅黑"/>
                <a:cs typeface="+mn-cs"/>
              </a:rPr>
              <a:t> </a:t>
            </a:r>
            <a:r>
              <a:rPr kumimoji="0" lang="en-US" altLang="zh-CN" sz="2000" b="0" i="0" u="none" strike="noStrike" kern="1200" cap="none" spc="0" normalizeH="0" noProof="0" dirty="0" err="1">
                <a:ln>
                  <a:noFill/>
                </a:ln>
                <a:solidFill>
                  <a:prstClr val="black"/>
                </a:solidFill>
                <a:effectLst/>
                <a:uLnTx/>
                <a:uFillTx/>
                <a:latin typeface="Calibri"/>
                <a:ea typeface="微软雅黑"/>
                <a:cs typeface="+mn-cs"/>
              </a:rPr>
              <a:t>hiểu</a:t>
            </a:r>
            <a:r>
              <a:rPr kumimoji="0" lang="en-US" altLang="zh-CN" sz="2000" b="0" i="0" u="none" strike="noStrike" kern="1200" cap="none" spc="0" normalizeH="0" noProof="0" dirty="0">
                <a:ln>
                  <a:noFill/>
                </a:ln>
                <a:solidFill>
                  <a:prstClr val="black"/>
                </a:solidFill>
                <a:effectLst/>
                <a:uLnTx/>
                <a:uFillTx/>
                <a:latin typeface="Calibri"/>
                <a:ea typeface="微软雅黑"/>
                <a:cs typeface="+mn-cs"/>
              </a:rPr>
              <a:t> </a:t>
            </a:r>
            <a:r>
              <a:rPr kumimoji="0" lang="en-US" altLang="zh-CN" sz="2000" b="0" i="0" u="none" strike="noStrike" kern="1200" cap="none" spc="0" normalizeH="0" noProof="0" dirty="0" err="1">
                <a:ln>
                  <a:noFill/>
                </a:ln>
                <a:solidFill>
                  <a:prstClr val="black"/>
                </a:solidFill>
                <a:effectLst/>
                <a:uLnTx/>
                <a:uFillTx/>
                <a:latin typeface="Calibri"/>
                <a:ea typeface="微软雅黑"/>
                <a:cs typeface="+mn-cs"/>
              </a:rPr>
              <a:t>và</a:t>
            </a:r>
            <a:r>
              <a:rPr kumimoji="0" lang="en-US" altLang="zh-CN" sz="2000" b="0" i="0" u="none" strike="noStrike" kern="1200" cap="none" spc="0" normalizeH="0" noProof="0" dirty="0">
                <a:ln>
                  <a:noFill/>
                </a:ln>
                <a:solidFill>
                  <a:prstClr val="black"/>
                </a:solidFill>
                <a:effectLst/>
                <a:uLnTx/>
                <a:uFillTx/>
                <a:latin typeface="Calibri"/>
                <a:ea typeface="微软雅黑"/>
                <a:cs typeface="+mn-cs"/>
              </a:rPr>
              <a:t> </a:t>
            </a:r>
            <a:r>
              <a:rPr kumimoji="0" lang="en-US" altLang="zh-CN" sz="2000" b="0" i="0" u="none" strike="noStrike" kern="1200" cap="none" spc="0" normalizeH="0" noProof="0" dirty="0" err="1">
                <a:ln>
                  <a:noFill/>
                </a:ln>
                <a:solidFill>
                  <a:prstClr val="black"/>
                </a:solidFill>
                <a:effectLst/>
                <a:uLnTx/>
                <a:uFillTx/>
                <a:latin typeface="Calibri"/>
                <a:ea typeface="微软雅黑"/>
                <a:cs typeface="+mn-cs"/>
              </a:rPr>
              <a:t>đặt</a:t>
            </a:r>
            <a:r>
              <a:rPr kumimoji="0" lang="en-US" altLang="zh-CN" sz="2000" b="0" i="0" u="none" strike="noStrike" kern="1200" cap="none" spc="0" normalizeH="0" noProof="0" dirty="0">
                <a:ln>
                  <a:noFill/>
                </a:ln>
                <a:solidFill>
                  <a:prstClr val="black"/>
                </a:solidFill>
                <a:effectLst/>
                <a:uLnTx/>
                <a:uFillTx/>
                <a:latin typeface="Calibri"/>
                <a:ea typeface="微软雅黑"/>
                <a:cs typeface="+mn-cs"/>
              </a:rPr>
              <a:t> </a:t>
            </a:r>
            <a:r>
              <a:rPr kumimoji="0" lang="en-US" altLang="zh-CN" sz="2000" b="0" i="0" u="none" strike="noStrike" kern="1200" cap="none" spc="0" normalizeH="0" noProof="0" dirty="0" err="1">
                <a:ln>
                  <a:noFill/>
                </a:ln>
                <a:solidFill>
                  <a:prstClr val="black"/>
                </a:solidFill>
                <a:effectLst/>
                <a:uLnTx/>
                <a:uFillTx/>
                <a:latin typeface="Calibri"/>
                <a:ea typeface="微软雅黑"/>
                <a:cs typeface="+mn-cs"/>
              </a:rPr>
              <a:t>câu</a:t>
            </a:r>
            <a:r>
              <a:rPr kumimoji="0" lang="en-US" altLang="zh-CN" sz="2000" b="0" i="0" u="none" strike="noStrike" kern="1200" cap="none" spc="0" normalizeH="0" noProof="0" dirty="0">
                <a:ln>
                  <a:noFill/>
                </a:ln>
                <a:solidFill>
                  <a:prstClr val="black"/>
                </a:solidFill>
                <a:effectLst/>
                <a:uLnTx/>
                <a:uFillTx/>
                <a:latin typeface="Calibri"/>
                <a:ea typeface="微软雅黑"/>
                <a:cs typeface="+mn-cs"/>
              </a:rPr>
              <a:t> </a:t>
            </a:r>
            <a:r>
              <a:rPr kumimoji="0" lang="en-US" altLang="zh-CN" sz="2000" b="0" i="0" u="none" strike="noStrike" kern="1200" cap="none" spc="0" normalizeH="0" noProof="0" dirty="0" err="1">
                <a:ln>
                  <a:noFill/>
                </a:ln>
                <a:solidFill>
                  <a:prstClr val="black"/>
                </a:solidFill>
                <a:effectLst/>
                <a:uLnTx/>
                <a:uFillTx/>
                <a:latin typeface="Calibri"/>
                <a:ea typeface="微软雅黑"/>
                <a:cs typeface="+mn-cs"/>
              </a:rPr>
              <a:t>hỏi</a:t>
            </a:r>
            <a:r>
              <a:rPr kumimoji="0" lang="en-US" altLang="zh-CN" sz="2000" b="0" i="0" u="none" strike="noStrike" kern="1200" cap="none" spc="0" normalizeH="0" noProof="0" dirty="0">
                <a:ln>
                  <a:noFill/>
                </a:ln>
                <a:solidFill>
                  <a:prstClr val="black"/>
                </a:solidFill>
                <a:effectLst/>
                <a:uLnTx/>
                <a:uFillTx/>
                <a:latin typeface="Calibri"/>
                <a:ea typeface="微软雅黑"/>
                <a:cs typeface="+mn-cs"/>
              </a:rPr>
              <a:t> </a:t>
            </a:r>
            <a:r>
              <a:rPr kumimoji="0" lang="en-US" altLang="zh-CN" sz="2000" b="0" i="0" u="none" strike="noStrike" kern="1200" cap="none" spc="0" normalizeH="0" noProof="0" dirty="0" err="1">
                <a:ln>
                  <a:noFill/>
                </a:ln>
                <a:solidFill>
                  <a:prstClr val="black"/>
                </a:solidFill>
                <a:effectLst/>
                <a:uLnTx/>
                <a:uFillTx/>
                <a:latin typeface="Calibri"/>
                <a:ea typeface="微软雅黑"/>
                <a:cs typeface="+mn-cs"/>
              </a:rPr>
              <a:t>về</a:t>
            </a:r>
            <a:r>
              <a:rPr kumimoji="0" lang="en-US" altLang="zh-CN" sz="2000" b="0" i="0" u="none" strike="noStrike" kern="1200" cap="none" spc="0" normalizeH="0" noProof="0" dirty="0">
                <a:ln>
                  <a:noFill/>
                </a:ln>
                <a:solidFill>
                  <a:prstClr val="black"/>
                </a:solidFill>
                <a:effectLst/>
                <a:uLnTx/>
                <a:uFillTx/>
                <a:latin typeface="Calibri"/>
                <a:ea typeface="微软雅黑"/>
                <a:cs typeface="+mn-cs"/>
              </a:rPr>
              <a:t> </a:t>
            </a:r>
            <a:r>
              <a:rPr kumimoji="0" lang="en-US" altLang="zh-CN" sz="2000" b="0" i="0" u="none" strike="noStrike" kern="1200" cap="none" spc="0" normalizeH="0" noProof="0" dirty="0" err="1">
                <a:ln>
                  <a:noFill/>
                </a:ln>
                <a:solidFill>
                  <a:prstClr val="black"/>
                </a:solidFill>
                <a:effectLst/>
                <a:uLnTx/>
                <a:uFillTx/>
                <a:latin typeface="Calibri"/>
                <a:ea typeface="微软雅黑"/>
                <a:cs typeface="+mn-cs"/>
              </a:rPr>
              <a:t>mọi</a:t>
            </a:r>
            <a:r>
              <a:rPr kumimoji="0" lang="en-US" altLang="zh-CN" sz="2000" b="0" i="0" u="none" strike="noStrike" kern="1200" cap="none" spc="0" normalizeH="0" noProof="0" dirty="0">
                <a:ln>
                  <a:noFill/>
                </a:ln>
                <a:solidFill>
                  <a:prstClr val="black"/>
                </a:solidFill>
                <a:effectLst/>
                <a:uLnTx/>
                <a:uFillTx/>
                <a:latin typeface="Calibri"/>
                <a:ea typeface="微软雅黑"/>
                <a:cs typeface="+mn-cs"/>
              </a:rPr>
              <a:t> </a:t>
            </a:r>
            <a:r>
              <a:rPr kumimoji="0" lang="en-US" altLang="zh-CN" sz="2000" b="0" i="0" u="none" strike="noStrike" kern="1200" cap="none" spc="0" normalizeH="0" noProof="0" dirty="0" err="1">
                <a:ln>
                  <a:noFill/>
                </a:ln>
                <a:solidFill>
                  <a:prstClr val="black"/>
                </a:solidFill>
                <a:effectLst/>
                <a:uLnTx/>
                <a:uFillTx/>
                <a:latin typeface="Calibri"/>
                <a:ea typeface="微软雅黑"/>
                <a:cs typeface="+mn-cs"/>
              </a:rPr>
              <a:t>thứ</a:t>
            </a:r>
            <a:r>
              <a:rPr kumimoji="0" lang="en-US" altLang="zh-CN" sz="2000" b="0" i="0" u="none" strike="noStrike" kern="1200" cap="none" spc="0" normalizeH="0" noProof="0" dirty="0">
                <a:ln>
                  <a:noFill/>
                </a:ln>
                <a:solidFill>
                  <a:prstClr val="black"/>
                </a:solidFill>
                <a:effectLst/>
                <a:uLnTx/>
                <a:uFillTx/>
                <a:latin typeface="Calibri"/>
                <a:ea typeface="微软雅黑"/>
                <a:cs typeface="+mn-cs"/>
              </a:rPr>
              <a:t> </a:t>
            </a:r>
            <a:r>
              <a:rPr kumimoji="0" lang="en-US" altLang="zh-CN" sz="2000" b="0" i="0" u="none" strike="noStrike" kern="1200" cap="none" spc="0" normalizeH="0" noProof="0" dirty="0" err="1">
                <a:ln>
                  <a:noFill/>
                </a:ln>
                <a:solidFill>
                  <a:prstClr val="black"/>
                </a:solidFill>
                <a:effectLst/>
                <a:uLnTx/>
                <a:uFillTx/>
                <a:latin typeface="Calibri"/>
                <a:ea typeface="微软雅黑"/>
                <a:cs typeface="+mn-cs"/>
              </a:rPr>
              <a:t>xung</a:t>
            </a:r>
            <a:r>
              <a:rPr kumimoji="0" lang="en-US" altLang="zh-CN" sz="2000" b="0" i="0" u="none" strike="noStrike" kern="1200" cap="none" spc="0" normalizeH="0" noProof="0" dirty="0">
                <a:ln>
                  <a:noFill/>
                </a:ln>
                <a:solidFill>
                  <a:prstClr val="black"/>
                </a:solidFill>
                <a:effectLst/>
                <a:uLnTx/>
                <a:uFillTx/>
                <a:latin typeface="Calibri"/>
                <a:ea typeface="微软雅黑"/>
                <a:cs typeface="+mn-cs"/>
              </a:rPr>
              <a:t> </a:t>
            </a:r>
            <a:r>
              <a:rPr kumimoji="0" lang="en-US" altLang="zh-CN" sz="2000" b="0" i="0" u="none" strike="noStrike" kern="1200" cap="none" spc="0" normalizeH="0" noProof="0" dirty="0" err="1">
                <a:ln>
                  <a:noFill/>
                </a:ln>
                <a:solidFill>
                  <a:prstClr val="black"/>
                </a:solidFill>
                <a:effectLst/>
                <a:uLnTx/>
                <a:uFillTx/>
                <a:latin typeface="Calibri"/>
                <a:ea typeface="微软雅黑"/>
                <a:cs typeface="+mn-cs"/>
              </a:rPr>
              <a:t>quanh</a:t>
            </a:r>
            <a:r>
              <a:rPr kumimoji="0" lang="en-US" altLang="zh-CN" sz="2000" b="0" i="0" u="none" strike="noStrike" kern="1200" cap="none" spc="0" normalizeH="0" noProof="0" dirty="0">
                <a:ln>
                  <a:noFill/>
                </a:ln>
                <a:solidFill>
                  <a:prstClr val="black"/>
                </a:solidFill>
                <a:effectLst/>
                <a:uLnTx/>
                <a:uFillTx/>
                <a:latin typeface="Calibri"/>
                <a:ea typeface="微软雅黑"/>
                <a:cs typeface="+mn-cs"/>
              </a:rPr>
              <a:t> </a:t>
            </a:r>
            <a:r>
              <a:rPr kumimoji="0" lang="en-US" altLang="zh-CN" sz="2000" b="0" i="0" u="none" strike="noStrike" kern="1200" cap="none" spc="0" normalizeH="0" noProof="0" dirty="0" err="1">
                <a:ln>
                  <a:noFill/>
                </a:ln>
                <a:solidFill>
                  <a:prstClr val="black"/>
                </a:solidFill>
                <a:effectLst/>
                <a:uLnTx/>
                <a:uFillTx/>
                <a:latin typeface="Calibri"/>
                <a:ea typeface="微软雅黑"/>
                <a:cs typeface="+mn-cs"/>
              </a:rPr>
              <a:t>mình</a:t>
            </a:r>
            <a:r>
              <a:rPr kumimoji="0" lang="en-US" altLang="zh-CN" sz="2000" b="0" i="0" u="none" strike="noStrike" kern="1200" cap="none" spc="0" normalizeH="0" noProof="0" dirty="0">
                <a:ln>
                  <a:noFill/>
                </a:ln>
                <a:solidFill>
                  <a:prstClr val="black"/>
                </a:solidFill>
                <a:effectLst/>
                <a:uLnTx/>
                <a:uFillTx/>
                <a:latin typeface="Calibri"/>
                <a:ea typeface="微软雅黑"/>
                <a:cs typeface="+mn-cs"/>
              </a:rPr>
              <a:t>.</a:t>
            </a:r>
            <a:endParaRPr kumimoji="0" lang="zh-CN" altLang="en-US" sz="2000" b="0" i="0" u="none" strike="noStrike" kern="1200" cap="none" spc="0" normalizeH="0" baseline="0" noProof="0" dirty="0">
              <a:ln>
                <a:noFill/>
              </a:ln>
              <a:solidFill>
                <a:prstClr val="black"/>
              </a:solidFill>
              <a:effectLst/>
              <a:uLnTx/>
              <a:uFillTx/>
              <a:latin typeface="Calibri"/>
              <a:ea typeface="微软雅黑"/>
              <a:cs typeface="+mn-cs"/>
            </a:endParaRPr>
          </a:p>
        </p:txBody>
      </p:sp>
      <p:pic>
        <p:nvPicPr>
          <p:cNvPr id="16" name="Picture 15">
            <a:extLst>
              <a:ext uri="{FF2B5EF4-FFF2-40B4-BE49-F238E27FC236}">
                <a16:creationId xmlns:a16="http://schemas.microsoft.com/office/drawing/2014/main" id="{03D26FD4-3E0D-4299-A9E1-388535624A3A}"/>
              </a:ext>
            </a:extLst>
          </p:cNvPr>
          <p:cNvPicPr>
            <a:picLocks noChangeAspect="1"/>
          </p:cNvPicPr>
          <p:nvPr/>
        </p:nvPicPr>
        <p:blipFill>
          <a:blip r:embed="rId8"/>
          <a:stretch>
            <a:fillRect/>
          </a:stretch>
        </p:blipFill>
        <p:spPr>
          <a:xfrm>
            <a:off x="756179" y="317269"/>
            <a:ext cx="3096916" cy="2258653"/>
          </a:xfrm>
          <a:prstGeom prst="rect">
            <a:avLst/>
          </a:prstGeom>
        </p:spPr>
      </p:pic>
      <p:pic>
        <p:nvPicPr>
          <p:cNvPr id="17" name="Picture 16">
            <a:extLst>
              <a:ext uri="{FF2B5EF4-FFF2-40B4-BE49-F238E27FC236}">
                <a16:creationId xmlns:a16="http://schemas.microsoft.com/office/drawing/2014/main" id="{2AEF9BC2-9F27-455E-8458-C22D8B0292B8}"/>
              </a:ext>
            </a:extLst>
          </p:cNvPr>
          <p:cNvPicPr>
            <a:picLocks noChangeAspect="1"/>
          </p:cNvPicPr>
          <p:nvPr/>
        </p:nvPicPr>
        <p:blipFill>
          <a:blip r:embed="rId9"/>
          <a:stretch>
            <a:fillRect/>
          </a:stretch>
        </p:blipFill>
        <p:spPr>
          <a:xfrm>
            <a:off x="4481875" y="428461"/>
            <a:ext cx="3728497" cy="2124376"/>
          </a:xfrm>
          <a:prstGeom prst="rect">
            <a:avLst/>
          </a:prstGeom>
        </p:spPr>
      </p:pic>
      <p:sp>
        <p:nvSpPr>
          <p:cNvPr id="18" name="矩形: 圆角 17">
            <a:extLst>
              <a:ext uri="{FF2B5EF4-FFF2-40B4-BE49-F238E27FC236}">
                <a16:creationId xmlns:a16="http://schemas.microsoft.com/office/drawing/2014/main" id="{35130F35-4D30-4D33-A02C-066A09C195D5}"/>
              </a:ext>
            </a:extLst>
          </p:cNvPr>
          <p:cNvSpPr/>
          <p:nvPr/>
        </p:nvSpPr>
        <p:spPr>
          <a:xfrm>
            <a:off x="618774" y="2673869"/>
            <a:ext cx="3725696" cy="1100164"/>
          </a:xfrm>
          <a:prstGeom prst="roundRect">
            <a:avLst>
              <a:gd name="adj" fmla="val 11805"/>
            </a:avLst>
          </a:prstGeom>
          <a:solidFill>
            <a:schemeClr val="accent4">
              <a:lumMod val="20000"/>
              <a:lumOff val="80000"/>
            </a:schemeClr>
          </a:solidFill>
          <a:ln w="28575">
            <a:solidFill>
              <a:schemeClr val="tx1">
                <a:lumMod val="85000"/>
                <a:lumOff val="1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schemeClr val="tx1"/>
                </a:solidFill>
                <a:effectLst/>
                <a:uLnTx/>
                <a:uFillTx/>
                <a:latin typeface="Calibri"/>
                <a:ea typeface="微软雅黑"/>
                <a:cs typeface="+mn-cs"/>
              </a:rPr>
              <a:t>1. An </a:t>
            </a:r>
            <a:r>
              <a:rPr kumimoji="0" lang="en-US" altLang="zh-CN" sz="2000" b="0" i="0" u="none" strike="noStrike" kern="1200" cap="none" spc="0" normalizeH="0" baseline="0" noProof="0" dirty="0" err="1">
                <a:ln>
                  <a:noFill/>
                </a:ln>
                <a:solidFill>
                  <a:schemeClr val="tx1"/>
                </a:solidFill>
                <a:effectLst/>
                <a:uLnTx/>
                <a:uFillTx/>
                <a:latin typeface="Calibri"/>
                <a:ea typeface="微软雅黑"/>
                <a:cs typeface="+mn-cs"/>
              </a:rPr>
              <a:t>luôn</a:t>
            </a:r>
            <a:r>
              <a:rPr kumimoji="0" lang="en-US" altLang="zh-CN" sz="2000" b="0" i="0" u="none" strike="noStrike" kern="1200" cap="none" spc="0" normalizeH="0" noProof="0" dirty="0">
                <a:ln>
                  <a:noFill/>
                </a:ln>
                <a:solidFill>
                  <a:schemeClr val="tx1"/>
                </a:solidFill>
                <a:effectLst/>
                <a:uLnTx/>
                <a:uFillTx/>
                <a:latin typeface="Calibri"/>
                <a:ea typeface="微软雅黑"/>
                <a:cs typeface="+mn-cs"/>
              </a:rPr>
              <a:t> </a:t>
            </a:r>
            <a:r>
              <a:rPr kumimoji="0" lang="en-US" altLang="zh-CN" sz="2000" b="0" i="0" u="none" strike="noStrike" kern="1200" cap="none" spc="0" normalizeH="0" noProof="0" dirty="0" err="1">
                <a:ln>
                  <a:noFill/>
                </a:ln>
                <a:solidFill>
                  <a:schemeClr val="tx1"/>
                </a:solidFill>
                <a:effectLst/>
                <a:uLnTx/>
                <a:uFillTx/>
                <a:latin typeface="Calibri"/>
                <a:ea typeface="微软雅黑"/>
                <a:cs typeface="+mn-cs"/>
              </a:rPr>
              <a:t>chú</a:t>
            </a:r>
            <a:r>
              <a:rPr kumimoji="0" lang="en-US" altLang="zh-CN" sz="2000" b="0" i="0" u="none" strike="noStrike" kern="1200" cap="none" spc="0" normalizeH="0" noProof="0" dirty="0">
                <a:ln>
                  <a:noFill/>
                </a:ln>
                <a:solidFill>
                  <a:schemeClr val="tx1"/>
                </a:solidFill>
                <a:effectLst/>
                <a:uLnTx/>
                <a:uFillTx/>
                <a:latin typeface="Calibri"/>
                <a:ea typeface="微软雅黑"/>
                <a:cs typeface="+mn-cs"/>
              </a:rPr>
              <a:t> ý </a:t>
            </a:r>
            <a:r>
              <a:rPr kumimoji="0" lang="en-US" altLang="zh-CN" sz="2000" b="0" i="0" u="none" strike="noStrike" kern="1200" cap="none" spc="0" normalizeH="0" noProof="0" dirty="0" err="1">
                <a:ln>
                  <a:noFill/>
                </a:ln>
                <a:solidFill>
                  <a:schemeClr val="tx1"/>
                </a:solidFill>
                <a:effectLst/>
                <a:uLnTx/>
                <a:uFillTx/>
                <a:latin typeface="Calibri"/>
                <a:ea typeface="微软雅黑"/>
                <a:cs typeface="+mn-cs"/>
              </a:rPr>
              <a:t>nghe</a:t>
            </a:r>
            <a:r>
              <a:rPr kumimoji="0" lang="en-US" altLang="zh-CN" sz="2000" b="0" i="0" u="none" strike="noStrike" kern="1200" cap="none" spc="0" normalizeH="0" noProof="0" dirty="0">
                <a:ln>
                  <a:noFill/>
                </a:ln>
                <a:solidFill>
                  <a:schemeClr val="tx1"/>
                </a:solidFill>
                <a:effectLst/>
                <a:uLnTx/>
                <a:uFillTx/>
                <a:latin typeface="Calibri"/>
                <a:ea typeface="微软雅黑"/>
                <a:cs typeface="+mn-cs"/>
              </a:rPr>
              <a:t> </a:t>
            </a:r>
            <a:r>
              <a:rPr kumimoji="0" lang="en-US" altLang="zh-CN" sz="2000" b="0" i="0" u="none" strike="noStrike" kern="1200" cap="none" spc="0" normalizeH="0" noProof="0" dirty="0" err="1">
                <a:ln>
                  <a:noFill/>
                </a:ln>
                <a:solidFill>
                  <a:schemeClr val="tx1"/>
                </a:solidFill>
                <a:effectLst/>
                <a:uLnTx/>
                <a:uFillTx/>
                <a:latin typeface="Calibri"/>
                <a:ea typeface="微软雅黑"/>
                <a:cs typeface="+mn-cs"/>
              </a:rPr>
              <a:t>giảng</a:t>
            </a:r>
            <a:r>
              <a:rPr kumimoji="0" lang="en-US" altLang="zh-CN" sz="2000" b="0" i="0" u="none" strike="noStrike" kern="1200" cap="none" spc="0" normalizeH="0" noProof="0" dirty="0">
                <a:ln>
                  <a:noFill/>
                </a:ln>
                <a:solidFill>
                  <a:schemeClr val="tx1"/>
                </a:solidFill>
                <a:effectLst/>
                <a:uLnTx/>
                <a:uFillTx/>
                <a:latin typeface="Calibri"/>
                <a:ea typeface="微软雅黑"/>
                <a:cs typeface="+mn-cs"/>
              </a:rPr>
              <a:t>, </a:t>
            </a:r>
            <a:r>
              <a:rPr kumimoji="0" lang="en-US" altLang="zh-CN" sz="2000" b="0" i="0" u="none" strike="noStrike" kern="1200" cap="none" spc="0" normalizeH="0" noProof="0" dirty="0" err="1">
                <a:ln>
                  <a:noFill/>
                </a:ln>
                <a:solidFill>
                  <a:schemeClr val="tx1"/>
                </a:solidFill>
                <a:effectLst/>
                <a:uLnTx/>
                <a:uFillTx/>
                <a:latin typeface="Calibri"/>
                <a:ea typeface="微软雅黑"/>
                <a:cs typeface="+mn-cs"/>
              </a:rPr>
              <a:t>có</a:t>
            </a:r>
            <a:r>
              <a:rPr kumimoji="0" lang="en-US" altLang="zh-CN" sz="2000" b="0" i="0" u="none" strike="noStrike" kern="1200" cap="none" spc="0" normalizeH="0" noProof="0" dirty="0">
                <a:ln>
                  <a:noFill/>
                </a:ln>
                <a:solidFill>
                  <a:schemeClr val="tx1"/>
                </a:solidFill>
                <a:effectLst/>
                <a:uLnTx/>
                <a:uFillTx/>
                <a:latin typeface="Calibri"/>
                <a:ea typeface="微软雅黑"/>
                <a:cs typeface="+mn-cs"/>
              </a:rPr>
              <a:t> </a:t>
            </a:r>
            <a:r>
              <a:rPr kumimoji="0" lang="en-US" altLang="zh-CN" sz="2000" b="0" i="0" u="none" strike="noStrike" kern="1200" cap="none" spc="0" normalizeH="0" noProof="0" dirty="0" err="1">
                <a:ln>
                  <a:noFill/>
                </a:ln>
                <a:solidFill>
                  <a:schemeClr val="tx1"/>
                </a:solidFill>
                <a:effectLst/>
                <a:uLnTx/>
                <a:uFillTx/>
                <a:latin typeface="Calibri"/>
                <a:ea typeface="微软雅黑"/>
                <a:cs typeface="+mn-cs"/>
              </a:rPr>
              <a:t>điều</a:t>
            </a:r>
            <a:r>
              <a:rPr kumimoji="0" lang="en-US" altLang="zh-CN" sz="2000" b="0" i="0" u="none" strike="noStrike" kern="1200" cap="none" spc="0" normalizeH="0" noProof="0" dirty="0">
                <a:ln>
                  <a:noFill/>
                </a:ln>
                <a:solidFill>
                  <a:schemeClr val="tx1"/>
                </a:solidFill>
                <a:effectLst/>
                <a:uLnTx/>
                <a:uFillTx/>
                <a:latin typeface="Calibri"/>
                <a:ea typeface="微软雅黑"/>
                <a:cs typeface="+mn-cs"/>
              </a:rPr>
              <a:t> </a:t>
            </a:r>
            <a:r>
              <a:rPr kumimoji="0" lang="en-US" altLang="zh-CN" sz="2000" b="0" i="0" u="none" strike="noStrike" kern="1200" cap="none" spc="0" normalizeH="0" noProof="0" dirty="0" err="1">
                <a:ln>
                  <a:noFill/>
                </a:ln>
                <a:solidFill>
                  <a:schemeClr val="tx1"/>
                </a:solidFill>
                <a:effectLst/>
                <a:uLnTx/>
                <a:uFillTx/>
                <a:latin typeface="Calibri"/>
                <a:ea typeface="微软雅黑"/>
                <a:cs typeface="+mn-cs"/>
              </a:rPr>
              <a:t>gì</a:t>
            </a:r>
            <a:r>
              <a:rPr kumimoji="0" lang="en-US" altLang="zh-CN" sz="2000" b="0" i="0" u="none" strike="noStrike" kern="1200" cap="none" spc="0" normalizeH="0" noProof="0" dirty="0">
                <a:ln>
                  <a:noFill/>
                </a:ln>
                <a:solidFill>
                  <a:schemeClr val="tx1"/>
                </a:solidFill>
                <a:effectLst/>
                <a:uLnTx/>
                <a:uFillTx/>
                <a:latin typeface="Calibri"/>
                <a:ea typeface="微软雅黑"/>
                <a:cs typeface="+mn-cs"/>
              </a:rPr>
              <a:t> </a:t>
            </a:r>
            <a:r>
              <a:rPr kumimoji="0" lang="en-US" altLang="zh-CN" sz="2000" b="0" i="0" u="none" strike="noStrike" kern="1200" cap="none" spc="0" normalizeH="0" noProof="0" dirty="0" err="1">
                <a:ln>
                  <a:noFill/>
                </a:ln>
                <a:solidFill>
                  <a:schemeClr val="tx1"/>
                </a:solidFill>
                <a:effectLst/>
                <a:uLnTx/>
                <a:uFillTx/>
                <a:latin typeface="Calibri"/>
                <a:ea typeface="微软雅黑"/>
                <a:cs typeface="+mn-cs"/>
              </a:rPr>
              <a:t>chưa</a:t>
            </a:r>
            <a:r>
              <a:rPr kumimoji="0" lang="en-US" altLang="zh-CN" sz="2000" b="0" i="0" u="none" strike="noStrike" kern="1200" cap="none" spc="0" normalizeH="0" noProof="0" dirty="0">
                <a:ln>
                  <a:noFill/>
                </a:ln>
                <a:solidFill>
                  <a:schemeClr val="tx1"/>
                </a:solidFill>
                <a:effectLst/>
                <a:uLnTx/>
                <a:uFillTx/>
                <a:latin typeface="Calibri"/>
                <a:ea typeface="微软雅黑"/>
                <a:cs typeface="+mn-cs"/>
              </a:rPr>
              <a:t> </a:t>
            </a:r>
            <a:r>
              <a:rPr kumimoji="0" lang="en-US" altLang="zh-CN" sz="2000" b="0" i="0" u="none" strike="noStrike" kern="1200" cap="none" spc="0" normalizeH="0" noProof="0" dirty="0" err="1">
                <a:ln>
                  <a:noFill/>
                </a:ln>
                <a:solidFill>
                  <a:schemeClr val="tx1"/>
                </a:solidFill>
                <a:effectLst/>
                <a:uLnTx/>
                <a:uFillTx/>
                <a:latin typeface="Calibri"/>
                <a:ea typeface="微软雅黑"/>
                <a:cs typeface="+mn-cs"/>
              </a:rPr>
              <a:t>hiểu</a:t>
            </a:r>
            <a:r>
              <a:rPr kumimoji="0" lang="en-US" altLang="zh-CN" sz="2000" b="0" i="0" u="none" strike="noStrike" kern="1200" cap="none" spc="0" normalizeH="0" noProof="0" dirty="0">
                <a:ln>
                  <a:noFill/>
                </a:ln>
                <a:solidFill>
                  <a:schemeClr val="tx1"/>
                </a:solidFill>
                <a:effectLst/>
                <a:uLnTx/>
                <a:uFillTx/>
                <a:latin typeface="Calibri"/>
                <a:ea typeface="微软雅黑"/>
                <a:cs typeface="+mn-cs"/>
              </a:rPr>
              <a:t>, </a:t>
            </a:r>
            <a:r>
              <a:rPr kumimoji="0" lang="en-US" altLang="zh-CN" sz="2000" b="0" i="0" u="none" strike="noStrike" kern="1200" cap="none" spc="0" normalizeH="0" noProof="0" dirty="0" err="1">
                <a:ln>
                  <a:noFill/>
                </a:ln>
                <a:solidFill>
                  <a:schemeClr val="tx1"/>
                </a:solidFill>
                <a:effectLst/>
                <a:uLnTx/>
                <a:uFillTx/>
                <a:latin typeface="Calibri"/>
                <a:ea typeface="微软雅黑"/>
                <a:cs typeface="+mn-cs"/>
              </a:rPr>
              <a:t>bạn</a:t>
            </a:r>
            <a:r>
              <a:rPr kumimoji="0" lang="en-US" altLang="zh-CN" sz="2000" b="0" i="0" u="none" strike="noStrike" kern="1200" cap="none" spc="0" normalizeH="0" noProof="0" dirty="0">
                <a:ln>
                  <a:noFill/>
                </a:ln>
                <a:solidFill>
                  <a:schemeClr val="tx1"/>
                </a:solidFill>
                <a:effectLst/>
                <a:uLnTx/>
                <a:uFillTx/>
                <a:latin typeface="Calibri"/>
                <a:ea typeface="微软雅黑"/>
                <a:cs typeface="+mn-cs"/>
              </a:rPr>
              <a:t> </a:t>
            </a:r>
            <a:r>
              <a:rPr kumimoji="0" lang="en-US" altLang="zh-CN" sz="2000" b="0" i="0" u="none" strike="noStrike" kern="1200" cap="none" spc="0" normalizeH="0" noProof="0" dirty="0" err="1">
                <a:ln>
                  <a:noFill/>
                </a:ln>
                <a:solidFill>
                  <a:schemeClr val="tx1"/>
                </a:solidFill>
                <a:effectLst/>
                <a:uLnTx/>
                <a:uFillTx/>
                <a:latin typeface="Calibri"/>
                <a:ea typeface="微软雅黑"/>
                <a:cs typeface="+mn-cs"/>
              </a:rPr>
              <a:t>mạnh</a:t>
            </a:r>
            <a:r>
              <a:rPr kumimoji="0" lang="en-US" altLang="zh-CN" sz="2000" b="0" i="0" u="none" strike="noStrike" kern="1200" cap="none" spc="0" normalizeH="0" noProof="0" dirty="0">
                <a:ln>
                  <a:noFill/>
                </a:ln>
                <a:solidFill>
                  <a:schemeClr val="tx1"/>
                </a:solidFill>
                <a:effectLst/>
                <a:uLnTx/>
                <a:uFillTx/>
                <a:latin typeface="Calibri"/>
                <a:ea typeface="微软雅黑"/>
                <a:cs typeface="+mn-cs"/>
              </a:rPr>
              <a:t> </a:t>
            </a:r>
            <a:r>
              <a:rPr kumimoji="0" lang="en-US" altLang="zh-CN" sz="2000" b="0" i="0" u="none" strike="noStrike" kern="1200" cap="none" spc="0" normalizeH="0" noProof="0" dirty="0" err="1">
                <a:ln>
                  <a:noFill/>
                </a:ln>
                <a:solidFill>
                  <a:schemeClr val="tx1"/>
                </a:solidFill>
                <a:effectLst/>
                <a:uLnTx/>
                <a:uFillTx/>
                <a:latin typeface="Calibri"/>
                <a:ea typeface="微软雅黑"/>
                <a:cs typeface="+mn-cs"/>
              </a:rPr>
              <a:t>dạn</a:t>
            </a:r>
            <a:r>
              <a:rPr kumimoji="0" lang="en-US" altLang="zh-CN" sz="2000" b="0" i="0" u="none" strike="noStrike" kern="1200" cap="none" spc="0" normalizeH="0" noProof="0" dirty="0">
                <a:ln>
                  <a:noFill/>
                </a:ln>
                <a:solidFill>
                  <a:schemeClr val="tx1"/>
                </a:solidFill>
                <a:effectLst/>
                <a:uLnTx/>
                <a:uFillTx/>
                <a:latin typeface="Calibri"/>
                <a:ea typeface="微软雅黑"/>
                <a:cs typeface="+mn-cs"/>
              </a:rPr>
              <a:t> </a:t>
            </a:r>
            <a:r>
              <a:rPr kumimoji="0" lang="en-US" altLang="zh-CN" sz="2000" b="0" i="0" u="none" strike="noStrike" kern="1200" cap="none" spc="0" normalizeH="0" noProof="0" dirty="0" err="1">
                <a:ln>
                  <a:noFill/>
                </a:ln>
                <a:solidFill>
                  <a:schemeClr val="tx1"/>
                </a:solidFill>
                <a:effectLst/>
                <a:uLnTx/>
                <a:uFillTx/>
                <a:latin typeface="Calibri"/>
                <a:ea typeface="微软雅黑"/>
                <a:cs typeface="+mn-cs"/>
              </a:rPr>
              <a:t>hỏi</a:t>
            </a:r>
            <a:r>
              <a:rPr kumimoji="0" lang="en-US" altLang="zh-CN" sz="2000" b="0" i="0" u="none" strike="noStrike" kern="1200" cap="none" spc="0" normalizeH="0" noProof="0" dirty="0">
                <a:ln>
                  <a:noFill/>
                </a:ln>
                <a:solidFill>
                  <a:schemeClr val="tx1"/>
                </a:solidFill>
                <a:effectLst/>
                <a:uLnTx/>
                <a:uFillTx/>
                <a:latin typeface="Calibri"/>
                <a:ea typeface="微软雅黑"/>
                <a:cs typeface="+mn-cs"/>
              </a:rPr>
              <a:t> </a:t>
            </a:r>
            <a:r>
              <a:rPr kumimoji="0" lang="en-US" altLang="zh-CN" sz="2000" b="0" i="0" u="none" strike="noStrike" kern="1200" cap="none" spc="0" normalizeH="0" noProof="0" dirty="0" err="1">
                <a:ln>
                  <a:noFill/>
                </a:ln>
                <a:solidFill>
                  <a:schemeClr val="tx1"/>
                </a:solidFill>
                <a:effectLst/>
                <a:uLnTx/>
                <a:uFillTx/>
                <a:latin typeface="Calibri"/>
                <a:ea typeface="微软雅黑"/>
                <a:cs typeface="+mn-cs"/>
              </a:rPr>
              <a:t>thầy</a:t>
            </a:r>
            <a:r>
              <a:rPr kumimoji="0" lang="en-US" altLang="zh-CN" sz="2000" b="0" i="0" u="none" strike="noStrike" kern="1200" cap="none" spc="0" normalizeH="0" noProof="0" dirty="0">
                <a:ln>
                  <a:noFill/>
                </a:ln>
                <a:solidFill>
                  <a:schemeClr val="tx1"/>
                </a:solidFill>
                <a:effectLst/>
                <a:uLnTx/>
                <a:uFillTx/>
                <a:latin typeface="Calibri"/>
                <a:ea typeface="微软雅黑"/>
                <a:cs typeface="+mn-cs"/>
              </a:rPr>
              <a:t> </a:t>
            </a:r>
            <a:r>
              <a:rPr kumimoji="0" lang="en-US" altLang="zh-CN" sz="2000" b="0" i="0" u="none" strike="noStrike" kern="1200" cap="none" spc="0" normalizeH="0" noProof="0" dirty="0" err="1">
                <a:ln>
                  <a:noFill/>
                </a:ln>
                <a:solidFill>
                  <a:schemeClr val="tx1"/>
                </a:solidFill>
                <a:effectLst/>
                <a:uLnTx/>
                <a:uFillTx/>
                <a:latin typeface="Calibri"/>
                <a:ea typeface="微软雅黑"/>
                <a:cs typeface="+mn-cs"/>
              </a:rPr>
              <a:t>cô</a:t>
            </a:r>
            <a:r>
              <a:rPr kumimoji="0" lang="en-US" altLang="zh-CN" sz="2000" b="0" i="0" u="none" strike="noStrike" kern="1200" cap="none" spc="0" normalizeH="0" noProof="0" dirty="0">
                <a:ln>
                  <a:noFill/>
                </a:ln>
                <a:solidFill>
                  <a:schemeClr val="tx1"/>
                </a:solidFill>
                <a:effectLst/>
                <a:uLnTx/>
                <a:uFillTx/>
                <a:latin typeface="Calibri"/>
                <a:ea typeface="微软雅黑"/>
                <a:cs typeface="+mn-cs"/>
              </a:rPr>
              <a:t>, </a:t>
            </a:r>
            <a:r>
              <a:rPr kumimoji="0" lang="en-US" altLang="zh-CN" sz="2000" b="0" i="0" u="none" strike="noStrike" kern="1200" cap="none" spc="0" normalizeH="0" noProof="0" dirty="0" err="1">
                <a:ln>
                  <a:noFill/>
                </a:ln>
                <a:solidFill>
                  <a:schemeClr val="tx1"/>
                </a:solidFill>
                <a:effectLst/>
                <a:uLnTx/>
                <a:uFillTx/>
                <a:latin typeface="Calibri"/>
                <a:ea typeface="微软雅黑"/>
                <a:cs typeface="+mn-cs"/>
              </a:rPr>
              <a:t>bố</a:t>
            </a:r>
            <a:r>
              <a:rPr kumimoji="0" lang="en-US" altLang="zh-CN" sz="2000" b="0" i="0" u="none" strike="noStrike" kern="1200" cap="none" spc="0" normalizeH="0" noProof="0" dirty="0">
                <a:ln>
                  <a:noFill/>
                </a:ln>
                <a:solidFill>
                  <a:schemeClr val="tx1"/>
                </a:solidFill>
                <a:effectLst/>
                <a:uLnTx/>
                <a:uFillTx/>
                <a:latin typeface="Calibri"/>
                <a:ea typeface="微软雅黑"/>
                <a:cs typeface="+mn-cs"/>
              </a:rPr>
              <a:t> </a:t>
            </a:r>
            <a:r>
              <a:rPr kumimoji="0" lang="en-US" altLang="zh-CN" sz="2000" b="0" i="0" u="none" strike="noStrike" kern="1200" cap="none" spc="0" normalizeH="0" noProof="0" dirty="0" err="1">
                <a:ln>
                  <a:noFill/>
                </a:ln>
                <a:solidFill>
                  <a:schemeClr val="tx1"/>
                </a:solidFill>
                <a:effectLst/>
                <a:uLnTx/>
                <a:uFillTx/>
                <a:latin typeface="Calibri"/>
                <a:ea typeface="微软雅黑"/>
                <a:cs typeface="+mn-cs"/>
              </a:rPr>
              <a:t>mẹ</a:t>
            </a:r>
            <a:r>
              <a:rPr kumimoji="0" lang="en-US" altLang="zh-CN" sz="2000" b="0" i="0" u="none" strike="noStrike" kern="1200" cap="none" spc="0" normalizeH="0" noProof="0" dirty="0">
                <a:ln>
                  <a:noFill/>
                </a:ln>
                <a:solidFill>
                  <a:schemeClr val="tx1"/>
                </a:solidFill>
                <a:effectLst/>
                <a:uLnTx/>
                <a:uFillTx/>
                <a:latin typeface="Calibri"/>
                <a:ea typeface="微软雅黑"/>
                <a:cs typeface="+mn-cs"/>
              </a:rPr>
              <a:t> </a:t>
            </a:r>
            <a:r>
              <a:rPr kumimoji="0" lang="en-US" altLang="zh-CN" sz="2000" b="0" i="0" u="none" strike="noStrike" kern="1200" cap="none" spc="0" normalizeH="0" noProof="0" dirty="0" err="1">
                <a:ln>
                  <a:noFill/>
                </a:ln>
                <a:solidFill>
                  <a:schemeClr val="tx1"/>
                </a:solidFill>
                <a:effectLst/>
                <a:uLnTx/>
                <a:uFillTx/>
                <a:latin typeface="Calibri"/>
                <a:ea typeface="微软雅黑"/>
                <a:cs typeface="+mn-cs"/>
              </a:rPr>
              <a:t>và</a:t>
            </a:r>
            <a:r>
              <a:rPr kumimoji="0" lang="en-US" altLang="zh-CN" sz="2000" b="0" i="0" u="none" strike="noStrike" kern="1200" cap="none" spc="0" normalizeH="0" noProof="0" dirty="0">
                <a:ln>
                  <a:noFill/>
                </a:ln>
                <a:solidFill>
                  <a:schemeClr val="tx1"/>
                </a:solidFill>
                <a:effectLst/>
                <a:uLnTx/>
                <a:uFillTx/>
                <a:latin typeface="Calibri"/>
                <a:ea typeface="微软雅黑"/>
                <a:cs typeface="+mn-cs"/>
              </a:rPr>
              <a:t> </a:t>
            </a:r>
            <a:r>
              <a:rPr kumimoji="0" lang="en-US" altLang="zh-CN" sz="2000" b="0" i="0" u="none" strike="noStrike" kern="1200" cap="none" spc="0" normalizeH="0" noProof="0" dirty="0" err="1">
                <a:ln>
                  <a:noFill/>
                </a:ln>
                <a:solidFill>
                  <a:schemeClr val="tx1"/>
                </a:solidFill>
                <a:effectLst/>
                <a:uLnTx/>
                <a:uFillTx/>
                <a:latin typeface="Calibri"/>
                <a:ea typeface="微软雅黑"/>
                <a:cs typeface="+mn-cs"/>
              </a:rPr>
              <a:t>bạn</a:t>
            </a:r>
            <a:r>
              <a:rPr kumimoji="0" lang="en-US" altLang="zh-CN" sz="2000" b="0" i="0" u="none" strike="noStrike" kern="1200" cap="none" spc="0" normalizeH="0" noProof="0" dirty="0">
                <a:ln>
                  <a:noFill/>
                </a:ln>
                <a:solidFill>
                  <a:schemeClr val="tx1"/>
                </a:solidFill>
                <a:effectLst/>
                <a:uLnTx/>
                <a:uFillTx/>
                <a:latin typeface="Calibri"/>
                <a:ea typeface="微软雅黑"/>
                <a:cs typeface="+mn-cs"/>
              </a:rPr>
              <a:t> </a:t>
            </a:r>
            <a:r>
              <a:rPr kumimoji="0" lang="en-US" altLang="zh-CN" sz="2000" b="0" i="0" u="none" strike="noStrike" kern="1200" cap="none" spc="0" normalizeH="0" noProof="0" dirty="0" err="1">
                <a:ln>
                  <a:noFill/>
                </a:ln>
                <a:solidFill>
                  <a:schemeClr val="tx1"/>
                </a:solidFill>
                <a:effectLst/>
                <a:uLnTx/>
                <a:uFillTx/>
                <a:latin typeface="Calibri"/>
                <a:ea typeface="微软雅黑"/>
                <a:cs typeface="+mn-cs"/>
              </a:rPr>
              <a:t>bè</a:t>
            </a:r>
            <a:r>
              <a:rPr kumimoji="0" lang="en-US" altLang="zh-CN" sz="2000" b="0" i="0" u="none" strike="noStrike" kern="1200" cap="none" spc="0" normalizeH="0" noProof="0" dirty="0">
                <a:ln>
                  <a:noFill/>
                </a:ln>
                <a:solidFill>
                  <a:schemeClr val="tx1"/>
                </a:solidFill>
                <a:effectLst/>
                <a:uLnTx/>
                <a:uFillTx/>
                <a:latin typeface="Calibri"/>
                <a:ea typeface="微软雅黑"/>
                <a:cs typeface="+mn-cs"/>
              </a:rPr>
              <a:t>.</a:t>
            </a:r>
            <a:endParaRPr kumimoji="0" lang="zh-CN" altLang="en-US" sz="2000" b="0" i="0" u="none" strike="noStrike" kern="1200" cap="none" spc="0" normalizeH="0" baseline="0" noProof="0" dirty="0">
              <a:ln>
                <a:noFill/>
              </a:ln>
              <a:solidFill>
                <a:schemeClr val="tx1"/>
              </a:solidFill>
              <a:effectLst/>
              <a:uLnTx/>
              <a:uFillTx/>
              <a:latin typeface="Calibri"/>
              <a:ea typeface="微软雅黑"/>
              <a:cs typeface="+mn-cs"/>
            </a:endParaRPr>
          </a:p>
        </p:txBody>
      </p:sp>
      <p:sp>
        <p:nvSpPr>
          <p:cNvPr id="19" name="矩形: 圆角 17">
            <a:extLst>
              <a:ext uri="{FF2B5EF4-FFF2-40B4-BE49-F238E27FC236}">
                <a16:creationId xmlns:a16="http://schemas.microsoft.com/office/drawing/2014/main" id="{D61DA886-9A85-403B-945E-44C54B0E1377}"/>
              </a:ext>
            </a:extLst>
          </p:cNvPr>
          <p:cNvSpPr/>
          <p:nvPr/>
        </p:nvSpPr>
        <p:spPr>
          <a:xfrm>
            <a:off x="4708540" y="2688483"/>
            <a:ext cx="3382130" cy="1168107"/>
          </a:xfrm>
          <a:prstGeom prst="roundRect">
            <a:avLst>
              <a:gd name="adj" fmla="val 11805"/>
            </a:avLst>
          </a:prstGeom>
          <a:solidFill>
            <a:schemeClr val="accent4">
              <a:lumMod val="20000"/>
              <a:lumOff val="80000"/>
            </a:schemeClr>
          </a:solidFill>
          <a:ln w="28575">
            <a:solidFill>
              <a:schemeClr val="tx1">
                <a:lumMod val="85000"/>
                <a:lumOff val="1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schemeClr val="tx1"/>
                </a:solidFill>
                <a:effectLst/>
                <a:uLnTx/>
                <a:uFillTx/>
                <a:latin typeface="Calibri"/>
                <a:ea typeface="微软雅黑"/>
                <a:cs typeface="+mn-cs"/>
              </a:rPr>
              <a:t>2. </a:t>
            </a:r>
            <a:r>
              <a:rPr kumimoji="0" lang="en-US" altLang="zh-CN" sz="2000" b="0" i="0" u="none" strike="noStrike" kern="1200" cap="none" spc="0" normalizeH="0" baseline="0" noProof="0" dirty="0" err="1">
                <a:ln>
                  <a:noFill/>
                </a:ln>
                <a:solidFill>
                  <a:schemeClr val="tx1"/>
                </a:solidFill>
                <a:effectLst/>
                <a:uLnTx/>
                <a:uFillTx/>
                <a:latin typeface="Calibri"/>
                <a:ea typeface="微软雅黑"/>
                <a:cs typeface="+mn-cs"/>
              </a:rPr>
              <a:t>Hùng</a:t>
            </a:r>
            <a:r>
              <a:rPr kumimoji="0" lang="en-US" altLang="zh-CN" sz="2000" b="0" i="0" u="none" strike="noStrike" kern="1200" cap="none" spc="0" normalizeH="0" noProof="0" dirty="0">
                <a:ln>
                  <a:noFill/>
                </a:ln>
                <a:solidFill>
                  <a:schemeClr val="tx1"/>
                </a:solidFill>
                <a:effectLst/>
                <a:uLnTx/>
                <a:uFillTx/>
                <a:latin typeface="Calibri"/>
                <a:ea typeface="微软雅黑"/>
                <a:cs typeface="+mn-cs"/>
              </a:rPr>
              <a:t> </a:t>
            </a:r>
            <a:r>
              <a:rPr kumimoji="0" lang="en-US" altLang="zh-CN" sz="2000" b="0" i="0" u="none" strike="noStrike" kern="1200" cap="none" spc="0" normalizeH="0" noProof="0" dirty="0" err="1">
                <a:ln>
                  <a:noFill/>
                </a:ln>
                <a:solidFill>
                  <a:schemeClr val="tx1"/>
                </a:solidFill>
                <a:effectLst/>
                <a:uLnTx/>
                <a:uFillTx/>
                <a:latin typeface="Calibri"/>
                <a:ea typeface="微软雅黑"/>
                <a:cs typeface="+mn-cs"/>
              </a:rPr>
              <a:t>rất</a:t>
            </a:r>
            <a:r>
              <a:rPr kumimoji="0" lang="en-US" altLang="zh-CN" sz="2000" b="0" i="0" u="none" strike="noStrike" kern="1200" cap="none" spc="0" normalizeH="0" noProof="0" dirty="0">
                <a:ln>
                  <a:noFill/>
                </a:ln>
                <a:solidFill>
                  <a:schemeClr val="tx1"/>
                </a:solidFill>
                <a:effectLst/>
                <a:uLnTx/>
                <a:uFillTx/>
                <a:latin typeface="Calibri"/>
                <a:ea typeface="微软雅黑"/>
                <a:cs typeface="+mn-cs"/>
              </a:rPr>
              <a:t> ham </a:t>
            </a:r>
            <a:r>
              <a:rPr kumimoji="0" lang="en-US" altLang="zh-CN" sz="2000" b="0" i="0" u="none" strike="noStrike" kern="1200" cap="none" spc="0" normalizeH="0" noProof="0" dirty="0" err="1">
                <a:ln>
                  <a:noFill/>
                </a:ln>
                <a:solidFill>
                  <a:schemeClr val="tx1"/>
                </a:solidFill>
                <a:effectLst/>
                <a:uLnTx/>
                <a:uFillTx/>
                <a:latin typeface="Calibri"/>
                <a:ea typeface="微软雅黑"/>
                <a:cs typeface="+mn-cs"/>
              </a:rPr>
              <a:t>đọc</a:t>
            </a:r>
            <a:r>
              <a:rPr kumimoji="0" lang="en-US" altLang="zh-CN" sz="2000" b="0" i="0" u="none" strike="noStrike" kern="1200" cap="none" spc="0" normalizeH="0" noProof="0" dirty="0">
                <a:ln>
                  <a:noFill/>
                </a:ln>
                <a:solidFill>
                  <a:schemeClr val="tx1"/>
                </a:solidFill>
                <a:effectLst/>
                <a:uLnTx/>
                <a:uFillTx/>
                <a:latin typeface="Calibri"/>
                <a:ea typeface="微软雅黑"/>
                <a:cs typeface="+mn-cs"/>
              </a:rPr>
              <a:t> </a:t>
            </a:r>
            <a:r>
              <a:rPr kumimoji="0" lang="en-US" altLang="zh-CN" sz="2000" b="0" i="0" u="none" strike="noStrike" kern="1200" cap="none" spc="0" normalizeH="0" noProof="0" dirty="0" err="1">
                <a:ln>
                  <a:noFill/>
                </a:ln>
                <a:solidFill>
                  <a:schemeClr val="tx1"/>
                </a:solidFill>
                <a:effectLst/>
                <a:uLnTx/>
                <a:uFillTx/>
                <a:latin typeface="Calibri"/>
                <a:ea typeface="微软雅黑"/>
                <a:cs typeface="+mn-cs"/>
              </a:rPr>
              <a:t>sách</a:t>
            </a:r>
            <a:r>
              <a:rPr kumimoji="0" lang="en-US" altLang="zh-CN" sz="2000" b="0" i="0" u="none" strike="noStrike" kern="1200" cap="none" spc="0" normalizeH="0" noProof="0" dirty="0">
                <a:ln>
                  <a:noFill/>
                </a:ln>
                <a:solidFill>
                  <a:schemeClr val="tx1"/>
                </a:solidFill>
                <a:effectLst/>
                <a:uLnTx/>
                <a:uFillTx/>
                <a:latin typeface="Calibri"/>
                <a:ea typeface="微软雅黑"/>
                <a:cs typeface="+mn-cs"/>
              </a:rPr>
              <a:t> </a:t>
            </a:r>
            <a:r>
              <a:rPr kumimoji="0" lang="en-US" altLang="zh-CN" sz="2000" b="0" i="0" u="none" strike="noStrike" kern="1200" cap="none" spc="0" normalizeH="0" noProof="0" dirty="0" err="1">
                <a:ln>
                  <a:noFill/>
                </a:ln>
                <a:solidFill>
                  <a:schemeClr val="tx1"/>
                </a:solidFill>
                <a:effectLst/>
                <a:uLnTx/>
                <a:uFillTx/>
                <a:latin typeface="Calibri"/>
                <a:ea typeface="微软雅黑"/>
                <a:cs typeface="+mn-cs"/>
              </a:rPr>
              <a:t>để</a:t>
            </a:r>
            <a:r>
              <a:rPr kumimoji="0" lang="en-US" altLang="zh-CN" sz="2000" b="0" i="0" u="none" strike="noStrike" kern="1200" cap="none" spc="0" normalizeH="0" noProof="0" dirty="0">
                <a:ln>
                  <a:noFill/>
                </a:ln>
                <a:solidFill>
                  <a:schemeClr val="tx1"/>
                </a:solidFill>
                <a:effectLst/>
                <a:uLnTx/>
                <a:uFillTx/>
                <a:latin typeface="Calibri"/>
                <a:ea typeface="微软雅黑"/>
                <a:cs typeface="+mn-cs"/>
              </a:rPr>
              <a:t> </a:t>
            </a:r>
            <a:r>
              <a:rPr kumimoji="0" lang="en-US" altLang="zh-CN" sz="2000" b="0" i="0" u="none" strike="noStrike" kern="1200" cap="none" spc="0" normalizeH="0" noProof="0" dirty="0" err="1">
                <a:ln>
                  <a:noFill/>
                </a:ln>
                <a:solidFill>
                  <a:schemeClr val="tx1"/>
                </a:solidFill>
                <a:effectLst/>
                <a:uLnTx/>
                <a:uFillTx/>
                <a:latin typeface="Calibri"/>
                <a:ea typeface="微软雅黑"/>
                <a:cs typeface="+mn-cs"/>
              </a:rPr>
              <a:t>mở</a:t>
            </a:r>
            <a:r>
              <a:rPr kumimoji="0" lang="en-US" altLang="zh-CN" sz="2000" b="0" i="0" u="none" strike="noStrike" kern="1200" cap="none" spc="0" normalizeH="0" noProof="0" dirty="0">
                <a:ln>
                  <a:noFill/>
                </a:ln>
                <a:solidFill>
                  <a:schemeClr val="tx1"/>
                </a:solidFill>
                <a:effectLst/>
                <a:uLnTx/>
                <a:uFillTx/>
                <a:latin typeface="Calibri"/>
                <a:ea typeface="微软雅黑"/>
                <a:cs typeface="+mn-cs"/>
              </a:rPr>
              <a:t> </a:t>
            </a:r>
            <a:r>
              <a:rPr kumimoji="0" lang="en-US" altLang="zh-CN" sz="2000" b="0" i="0" u="none" strike="noStrike" kern="1200" cap="none" spc="0" normalizeH="0" noProof="0" dirty="0" err="1">
                <a:ln>
                  <a:noFill/>
                </a:ln>
                <a:solidFill>
                  <a:schemeClr val="tx1"/>
                </a:solidFill>
                <a:effectLst/>
                <a:uLnTx/>
                <a:uFillTx/>
                <a:latin typeface="Calibri"/>
                <a:ea typeface="微软雅黑"/>
                <a:cs typeface="+mn-cs"/>
              </a:rPr>
              <a:t>rộng</a:t>
            </a:r>
            <a:r>
              <a:rPr kumimoji="0" lang="en-US" altLang="zh-CN" sz="2000" b="0" i="0" u="none" strike="noStrike" kern="1200" cap="none" spc="0" normalizeH="0" noProof="0" dirty="0">
                <a:ln>
                  <a:noFill/>
                </a:ln>
                <a:solidFill>
                  <a:schemeClr val="tx1"/>
                </a:solidFill>
                <a:effectLst/>
                <a:uLnTx/>
                <a:uFillTx/>
                <a:latin typeface="Calibri"/>
                <a:ea typeface="微软雅黑"/>
                <a:cs typeface="+mn-cs"/>
              </a:rPr>
              <a:t> </a:t>
            </a:r>
            <a:r>
              <a:rPr kumimoji="0" lang="en-US" altLang="zh-CN" sz="2000" b="0" i="0" u="none" strike="noStrike" kern="1200" cap="none" spc="0" normalizeH="0" noProof="0" dirty="0" err="1">
                <a:ln>
                  <a:noFill/>
                </a:ln>
                <a:solidFill>
                  <a:schemeClr val="tx1"/>
                </a:solidFill>
                <a:effectLst/>
                <a:uLnTx/>
                <a:uFillTx/>
                <a:latin typeface="Calibri"/>
                <a:ea typeface="微软雅黑"/>
                <a:cs typeface="+mn-cs"/>
              </a:rPr>
              <a:t>thêm</a:t>
            </a:r>
            <a:r>
              <a:rPr kumimoji="0" lang="en-US" altLang="zh-CN" sz="2000" b="0" i="0" u="none" strike="noStrike" kern="1200" cap="none" spc="0" normalizeH="0" noProof="0" dirty="0">
                <a:ln>
                  <a:noFill/>
                </a:ln>
                <a:solidFill>
                  <a:schemeClr val="tx1"/>
                </a:solidFill>
                <a:effectLst/>
                <a:uLnTx/>
                <a:uFillTx/>
                <a:latin typeface="Calibri"/>
                <a:ea typeface="微软雅黑"/>
                <a:cs typeface="+mn-cs"/>
              </a:rPr>
              <a:t> </a:t>
            </a:r>
            <a:r>
              <a:rPr kumimoji="0" lang="en-US" altLang="zh-CN" sz="2000" b="0" i="0" u="none" strike="noStrike" kern="1200" cap="none" spc="0" normalizeH="0" noProof="0" dirty="0" err="1">
                <a:ln>
                  <a:noFill/>
                </a:ln>
                <a:solidFill>
                  <a:schemeClr val="tx1"/>
                </a:solidFill>
                <a:effectLst/>
                <a:uLnTx/>
                <a:uFillTx/>
                <a:latin typeface="Calibri"/>
                <a:ea typeface="微软雅黑"/>
                <a:cs typeface="+mn-cs"/>
              </a:rPr>
              <a:t>sự</a:t>
            </a:r>
            <a:r>
              <a:rPr kumimoji="0" lang="en-US" altLang="zh-CN" sz="2000" b="0" i="0" u="none" strike="noStrike" kern="1200" cap="none" spc="0" normalizeH="0" noProof="0" dirty="0">
                <a:ln>
                  <a:noFill/>
                </a:ln>
                <a:solidFill>
                  <a:schemeClr val="tx1"/>
                </a:solidFill>
                <a:effectLst/>
                <a:uLnTx/>
                <a:uFillTx/>
                <a:latin typeface="Calibri"/>
                <a:ea typeface="微软雅黑"/>
                <a:cs typeface="+mn-cs"/>
              </a:rPr>
              <a:t> </a:t>
            </a:r>
            <a:r>
              <a:rPr kumimoji="0" lang="en-US" altLang="zh-CN" sz="2000" b="0" i="0" u="none" strike="noStrike" kern="1200" cap="none" spc="0" normalizeH="0" noProof="0" dirty="0" err="1">
                <a:ln>
                  <a:noFill/>
                </a:ln>
                <a:solidFill>
                  <a:schemeClr val="tx1"/>
                </a:solidFill>
                <a:effectLst/>
                <a:uLnTx/>
                <a:uFillTx/>
                <a:latin typeface="Calibri"/>
                <a:ea typeface="微软雅黑"/>
                <a:cs typeface="+mn-cs"/>
              </a:rPr>
              <a:t>hiểu</a:t>
            </a:r>
            <a:r>
              <a:rPr kumimoji="0" lang="en-US" altLang="zh-CN" sz="2000" b="0" i="0" u="none" strike="noStrike" kern="1200" cap="none" spc="0" normalizeH="0" noProof="0" dirty="0">
                <a:ln>
                  <a:noFill/>
                </a:ln>
                <a:solidFill>
                  <a:schemeClr val="tx1"/>
                </a:solidFill>
                <a:effectLst/>
                <a:uLnTx/>
                <a:uFillTx/>
                <a:latin typeface="Calibri"/>
                <a:ea typeface="微软雅黑"/>
                <a:cs typeface="+mn-cs"/>
              </a:rPr>
              <a:t> </a:t>
            </a:r>
            <a:r>
              <a:rPr kumimoji="0" lang="en-US" altLang="zh-CN" sz="2000" b="0" i="0" u="none" strike="noStrike" kern="1200" cap="none" spc="0" normalizeH="0" noProof="0" dirty="0" err="1">
                <a:ln>
                  <a:noFill/>
                </a:ln>
                <a:solidFill>
                  <a:schemeClr val="tx1"/>
                </a:solidFill>
                <a:effectLst/>
                <a:uLnTx/>
                <a:uFillTx/>
                <a:latin typeface="Calibri"/>
                <a:ea typeface="微软雅黑"/>
                <a:cs typeface="+mn-cs"/>
              </a:rPr>
              <a:t>biết</a:t>
            </a:r>
            <a:r>
              <a:rPr kumimoji="0" lang="en-US" altLang="zh-CN" sz="2000" b="0" i="0" u="none" strike="noStrike" kern="1200" cap="none" spc="0" normalizeH="0" noProof="0" dirty="0">
                <a:ln>
                  <a:noFill/>
                </a:ln>
                <a:solidFill>
                  <a:schemeClr val="tx1"/>
                </a:solidFill>
                <a:effectLst/>
                <a:uLnTx/>
                <a:uFillTx/>
                <a:latin typeface="Calibri"/>
                <a:ea typeface="微软雅黑"/>
                <a:cs typeface="+mn-cs"/>
              </a:rPr>
              <a:t> </a:t>
            </a:r>
            <a:r>
              <a:rPr kumimoji="0" lang="en-US" altLang="zh-CN" sz="2000" b="0" i="0" u="none" strike="noStrike" kern="1200" cap="none" spc="0" normalizeH="0" noProof="0" dirty="0" err="1">
                <a:ln>
                  <a:noFill/>
                </a:ln>
                <a:solidFill>
                  <a:schemeClr val="tx1"/>
                </a:solidFill>
                <a:effectLst/>
                <a:uLnTx/>
                <a:uFillTx/>
                <a:latin typeface="Calibri"/>
                <a:ea typeface="微软雅黑"/>
                <a:cs typeface="+mn-cs"/>
              </a:rPr>
              <a:t>cho</a:t>
            </a:r>
            <a:r>
              <a:rPr kumimoji="0" lang="en-US" altLang="zh-CN" sz="2000" b="0" i="0" u="none" strike="noStrike" kern="1200" cap="none" spc="0" normalizeH="0" noProof="0" dirty="0">
                <a:ln>
                  <a:noFill/>
                </a:ln>
                <a:solidFill>
                  <a:schemeClr val="tx1"/>
                </a:solidFill>
                <a:effectLst/>
                <a:uLnTx/>
                <a:uFillTx/>
                <a:latin typeface="Calibri"/>
                <a:ea typeface="微软雅黑"/>
                <a:cs typeface="+mn-cs"/>
              </a:rPr>
              <a:t> </a:t>
            </a:r>
            <a:r>
              <a:rPr kumimoji="0" lang="en-US" altLang="zh-CN" sz="2000" b="0" i="0" u="none" strike="noStrike" kern="1200" cap="none" spc="0" normalizeH="0" noProof="0" dirty="0" err="1">
                <a:ln>
                  <a:noFill/>
                </a:ln>
                <a:solidFill>
                  <a:schemeClr val="tx1"/>
                </a:solidFill>
                <a:effectLst/>
                <a:uLnTx/>
                <a:uFillTx/>
                <a:latin typeface="Calibri"/>
                <a:ea typeface="微软雅黑"/>
                <a:cs typeface="+mn-cs"/>
              </a:rPr>
              <a:t>bản</a:t>
            </a:r>
            <a:r>
              <a:rPr kumimoji="0" lang="en-US" altLang="zh-CN" sz="2000" b="0" i="0" u="none" strike="noStrike" kern="1200" cap="none" spc="0" normalizeH="0" noProof="0" dirty="0">
                <a:ln>
                  <a:noFill/>
                </a:ln>
                <a:solidFill>
                  <a:schemeClr val="tx1"/>
                </a:solidFill>
                <a:effectLst/>
                <a:uLnTx/>
                <a:uFillTx/>
                <a:latin typeface="Calibri"/>
                <a:ea typeface="微软雅黑"/>
                <a:cs typeface="+mn-cs"/>
              </a:rPr>
              <a:t> </a:t>
            </a:r>
            <a:r>
              <a:rPr kumimoji="0" lang="en-US" altLang="zh-CN" sz="2000" b="0" i="0" u="none" strike="noStrike" kern="1200" cap="none" spc="0" normalizeH="0" noProof="0" dirty="0" err="1">
                <a:ln>
                  <a:noFill/>
                </a:ln>
                <a:solidFill>
                  <a:schemeClr val="tx1"/>
                </a:solidFill>
                <a:effectLst/>
                <a:uLnTx/>
                <a:uFillTx/>
                <a:latin typeface="Calibri"/>
                <a:ea typeface="微软雅黑"/>
                <a:cs typeface="+mn-cs"/>
              </a:rPr>
              <a:t>thân</a:t>
            </a:r>
            <a:r>
              <a:rPr kumimoji="0" lang="en-US" altLang="zh-CN" sz="2000" b="0" i="0" u="none" strike="noStrike" kern="1200" cap="none" spc="0" normalizeH="0" noProof="0" dirty="0">
                <a:ln>
                  <a:noFill/>
                </a:ln>
                <a:solidFill>
                  <a:schemeClr val="tx1"/>
                </a:solidFill>
                <a:effectLst/>
                <a:uLnTx/>
                <a:uFillTx/>
                <a:latin typeface="Calibri"/>
                <a:ea typeface="微软雅黑"/>
                <a:cs typeface="+mn-cs"/>
              </a:rPr>
              <a:t>.</a:t>
            </a:r>
            <a:endParaRPr kumimoji="0" lang="zh-CN" altLang="en-US" sz="2000" b="0" i="0" u="none" strike="noStrike" kern="1200" cap="none" spc="0" normalizeH="0" baseline="0" noProof="0" dirty="0">
              <a:ln>
                <a:noFill/>
              </a:ln>
              <a:solidFill>
                <a:schemeClr val="tx1"/>
              </a:solidFill>
              <a:effectLst/>
              <a:uLnTx/>
              <a:uFillTx/>
              <a:latin typeface="Calibri"/>
              <a:ea typeface="微软雅黑"/>
              <a:cs typeface="+mn-cs"/>
            </a:endParaRPr>
          </a:p>
        </p:txBody>
      </p:sp>
    </p:spTree>
    <p:extLst>
      <p:ext uri="{BB962C8B-B14F-4D97-AF65-F5344CB8AC3E}">
        <p14:creationId xmlns:p14="http://schemas.microsoft.com/office/powerpoint/2010/main" val="3080013187"/>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 calcmode="lin" valueType="num">
                                      <p:cBhvr>
                                        <p:cTn id="9" dur="500" fill="hold"/>
                                        <p:tgtEl>
                                          <p:spTgt spid="8"/>
                                        </p:tgtEl>
                                        <p:attrNameLst>
                                          <p:attrName>style.rotation</p:attrName>
                                        </p:attrNameLst>
                                      </p:cBhvr>
                                      <p:tavLst>
                                        <p:tav tm="0">
                                          <p:val>
                                            <p:fltVal val="360"/>
                                          </p:val>
                                        </p:tav>
                                        <p:tav tm="100000">
                                          <p:val>
                                            <p:fltVal val="0"/>
                                          </p:val>
                                        </p:tav>
                                      </p:tavLst>
                                    </p:anim>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25"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2" name="矩形: 圆角 1">
            <a:extLst>
              <a:ext uri="{FF2B5EF4-FFF2-40B4-BE49-F238E27FC236}">
                <a16:creationId xmlns:a16="http://schemas.microsoft.com/office/drawing/2014/main" id="{FC182FDA-B441-454F-98DC-0A91881A41FA}"/>
              </a:ext>
            </a:extLst>
          </p:cNvPr>
          <p:cNvSpPr/>
          <p:nvPr/>
        </p:nvSpPr>
        <p:spPr>
          <a:xfrm>
            <a:off x="536559" y="509484"/>
            <a:ext cx="11264144" cy="5792938"/>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pic>
        <p:nvPicPr>
          <p:cNvPr id="8" name="图片 7">
            <a:extLst>
              <a:ext uri="{FF2B5EF4-FFF2-40B4-BE49-F238E27FC236}">
                <a16:creationId xmlns:a16="http://schemas.microsoft.com/office/drawing/2014/main" id="{3DEF2A0A-EA2B-4BEA-841C-27BDC112922F}"/>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315535" y="4518148"/>
            <a:ext cx="1876465" cy="1876465"/>
          </a:xfrm>
          <a:prstGeom prst="rect">
            <a:avLst/>
          </a:prstGeom>
        </p:spPr>
      </p:pic>
      <p:pic>
        <p:nvPicPr>
          <p:cNvPr id="4" name="图片 3">
            <a:extLst>
              <a:ext uri="{FF2B5EF4-FFF2-40B4-BE49-F238E27FC236}">
                <a16:creationId xmlns:a16="http://schemas.microsoft.com/office/drawing/2014/main" id="{8296DF51-EF4D-405D-8615-F18D5B0E91A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9717" y="589900"/>
            <a:ext cx="9447403" cy="5632106"/>
          </a:xfrm>
          <a:prstGeom prst="rect">
            <a:avLst/>
          </a:prstGeom>
        </p:spPr>
      </p:pic>
      <p:pic>
        <p:nvPicPr>
          <p:cNvPr id="7" name="图片 6">
            <a:extLst>
              <a:ext uri="{FF2B5EF4-FFF2-40B4-BE49-F238E27FC236}">
                <a16:creationId xmlns:a16="http://schemas.microsoft.com/office/drawing/2014/main" id="{9C4EA425-FB0D-4393-A28A-8FBAF5BCC56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47969" y="2763183"/>
            <a:ext cx="3555823" cy="3555823"/>
          </a:xfrm>
          <a:prstGeom prst="rect">
            <a:avLst/>
          </a:prstGeom>
        </p:spPr>
      </p:pic>
      <p:pic>
        <p:nvPicPr>
          <p:cNvPr id="6" name="Picture 5" descr="Text&#10;&#10;Description automatically generated">
            <a:extLst>
              <a:ext uri="{FF2B5EF4-FFF2-40B4-BE49-F238E27FC236}">
                <a16:creationId xmlns:a16="http://schemas.microsoft.com/office/drawing/2014/main" id="{DA940477-FBF8-4DD8-80F4-1DD25B7B380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1292078">
            <a:off x="1142677" y="2192544"/>
            <a:ext cx="4263065" cy="2458698"/>
          </a:xfrm>
          <a:prstGeom prst="rect">
            <a:avLst/>
          </a:prstGeom>
        </p:spPr>
      </p:pic>
      <p:pic>
        <p:nvPicPr>
          <p:cNvPr id="19" name="图片 3">
            <a:extLst>
              <a:ext uri="{FF2B5EF4-FFF2-40B4-BE49-F238E27FC236}">
                <a16:creationId xmlns:a16="http://schemas.microsoft.com/office/drawing/2014/main" id="{C74A8FE7-201F-4C16-8D0C-7CA33F0575D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719876" y="0"/>
            <a:ext cx="2276475" cy="1838325"/>
          </a:xfrm>
          <a:prstGeom prst="rect">
            <a:avLst/>
          </a:prstGeom>
        </p:spPr>
      </p:pic>
      <p:grpSp>
        <p:nvGrpSpPr>
          <p:cNvPr id="3" name="Group 2">
            <a:extLst>
              <a:ext uri="{FF2B5EF4-FFF2-40B4-BE49-F238E27FC236}">
                <a16:creationId xmlns:a16="http://schemas.microsoft.com/office/drawing/2014/main" id="{2915A4A3-0553-4F05-AB53-5D918AC1629F}"/>
              </a:ext>
            </a:extLst>
          </p:cNvPr>
          <p:cNvGrpSpPr/>
          <p:nvPr/>
        </p:nvGrpSpPr>
        <p:grpSpPr>
          <a:xfrm rot="850174">
            <a:off x="5118907" y="3318272"/>
            <a:ext cx="3017322" cy="2038235"/>
            <a:chOff x="1092269" y="1004849"/>
            <a:chExt cx="4222395" cy="5333226"/>
          </a:xfrm>
        </p:grpSpPr>
        <p:pic>
          <p:nvPicPr>
            <p:cNvPr id="12" name="Picture 11">
              <a:extLst>
                <a:ext uri="{FF2B5EF4-FFF2-40B4-BE49-F238E27FC236}">
                  <a16:creationId xmlns:a16="http://schemas.microsoft.com/office/drawing/2014/main" id="{29952090-6209-422F-B136-FE43D6EB3A2A}"/>
                </a:ext>
              </a:extLst>
            </p:cNvPr>
            <p:cNvPicPr>
              <a:picLocks noChangeAspect="1"/>
            </p:cNvPicPr>
            <p:nvPr/>
          </p:nvPicPr>
          <p:blipFill>
            <a:blip r:embed="rId10"/>
            <a:stretch>
              <a:fillRect/>
            </a:stretch>
          </p:blipFill>
          <p:spPr>
            <a:xfrm>
              <a:off x="1092269" y="1004849"/>
              <a:ext cx="4171383" cy="3042289"/>
            </a:xfrm>
            <a:prstGeom prst="rect">
              <a:avLst/>
            </a:prstGeom>
            <a:ln>
              <a:noFill/>
            </a:ln>
            <a:effectLst>
              <a:softEdge rad="112500"/>
            </a:effectLst>
          </p:spPr>
        </p:pic>
        <p:pic>
          <p:nvPicPr>
            <p:cNvPr id="13" name="Picture 12">
              <a:extLst>
                <a:ext uri="{FF2B5EF4-FFF2-40B4-BE49-F238E27FC236}">
                  <a16:creationId xmlns:a16="http://schemas.microsoft.com/office/drawing/2014/main" id="{CD69ADDA-112A-4A30-87DC-D2DD36529D95}"/>
                </a:ext>
              </a:extLst>
            </p:cNvPr>
            <p:cNvPicPr>
              <a:picLocks noChangeAspect="1"/>
            </p:cNvPicPr>
            <p:nvPr/>
          </p:nvPicPr>
          <p:blipFill>
            <a:blip r:embed="rId11"/>
            <a:stretch>
              <a:fillRect/>
            </a:stretch>
          </p:blipFill>
          <p:spPr>
            <a:xfrm>
              <a:off x="1293832" y="4047136"/>
              <a:ext cx="4020832" cy="2290939"/>
            </a:xfrm>
            <a:prstGeom prst="rect">
              <a:avLst/>
            </a:prstGeom>
          </p:spPr>
        </p:pic>
      </p:grpSp>
    </p:spTree>
    <p:extLst>
      <p:ext uri="{BB962C8B-B14F-4D97-AF65-F5344CB8AC3E}">
        <p14:creationId xmlns:p14="http://schemas.microsoft.com/office/powerpoint/2010/main" val="1558363592"/>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1000"/>
                                        <p:tgtEl>
                                          <p:spTgt spid="19"/>
                                        </p:tgtEl>
                                      </p:cBhvr>
                                    </p:animEffect>
                                    <p:anim calcmode="lin" valueType="num">
                                      <p:cBhvr>
                                        <p:cTn id="20" dur="1000" fill="hold"/>
                                        <p:tgtEl>
                                          <p:spTgt spid="19"/>
                                        </p:tgtEl>
                                        <p:attrNameLst>
                                          <p:attrName>ppt_x</p:attrName>
                                        </p:attrNameLst>
                                      </p:cBhvr>
                                      <p:tavLst>
                                        <p:tav tm="0">
                                          <p:val>
                                            <p:strVal val="#ppt_x"/>
                                          </p:val>
                                        </p:tav>
                                        <p:tav tm="100000">
                                          <p:val>
                                            <p:strVal val="#ppt_x"/>
                                          </p:val>
                                        </p:tav>
                                      </p:tavLst>
                                    </p:anim>
                                    <p:anim calcmode="lin" valueType="num">
                                      <p:cBhvr>
                                        <p:cTn id="21" dur="1000" fill="hold"/>
                                        <p:tgtEl>
                                          <p:spTgt spid="19"/>
                                        </p:tgtEl>
                                        <p:attrNameLst>
                                          <p:attrName>ppt_y</p:attrName>
                                        </p:attrNameLst>
                                      </p:cBhvr>
                                      <p:tavLst>
                                        <p:tav tm="0">
                                          <p:val>
                                            <p:strVal val="#ppt_y+.1"/>
                                          </p:val>
                                        </p:tav>
                                        <p:tav tm="100000">
                                          <p:val>
                                            <p:strVal val="#ppt_y"/>
                                          </p:val>
                                        </p:tav>
                                      </p:tavLst>
                                    </p:anim>
                                  </p:childTnLst>
                                </p:cTn>
                              </p:par>
                              <p:par>
                                <p:cTn id="22" presetID="53" presetClass="entr" presetSubtype="16"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fltVal val="0"/>
                                          </p:val>
                                        </p:tav>
                                        <p:tav tm="100000">
                                          <p:val>
                                            <p:strVal val="#ppt_h"/>
                                          </p:val>
                                        </p:tav>
                                      </p:tavLst>
                                    </p:anim>
                                    <p:animEffect transition="in" filter="fade">
                                      <p:cBhvr>
                                        <p:cTn id="26" dur="500"/>
                                        <p:tgtEl>
                                          <p:spTgt spid="6"/>
                                        </p:tgtEl>
                                      </p:cBhvr>
                                    </p:animEffect>
                                  </p:childTnLst>
                                </p:cTn>
                              </p:par>
                              <p:par>
                                <p:cTn id="27" presetID="2" presetClass="entr" presetSubtype="4" fill="hold" nodeType="withEffect">
                                  <p:stCondLst>
                                    <p:cond delay="0"/>
                                  </p:stCondLst>
                                  <p:childTnLst>
                                    <p:set>
                                      <p:cBhvr>
                                        <p:cTn id="28" dur="1" fill="hold">
                                          <p:stCondLst>
                                            <p:cond delay="0"/>
                                          </p:stCondLst>
                                        </p:cTn>
                                        <p:tgtEl>
                                          <p:spTgt spid="3"/>
                                        </p:tgtEl>
                                        <p:attrNameLst>
                                          <p:attrName>style.visibility</p:attrName>
                                        </p:attrNameLst>
                                      </p:cBhvr>
                                      <p:to>
                                        <p:strVal val="visible"/>
                                      </p:to>
                                    </p:set>
                                    <p:anim calcmode="lin" valueType="num">
                                      <p:cBhvr additive="base">
                                        <p:cTn id="29" dur="500" fill="hold"/>
                                        <p:tgtEl>
                                          <p:spTgt spid="3"/>
                                        </p:tgtEl>
                                        <p:attrNameLst>
                                          <p:attrName>ppt_x</p:attrName>
                                        </p:attrNameLst>
                                      </p:cBhvr>
                                      <p:tavLst>
                                        <p:tav tm="0">
                                          <p:val>
                                            <p:strVal val="#ppt_x"/>
                                          </p:val>
                                        </p:tav>
                                        <p:tav tm="100000">
                                          <p:val>
                                            <p:strVal val="#ppt_x"/>
                                          </p:val>
                                        </p:tav>
                                      </p:tavLst>
                                    </p:anim>
                                    <p:anim calcmode="lin" valueType="num">
                                      <p:cBhvr additive="base">
                                        <p:cTn id="30"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2EBF8"/>
        </a:solid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25"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2" name="矩形: 圆角 1">
            <a:extLst>
              <a:ext uri="{FF2B5EF4-FFF2-40B4-BE49-F238E27FC236}">
                <a16:creationId xmlns:a16="http://schemas.microsoft.com/office/drawing/2014/main" id="{FC182FDA-B441-454F-98DC-0A91881A41FA}"/>
              </a:ext>
            </a:extLst>
          </p:cNvPr>
          <p:cNvSpPr/>
          <p:nvPr/>
        </p:nvSpPr>
        <p:spPr>
          <a:xfrm>
            <a:off x="536558" y="388029"/>
            <a:ext cx="11330215" cy="5683991"/>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pic>
        <p:nvPicPr>
          <p:cNvPr id="40" name="图片 3">
            <a:extLst>
              <a:ext uri="{FF2B5EF4-FFF2-40B4-BE49-F238E27FC236}">
                <a16:creationId xmlns:a16="http://schemas.microsoft.com/office/drawing/2014/main" id="{11659AF4-CDAC-4BBF-B34A-5E3F8972F3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78551" y="4691149"/>
            <a:ext cx="1139746" cy="2008124"/>
          </a:xfrm>
          <a:prstGeom prst="rect">
            <a:avLst/>
          </a:prstGeom>
        </p:spPr>
      </p:pic>
      <p:grpSp>
        <p:nvGrpSpPr>
          <p:cNvPr id="26" name="Group 25">
            <a:extLst>
              <a:ext uri="{FF2B5EF4-FFF2-40B4-BE49-F238E27FC236}">
                <a16:creationId xmlns:a16="http://schemas.microsoft.com/office/drawing/2014/main" id="{6177482C-1EA9-42A0-B458-7FDA4397D2A2}"/>
              </a:ext>
            </a:extLst>
          </p:cNvPr>
          <p:cNvGrpSpPr/>
          <p:nvPr/>
        </p:nvGrpSpPr>
        <p:grpSpPr>
          <a:xfrm>
            <a:off x="5720080" y="966629"/>
            <a:ext cx="6146693" cy="4369626"/>
            <a:chOff x="4972113" y="2435364"/>
            <a:chExt cx="6591365" cy="3394130"/>
          </a:xfrm>
        </p:grpSpPr>
        <p:pic>
          <p:nvPicPr>
            <p:cNvPr id="32" name="图片 7">
              <a:extLst>
                <a:ext uri="{FF2B5EF4-FFF2-40B4-BE49-F238E27FC236}">
                  <a16:creationId xmlns:a16="http://schemas.microsoft.com/office/drawing/2014/main" id="{A04D071E-9CD3-45BA-AE47-4A6BC8F38AC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72113" y="2435364"/>
              <a:ext cx="6591365" cy="3394130"/>
            </a:xfrm>
            <a:prstGeom prst="rect">
              <a:avLst/>
            </a:prstGeom>
          </p:spPr>
        </p:pic>
        <p:sp>
          <p:nvSpPr>
            <p:cNvPr id="34" name="Rectangle: Rounded Corners 38">
              <a:extLst>
                <a:ext uri="{FF2B5EF4-FFF2-40B4-BE49-F238E27FC236}">
                  <a16:creationId xmlns:a16="http://schemas.microsoft.com/office/drawing/2014/main" id="{917DF996-DC0C-4D10-8771-B012908756B5}"/>
                </a:ext>
              </a:extLst>
            </p:cNvPr>
            <p:cNvSpPr/>
            <p:nvPr/>
          </p:nvSpPr>
          <p:spPr>
            <a:xfrm>
              <a:off x="5795319" y="3429000"/>
              <a:ext cx="3403832" cy="148164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30" name="文本框 18">
            <a:extLst>
              <a:ext uri="{FF2B5EF4-FFF2-40B4-BE49-F238E27FC236}">
                <a16:creationId xmlns:a16="http://schemas.microsoft.com/office/drawing/2014/main" id="{54EE3227-F4BF-40EC-ABA5-850CC6455C48}"/>
              </a:ext>
            </a:extLst>
          </p:cNvPr>
          <p:cNvSpPr txBox="1"/>
          <p:nvPr/>
        </p:nvSpPr>
        <p:spPr>
          <a:xfrm>
            <a:off x="6133675" y="2262657"/>
            <a:ext cx="5319501" cy="1477328"/>
          </a:xfrm>
          <a:prstGeom prst="rect">
            <a:avLst/>
          </a:prstGeom>
          <a:noFill/>
          <a:ln>
            <a:noFill/>
          </a:ln>
        </p:spPr>
        <p:txBody>
          <a:bodyPr wrap="square" rtlCol="0">
            <a:spAutoFit/>
          </a:bodyPr>
          <a:lstStyle/>
          <a:p>
            <a:pPr lvl="0" algn="just"/>
            <a:r>
              <a:rPr lang="vi-VN" altLang="zh-CN" sz="30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An luôn chú ý nghe giảng, có điều gì chưa hiểu, bạn mạnh dạn hỏi thầy cô, bố mẹ và bạn bè.</a:t>
            </a:r>
          </a:p>
        </p:txBody>
      </p:sp>
      <p:pic>
        <p:nvPicPr>
          <p:cNvPr id="45" name="Picture 44">
            <a:extLst>
              <a:ext uri="{FF2B5EF4-FFF2-40B4-BE49-F238E27FC236}">
                <a16:creationId xmlns:a16="http://schemas.microsoft.com/office/drawing/2014/main" id="{7E98A655-EF5B-4431-83B2-4D47C81CB2AD}"/>
              </a:ext>
            </a:extLst>
          </p:cNvPr>
          <p:cNvPicPr>
            <a:picLocks noChangeAspect="1"/>
          </p:cNvPicPr>
          <p:nvPr/>
        </p:nvPicPr>
        <p:blipFill>
          <a:blip r:embed="rId7"/>
          <a:stretch>
            <a:fillRect/>
          </a:stretch>
        </p:blipFill>
        <p:spPr>
          <a:xfrm>
            <a:off x="784922" y="1443710"/>
            <a:ext cx="4709941" cy="3435070"/>
          </a:xfrm>
          <a:prstGeom prst="rect">
            <a:avLst/>
          </a:prstGeom>
        </p:spPr>
      </p:pic>
    </p:spTree>
    <p:extLst>
      <p:ext uri="{BB962C8B-B14F-4D97-AF65-F5344CB8AC3E}">
        <p14:creationId xmlns:p14="http://schemas.microsoft.com/office/powerpoint/2010/main" val="27072266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ppt_x"/>
                                          </p:val>
                                        </p:tav>
                                        <p:tav tm="100000">
                                          <p:val>
                                            <p:strVal val="#ppt_x"/>
                                          </p:val>
                                        </p:tav>
                                      </p:tavLst>
                                    </p:anim>
                                    <p:anim calcmode="lin" valueType="num">
                                      <p:cBhvr additive="base">
                                        <p:cTn id="8" dur="500" fill="hold"/>
                                        <p:tgtEl>
                                          <p:spTgt spid="40"/>
                                        </p:tgtEl>
                                        <p:attrNameLst>
                                          <p:attrName>ppt_y</p:attrName>
                                        </p:attrNameLst>
                                      </p:cBhvr>
                                      <p:tavLst>
                                        <p:tav tm="0">
                                          <p:val>
                                            <p:strVal val="1+#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fade">
                                      <p:cBhvr>
                                        <p:cTn id="11" dur="500"/>
                                        <p:tgtEl>
                                          <p:spTgt spid="30"/>
                                        </p:tgtEl>
                                      </p:cBhvr>
                                    </p:animEffect>
                                    <p:anim calcmode="lin" valueType="num">
                                      <p:cBhvr>
                                        <p:cTn id="12" dur="500" fill="hold"/>
                                        <p:tgtEl>
                                          <p:spTgt spid="30"/>
                                        </p:tgtEl>
                                        <p:attrNameLst>
                                          <p:attrName>ppt_x</p:attrName>
                                        </p:attrNameLst>
                                      </p:cBhvr>
                                      <p:tavLst>
                                        <p:tav tm="0">
                                          <p:val>
                                            <p:strVal val="#ppt_x"/>
                                          </p:val>
                                        </p:tav>
                                        <p:tav tm="100000">
                                          <p:val>
                                            <p:strVal val="#ppt_x"/>
                                          </p:val>
                                        </p:tav>
                                      </p:tavLst>
                                    </p:anim>
                                    <p:anim calcmode="lin" valueType="num">
                                      <p:cBhvr>
                                        <p:cTn id="13" dur="500" fill="hold"/>
                                        <p:tgtEl>
                                          <p:spTgt spid="30"/>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500"/>
                                        <p:tgtEl>
                                          <p:spTgt spid="26"/>
                                        </p:tgtEl>
                                      </p:cBhvr>
                                    </p:animEffect>
                                    <p:anim calcmode="lin" valueType="num">
                                      <p:cBhvr>
                                        <p:cTn id="17" dur="500" fill="hold"/>
                                        <p:tgtEl>
                                          <p:spTgt spid="26"/>
                                        </p:tgtEl>
                                        <p:attrNameLst>
                                          <p:attrName>ppt_x</p:attrName>
                                        </p:attrNameLst>
                                      </p:cBhvr>
                                      <p:tavLst>
                                        <p:tav tm="0">
                                          <p:val>
                                            <p:strVal val="#ppt_x"/>
                                          </p:val>
                                        </p:tav>
                                        <p:tav tm="100000">
                                          <p:val>
                                            <p:strVal val="#ppt_x"/>
                                          </p:val>
                                        </p:tav>
                                      </p:tavLst>
                                    </p:anim>
                                    <p:anim calcmode="lin" valueType="num">
                                      <p:cBhvr>
                                        <p:cTn id="18" dur="5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2EBF8"/>
        </a:solid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25"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2" name="矩形: 圆角 1">
            <a:extLst>
              <a:ext uri="{FF2B5EF4-FFF2-40B4-BE49-F238E27FC236}">
                <a16:creationId xmlns:a16="http://schemas.microsoft.com/office/drawing/2014/main" id="{FC182FDA-B441-454F-98DC-0A91881A41FA}"/>
              </a:ext>
            </a:extLst>
          </p:cNvPr>
          <p:cNvSpPr/>
          <p:nvPr/>
        </p:nvSpPr>
        <p:spPr>
          <a:xfrm>
            <a:off x="536558" y="440138"/>
            <a:ext cx="11330215" cy="5683991"/>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pic>
        <p:nvPicPr>
          <p:cNvPr id="40" name="图片 3">
            <a:extLst>
              <a:ext uri="{FF2B5EF4-FFF2-40B4-BE49-F238E27FC236}">
                <a16:creationId xmlns:a16="http://schemas.microsoft.com/office/drawing/2014/main" id="{11659AF4-CDAC-4BBF-B34A-5E3F8972F3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78551" y="4691149"/>
            <a:ext cx="1139746" cy="2008124"/>
          </a:xfrm>
          <a:prstGeom prst="rect">
            <a:avLst/>
          </a:prstGeom>
        </p:spPr>
      </p:pic>
      <p:grpSp>
        <p:nvGrpSpPr>
          <p:cNvPr id="26" name="Group 25">
            <a:extLst>
              <a:ext uri="{FF2B5EF4-FFF2-40B4-BE49-F238E27FC236}">
                <a16:creationId xmlns:a16="http://schemas.microsoft.com/office/drawing/2014/main" id="{6177482C-1EA9-42A0-B458-7FDA4397D2A2}"/>
              </a:ext>
            </a:extLst>
          </p:cNvPr>
          <p:cNvGrpSpPr/>
          <p:nvPr/>
        </p:nvGrpSpPr>
        <p:grpSpPr>
          <a:xfrm>
            <a:off x="5886549" y="944052"/>
            <a:ext cx="5980224" cy="4369626"/>
            <a:chOff x="4972113" y="2435364"/>
            <a:chExt cx="6591365" cy="3394130"/>
          </a:xfrm>
        </p:grpSpPr>
        <p:pic>
          <p:nvPicPr>
            <p:cNvPr id="32" name="图片 7">
              <a:extLst>
                <a:ext uri="{FF2B5EF4-FFF2-40B4-BE49-F238E27FC236}">
                  <a16:creationId xmlns:a16="http://schemas.microsoft.com/office/drawing/2014/main" id="{A04D071E-9CD3-45BA-AE47-4A6BC8F38AC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72113" y="2435364"/>
              <a:ext cx="6591365" cy="3394130"/>
            </a:xfrm>
            <a:prstGeom prst="rect">
              <a:avLst/>
            </a:prstGeom>
          </p:spPr>
        </p:pic>
        <p:sp>
          <p:nvSpPr>
            <p:cNvPr id="34" name="Rectangle: Rounded Corners 38">
              <a:extLst>
                <a:ext uri="{FF2B5EF4-FFF2-40B4-BE49-F238E27FC236}">
                  <a16:creationId xmlns:a16="http://schemas.microsoft.com/office/drawing/2014/main" id="{917DF996-DC0C-4D10-8771-B012908756B5}"/>
                </a:ext>
              </a:extLst>
            </p:cNvPr>
            <p:cNvSpPr/>
            <p:nvPr/>
          </p:nvSpPr>
          <p:spPr>
            <a:xfrm>
              <a:off x="5795319" y="3429000"/>
              <a:ext cx="3403832" cy="148164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30" name="文本框 18">
            <a:extLst>
              <a:ext uri="{FF2B5EF4-FFF2-40B4-BE49-F238E27FC236}">
                <a16:creationId xmlns:a16="http://schemas.microsoft.com/office/drawing/2014/main" id="{54EE3227-F4BF-40EC-ABA5-850CC6455C48}"/>
              </a:ext>
            </a:extLst>
          </p:cNvPr>
          <p:cNvSpPr txBox="1"/>
          <p:nvPr/>
        </p:nvSpPr>
        <p:spPr>
          <a:xfrm>
            <a:off x="6536469" y="2246504"/>
            <a:ext cx="5018063" cy="1477328"/>
          </a:xfrm>
          <a:prstGeom prst="rect">
            <a:avLst/>
          </a:prstGeom>
          <a:noFill/>
          <a:ln>
            <a:noFill/>
          </a:ln>
        </p:spPr>
        <p:txBody>
          <a:bodyPr wrap="square" rtlCol="0">
            <a:spAutoFit/>
          </a:bodyPr>
          <a:lstStyle/>
          <a:p>
            <a:pPr lvl="0" algn="just"/>
            <a:r>
              <a:rPr lang="vi-VN" altLang="zh-CN" sz="30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Hùng rất ham đọc sách để mở rộng thêm sự hiểu biết cho bản thân.</a:t>
            </a:r>
          </a:p>
        </p:txBody>
      </p:sp>
      <p:pic>
        <p:nvPicPr>
          <p:cNvPr id="18" name="Picture 17">
            <a:extLst>
              <a:ext uri="{FF2B5EF4-FFF2-40B4-BE49-F238E27FC236}">
                <a16:creationId xmlns:a16="http://schemas.microsoft.com/office/drawing/2014/main" id="{5E144751-F180-4FE0-A5A0-AEBF0E61D06B}"/>
              </a:ext>
            </a:extLst>
          </p:cNvPr>
          <p:cNvPicPr>
            <a:picLocks noChangeAspect="1"/>
          </p:cNvPicPr>
          <p:nvPr/>
        </p:nvPicPr>
        <p:blipFill>
          <a:blip r:embed="rId7"/>
          <a:stretch>
            <a:fillRect/>
          </a:stretch>
        </p:blipFill>
        <p:spPr>
          <a:xfrm>
            <a:off x="536558" y="1488125"/>
            <a:ext cx="5254928" cy="2994087"/>
          </a:xfrm>
          <a:prstGeom prst="rect">
            <a:avLst/>
          </a:prstGeom>
        </p:spPr>
      </p:pic>
    </p:spTree>
    <p:extLst>
      <p:ext uri="{BB962C8B-B14F-4D97-AF65-F5344CB8AC3E}">
        <p14:creationId xmlns:p14="http://schemas.microsoft.com/office/powerpoint/2010/main" val="2310025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ppt_x"/>
                                          </p:val>
                                        </p:tav>
                                        <p:tav tm="100000">
                                          <p:val>
                                            <p:strVal val="#ppt_x"/>
                                          </p:val>
                                        </p:tav>
                                      </p:tavLst>
                                    </p:anim>
                                    <p:anim calcmode="lin" valueType="num">
                                      <p:cBhvr additive="base">
                                        <p:cTn id="8" dur="500" fill="hold"/>
                                        <p:tgtEl>
                                          <p:spTgt spid="40"/>
                                        </p:tgtEl>
                                        <p:attrNameLst>
                                          <p:attrName>ppt_y</p:attrName>
                                        </p:attrNameLst>
                                      </p:cBhvr>
                                      <p:tavLst>
                                        <p:tav tm="0">
                                          <p:val>
                                            <p:strVal val="1+#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fade">
                                      <p:cBhvr>
                                        <p:cTn id="11" dur="500"/>
                                        <p:tgtEl>
                                          <p:spTgt spid="30"/>
                                        </p:tgtEl>
                                      </p:cBhvr>
                                    </p:animEffect>
                                    <p:anim calcmode="lin" valueType="num">
                                      <p:cBhvr>
                                        <p:cTn id="12" dur="500" fill="hold"/>
                                        <p:tgtEl>
                                          <p:spTgt spid="30"/>
                                        </p:tgtEl>
                                        <p:attrNameLst>
                                          <p:attrName>ppt_x</p:attrName>
                                        </p:attrNameLst>
                                      </p:cBhvr>
                                      <p:tavLst>
                                        <p:tav tm="0">
                                          <p:val>
                                            <p:strVal val="#ppt_x"/>
                                          </p:val>
                                        </p:tav>
                                        <p:tav tm="100000">
                                          <p:val>
                                            <p:strVal val="#ppt_x"/>
                                          </p:val>
                                        </p:tav>
                                      </p:tavLst>
                                    </p:anim>
                                    <p:anim calcmode="lin" valueType="num">
                                      <p:cBhvr>
                                        <p:cTn id="13" dur="500" fill="hold"/>
                                        <p:tgtEl>
                                          <p:spTgt spid="30"/>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500"/>
                                        <p:tgtEl>
                                          <p:spTgt spid="26"/>
                                        </p:tgtEl>
                                      </p:cBhvr>
                                    </p:animEffect>
                                    <p:anim calcmode="lin" valueType="num">
                                      <p:cBhvr>
                                        <p:cTn id="17" dur="500" fill="hold"/>
                                        <p:tgtEl>
                                          <p:spTgt spid="26"/>
                                        </p:tgtEl>
                                        <p:attrNameLst>
                                          <p:attrName>ppt_x</p:attrName>
                                        </p:attrNameLst>
                                      </p:cBhvr>
                                      <p:tavLst>
                                        <p:tav tm="0">
                                          <p:val>
                                            <p:strVal val="#ppt_x"/>
                                          </p:val>
                                        </p:tav>
                                        <p:tav tm="100000">
                                          <p:val>
                                            <p:strVal val="#ppt_x"/>
                                          </p:val>
                                        </p:tav>
                                      </p:tavLst>
                                    </p:anim>
                                    <p:anim calcmode="lin" valueType="num">
                                      <p:cBhvr>
                                        <p:cTn id="18" dur="5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2EBF8"/>
        </a:solid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2105"/>
            <a:ext cx="12192000" cy="5405947"/>
          </a:xfrm>
          <a:prstGeom prst="rect">
            <a:avLst/>
          </a:prstGeom>
        </p:spPr>
      </p:pic>
      <p:grpSp>
        <p:nvGrpSpPr>
          <p:cNvPr id="25"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2" name="矩形: 圆角 1">
            <a:extLst>
              <a:ext uri="{FF2B5EF4-FFF2-40B4-BE49-F238E27FC236}">
                <a16:creationId xmlns:a16="http://schemas.microsoft.com/office/drawing/2014/main" id="{FC182FDA-B441-454F-98DC-0A91881A41FA}"/>
              </a:ext>
            </a:extLst>
          </p:cNvPr>
          <p:cNvSpPr/>
          <p:nvPr/>
        </p:nvSpPr>
        <p:spPr>
          <a:xfrm>
            <a:off x="434957" y="406269"/>
            <a:ext cx="11330215" cy="5683991"/>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pic>
        <p:nvPicPr>
          <p:cNvPr id="40" name="图片 3">
            <a:extLst>
              <a:ext uri="{FF2B5EF4-FFF2-40B4-BE49-F238E27FC236}">
                <a16:creationId xmlns:a16="http://schemas.microsoft.com/office/drawing/2014/main" id="{11659AF4-CDAC-4BBF-B34A-5E3F8972F3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78551" y="4691149"/>
            <a:ext cx="1139746" cy="2008124"/>
          </a:xfrm>
          <a:prstGeom prst="rect">
            <a:avLst/>
          </a:prstGeom>
        </p:spPr>
      </p:pic>
      <p:grpSp>
        <p:nvGrpSpPr>
          <p:cNvPr id="26" name="Group 25">
            <a:extLst>
              <a:ext uri="{FF2B5EF4-FFF2-40B4-BE49-F238E27FC236}">
                <a16:creationId xmlns:a16="http://schemas.microsoft.com/office/drawing/2014/main" id="{6177482C-1EA9-42A0-B458-7FDA4397D2A2}"/>
              </a:ext>
            </a:extLst>
          </p:cNvPr>
          <p:cNvGrpSpPr/>
          <p:nvPr/>
        </p:nvGrpSpPr>
        <p:grpSpPr>
          <a:xfrm>
            <a:off x="5784948" y="910183"/>
            <a:ext cx="5980224" cy="4369626"/>
            <a:chOff x="4972113" y="2435364"/>
            <a:chExt cx="6591365" cy="3394130"/>
          </a:xfrm>
        </p:grpSpPr>
        <p:pic>
          <p:nvPicPr>
            <p:cNvPr id="32" name="图片 7">
              <a:extLst>
                <a:ext uri="{FF2B5EF4-FFF2-40B4-BE49-F238E27FC236}">
                  <a16:creationId xmlns:a16="http://schemas.microsoft.com/office/drawing/2014/main" id="{A04D071E-9CD3-45BA-AE47-4A6BC8F38AC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72113" y="2435364"/>
              <a:ext cx="6591365" cy="3394130"/>
            </a:xfrm>
            <a:prstGeom prst="rect">
              <a:avLst/>
            </a:prstGeom>
          </p:spPr>
        </p:pic>
        <p:sp>
          <p:nvSpPr>
            <p:cNvPr id="34" name="Rectangle: Rounded Corners 38">
              <a:extLst>
                <a:ext uri="{FF2B5EF4-FFF2-40B4-BE49-F238E27FC236}">
                  <a16:creationId xmlns:a16="http://schemas.microsoft.com/office/drawing/2014/main" id="{917DF996-DC0C-4D10-8771-B012908756B5}"/>
                </a:ext>
              </a:extLst>
            </p:cNvPr>
            <p:cNvSpPr/>
            <p:nvPr/>
          </p:nvSpPr>
          <p:spPr>
            <a:xfrm>
              <a:off x="5795319" y="3429000"/>
              <a:ext cx="3403832" cy="148164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30" name="文本框 18">
            <a:extLst>
              <a:ext uri="{FF2B5EF4-FFF2-40B4-BE49-F238E27FC236}">
                <a16:creationId xmlns:a16="http://schemas.microsoft.com/office/drawing/2014/main" id="{54EE3227-F4BF-40EC-ABA5-850CC6455C48}"/>
              </a:ext>
            </a:extLst>
          </p:cNvPr>
          <p:cNvSpPr txBox="1"/>
          <p:nvPr/>
        </p:nvSpPr>
        <p:spPr>
          <a:xfrm>
            <a:off x="6423798" y="2205364"/>
            <a:ext cx="5018063" cy="1569660"/>
          </a:xfrm>
          <a:prstGeom prst="rect">
            <a:avLst/>
          </a:prstGeom>
          <a:noFill/>
          <a:ln>
            <a:noFill/>
          </a:ln>
        </p:spPr>
        <p:txBody>
          <a:bodyPr wrap="square" rtlCol="0">
            <a:spAutoFit/>
          </a:bodyPr>
          <a:lstStyle/>
          <a:p>
            <a:pPr lvl="0" algn="just"/>
            <a:r>
              <a:rPr lang="vi-VN" altLang="zh-CN" sz="32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Tuấn thích làm việc theo nhóm để học hỏi và hỗ trợ các bạn</a:t>
            </a:r>
          </a:p>
        </p:txBody>
      </p:sp>
      <p:pic>
        <p:nvPicPr>
          <p:cNvPr id="19" name="Picture 18">
            <a:extLst>
              <a:ext uri="{FF2B5EF4-FFF2-40B4-BE49-F238E27FC236}">
                <a16:creationId xmlns:a16="http://schemas.microsoft.com/office/drawing/2014/main" id="{C5B6F5C0-0919-429B-8E75-DFEA9662FB0D}"/>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623689" y="1542722"/>
            <a:ext cx="4837948" cy="2921617"/>
          </a:xfrm>
          <a:prstGeom prst="rect">
            <a:avLst/>
          </a:prstGeom>
        </p:spPr>
      </p:pic>
    </p:spTree>
    <p:extLst>
      <p:ext uri="{BB962C8B-B14F-4D97-AF65-F5344CB8AC3E}">
        <p14:creationId xmlns:p14="http://schemas.microsoft.com/office/powerpoint/2010/main" val="20586421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par>
                                <p:cTn id="8" presetID="2" presetClass="entr" presetSubtype="4" fill="hold" nodeType="withEffect">
                                  <p:stCondLst>
                                    <p:cond delay="0"/>
                                  </p:stCondLst>
                                  <p:childTnLst>
                                    <p:set>
                                      <p:cBhvr>
                                        <p:cTn id="9" dur="1" fill="hold">
                                          <p:stCondLst>
                                            <p:cond delay="0"/>
                                          </p:stCondLst>
                                        </p:cTn>
                                        <p:tgtEl>
                                          <p:spTgt spid="40"/>
                                        </p:tgtEl>
                                        <p:attrNameLst>
                                          <p:attrName>style.visibility</p:attrName>
                                        </p:attrNameLst>
                                      </p:cBhvr>
                                      <p:to>
                                        <p:strVal val="visible"/>
                                      </p:to>
                                    </p:set>
                                    <p:anim calcmode="lin" valueType="num">
                                      <p:cBhvr additive="base">
                                        <p:cTn id="10" dur="500" fill="hold"/>
                                        <p:tgtEl>
                                          <p:spTgt spid="40"/>
                                        </p:tgtEl>
                                        <p:attrNameLst>
                                          <p:attrName>ppt_x</p:attrName>
                                        </p:attrNameLst>
                                      </p:cBhvr>
                                      <p:tavLst>
                                        <p:tav tm="0">
                                          <p:val>
                                            <p:strVal val="#ppt_x"/>
                                          </p:val>
                                        </p:tav>
                                        <p:tav tm="100000">
                                          <p:val>
                                            <p:strVal val="#ppt_x"/>
                                          </p:val>
                                        </p:tav>
                                      </p:tavLst>
                                    </p:anim>
                                    <p:anim calcmode="lin" valueType="num">
                                      <p:cBhvr additive="base">
                                        <p:cTn id="11" dur="500" fill="hold"/>
                                        <p:tgtEl>
                                          <p:spTgt spid="40"/>
                                        </p:tgtEl>
                                        <p:attrNameLst>
                                          <p:attrName>ppt_y</p:attrName>
                                        </p:attrNameLst>
                                      </p:cBhvr>
                                      <p:tavLst>
                                        <p:tav tm="0">
                                          <p:val>
                                            <p:strVal val="1+#ppt_h/2"/>
                                          </p:val>
                                        </p:tav>
                                        <p:tav tm="100000">
                                          <p:val>
                                            <p:strVal val="#ppt_y"/>
                                          </p:val>
                                        </p:tav>
                                      </p:tavLst>
                                    </p:anim>
                                  </p:childTnLst>
                                </p:cTn>
                              </p:par>
                              <p:par>
                                <p:cTn id="12" presetID="42" presetClass="entr" presetSubtype="0" fill="hold" grpId="0" nodeType="withEffect">
                                  <p:stCondLst>
                                    <p:cond delay="0"/>
                                  </p:stCondLst>
                                  <p:childTnLst>
                                    <p:set>
                                      <p:cBhvr>
                                        <p:cTn id="13" dur="1" fill="hold">
                                          <p:stCondLst>
                                            <p:cond delay="0"/>
                                          </p:stCondLst>
                                        </p:cTn>
                                        <p:tgtEl>
                                          <p:spTgt spid="30"/>
                                        </p:tgtEl>
                                        <p:attrNameLst>
                                          <p:attrName>style.visibility</p:attrName>
                                        </p:attrNameLst>
                                      </p:cBhvr>
                                      <p:to>
                                        <p:strVal val="visible"/>
                                      </p:to>
                                    </p:set>
                                    <p:animEffect transition="in" filter="fade">
                                      <p:cBhvr>
                                        <p:cTn id="14" dur="500"/>
                                        <p:tgtEl>
                                          <p:spTgt spid="30"/>
                                        </p:tgtEl>
                                      </p:cBhvr>
                                    </p:animEffect>
                                    <p:anim calcmode="lin" valueType="num">
                                      <p:cBhvr>
                                        <p:cTn id="15" dur="500" fill="hold"/>
                                        <p:tgtEl>
                                          <p:spTgt spid="30"/>
                                        </p:tgtEl>
                                        <p:attrNameLst>
                                          <p:attrName>ppt_x</p:attrName>
                                        </p:attrNameLst>
                                      </p:cBhvr>
                                      <p:tavLst>
                                        <p:tav tm="0">
                                          <p:val>
                                            <p:strVal val="#ppt_x"/>
                                          </p:val>
                                        </p:tav>
                                        <p:tav tm="100000">
                                          <p:val>
                                            <p:strVal val="#ppt_x"/>
                                          </p:val>
                                        </p:tav>
                                      </p:tavLst>
                                    </p:anim>
                                    <p:anim calcmode="lin" valueType="num">
                                      <p:cBhvr>
                                        <p:cTn id="16" dur="500" fill="hold"/>
                                        <p:tgtEl>
                                          <p:spTgt spid="30"/>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500"/>
                                        <p:tgtEl>
                                          <p:spTgt spid="26"/>
                                        </p:tgtEl>
                                      </p:cBhvr>
                                    </p:animEffect>
                                    <p:anim calcmode="lin" valueType="num">
                                      <p:cBhvr>
                                        <p:cTn id="20" dur="500" fill="hold"/>
                                        <p:tgtEl>
                                          <p:spTgt spid="26"/>
                                        </p:tgtEl>
                                        <p:attrNameLst>
                                          <p:attrName>ppt_x</p:attrName>
                                        </p:attrNameLst>
                                      </p:cBhvr>
                                      <p:tavLst>
                                        <p:tav tm="0">
                                          <p:val>
                                            <p:strVal val="#ppt_x"/>
                                          </p:val>
                                        </p:tav>
                                        <p:tav tm="100000">
                                          <p:val>
                                            <p:strVal val="#ppt_x"/>
                                          </p:val>
                                        </p:tav>
                                      </p:tavLst>
                                    </p:anim>
                                    <p:anim calcmode="lin" valueType="num">
                                      <p:cBhvr>
                                        <p:cTn id="21" dur="5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2EBF8"/>
        </a:solid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25"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2" name="矩形: 圆角 1">
            <a:extLst>
              <a:ext uri="{FF2B5EF4-FFF2-40B4-BE49-F238E27FC236}">
                <a16:creationId xmlns:a16="http://schemas.microsoft.com/office/drawing/2014/main" id="{FC182FDA-B441-454F-98DC-0A91881A41FA}"/>
              </a:ext>
            </a:extLst>
          </p:cNvPr>
          <p:cNvSpPr/>
          <p:nvPr/>
        </p:nvSpPr>
        <p:spPr>
          <a:xfrm>
            <a:off x="536558" y="451427"/>
            <a:ext cx="11330215" cy="5683991"/>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pic>
        <p:nvPicPr>
          <p:cNvPr id="40" name="图片 3">
            <a:extLst>
              <a:ext uri="{FF2B5EF4-FFF2-40B4-BE49-F238E27FC236}">
                <a16:creationId xmlns:a16="http://schemas.microsoft.com/office/drawing/2014/main" id="{11659AF4-CDAC-4BBF-B34A-5E3F8972F3F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178551" y="4691149"/>
            <a:ext cx="1139746" cy="2008124"/>
          </a:xfrm>
          <a:prstGeom prst="rect">
            <a:avLst/>
          </a:prstGeom>
        </p:spPr>
      </p:pic>
      <p:grpSp>
        <p:nvGrpSpPr>
          <p:cNvPr id="26" name="Group 25">
            <a:extLst>
              <a:ext uri="{FF2B5EF4-FFF2-40B4-BE49-F238E27FC236}">
                <a16:creationId xmlns:a16="http://schemas.microsoft.com/office/drawing/2014/main" id="{6177482C-1EA9-42A0-B458-7FDA4397D2A2}"/>
              </a:ext>
            </a:extLst>
          </p:cNvPr>
          <p:cNvGrpSpPr/>
          <p:nvPr/>
        </p:nvGrpSpPr>
        <p:grpSpPr>
          <a:xfrm>
            <a:off x="5886549" y="955341"/>
            <a:ext cx="5980224" cy="4369626"/>
            <a:chOff x="4972113" y="2435364"/>
            <a:chExt cx="6591365" cy="3394130"/>
          </a:xfrm>
        </p:grpSpPr>
        <p:pic>
          <p:nvPicPr>
            <p:cNvPr id="32" name="图片 7">
              <a:extLst>
                <a:ext uri="{FF2B5EF4-FFF2-40B4-BE49-F238E27FC236}">
                  <a16:creationId xmlns:a16="http://schemas.microsoft.com/office/drawing/2014/main" id="{A04D071E-9CD3-45BA-AE47-4A6BC8F38AC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72113" y="2435364"/>
              <a:ext cx="6591365" cy="3394130"/>
            </a:xfrm>
            <a:prstGeom prst="rect">
              <a:avLst/>
            </a:prstGeom>
          </p:spPr>
        </p:pic>
        <p:sp>
          <p:nvSpPr>
            <p:cNvPr id="34" name="Rectangle: Rounded Corners 38">
              <a:extLst>
                <a:ext uri="{FF2B5EF4-FFF2-40B4-BE49-F238E27FC236}">
                  <a16:creationId xmlns:a16="http://schemas.microsoft.com/office/drawing/2014/main" id="{917DF996-DC0C-4D10-8771-B012908756B5}"/>
                </a:ext>
              </a:extLst>
            </p:cNvPr>
            <p:cNvSpPr/>
            <p:nvPr/>
          </p:nvSpPr>
          <p:spPr>
            <a:xfrm>
              <a:off x="5795319" y="3429000"/>
              <a:ext cx="3403832" cy="148164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30" name="文本框 18">
            <a:extLst>
              <a:ext uri="{FF2B5EF4-FFF2-40B4-BE49-F238E27FC236}">
                <a16:creationId xmlns:a16="http://schemas.microsoft.com/office/drawing/2014/main" id="{54EE3227-F4BF-40EC-ABA5-850CC6455C48}"/>
              </a:ext>
            </a:extLst>
          </p:cNvPr>
          <p:cNvSpPr txBox="1"/>
          <p:nvPr/>
        </p:nvSpPr>
        <p:spPr>
          <a:xfrm>
            <a:off x="6460663" y="2148838"/>
            <a:ext cx="5018063" cy="1569660"/>
          </a:xfrm>
          <a:prstGeom prst="rect">
            <a:avLst/>
          </a:prstGeom>
          <a:noFill/>
          <a:ln>
            <a:noFill/>
          </a:ln>
        </p:spPr>
        <p:txBody>
          <a:bodyPr wrap="square" rtlCol="0">
            <a:spAutoFit/>
          </a:bodyPr>
          <a:lstStyle/>
          <a:p>
            <a:pPr lvl="0" algn="just"/>
            <a:r>
              <a:rPr lang="vi-VN" altLang="zh-CN" sz="32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Ngọc thích tìm hiểu và đặt câu hỏi về mọi thứ xung quanh mình.</a:t>
            </a:r>
          </a:p>
        </p:txBody>
      </p:sp>
      <p:pic>
        <p:nvPicPr>
          <p:cNvPr id="19" name="Picture 18">
            <a:extLst>
              <a:ext uri="{FF2B5EF4-FFF2-40B4-BE49-F238E27FC236}">
                <a16:creationId xmlns:a16="http://schemas.microsoft.com/office/drawing/2014/main" id="{AFFE1849-0354-46D5-AD43-558FEAAAAFA2}"/>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088255" y="1634128"/>
            <a:ext cx="4530015" cy="2845383"/>
          </a:xfrm>
          <a:prstGeom prst="rect">
            <a:avLst/>
          </a:prstGeom>
        </p:spPr>
      </p:pic>
    </p:spTree>
    <p:extLst>
      <p:ext uri="{BB962C8B-B14F-4D97-AF65-F5344CB8AC3E}">
        <p14:creationId xmlns:p14="http://schemas.microsoft.com/office/powerpoint/2010/main" val="12884302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ppt_x"/>
                                          </p:val>
                                        </p:tav>
                                        <p:tav tm="100000">
                                          <p:val>
                                            <p:strVal val="#ppt_x"/>
                                          </p:val>
                                        </p:tav>
                                      </p:tavLst>
                                    </p:anim>
                                    <p:anim calcmode="lin" valueType="num">
                                      <p:cBhvr additive="base">
                                        <p:cTn id="8" dur="500" fill="hold"/>
                                        <p:tgtEl>
                                          <p:spTgt spid="40"/>
                                        </p:tgtEl>
                                        <p:attrNameLst>
                                          <p:attrName>ppt_y</p:attrName>
                                        </p:attrNameLst>
                                      </p:cBhvr>
                                      <p:tavLst>
                                        <p:tav tm="0">
                                          <p:val>
                                            <p:strVal val="1+#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fade">
                                      <p:cBhvr>
                                        <p:cTn id="11" dur="500"/>
                                        <p:tgtEl>
                                          <p:spTgt spid="30"/>
                                        </p:tgtEl>
                                      </p:cBhvr>
                                    </p:animEffect>
                                    <p:anim calcmode="lin" valueType="num">
                                      <p:cBhvr>
                                        <p:cTn id="12" dur="500" fill="hold"/>
                                        <p:tgtEl>
                                          <p:spTgt spid="30"/>
                                        </p:tgtEl>
                                        <p:attrNameLst>
                                          <p:attrName>ppt_x</p:attrName>
                                        </p:attrNameLst>
                                      </p:cBhvr>
                                      <p:tavLst>
                                        <p:tav tm="0">
                                          <p:val>
                                            <p:strVal val="#ppt_x"/>
                                          </p:val>
                                        </p:tav>
                                        <p:tav tm="100000">
                                          <p:val>
                                            <p:strVal val="#ppt_x"/>
                                          </p:val>
                                        </p:tav>
                                      </p:tavLst>
                                    </p:anim>
                                    <p:anim calcmode="lin" valueType="num">
                                      <p:cBhvr>
                                        <p:cTn id="13" dur="500" fill="hold"/>
                                        <p:tgtEl>
                                          <p:spTgt spid="30"/>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500"/>
                                        <p:tgtEl>
                                          <p:spTgt spid="26"/>
                                        </p:tgtEl>
                                      </p:cBhvr>
                                    </p:animEffect>
                                    <p:anim calcmode="lin" valueType="num">
                                      <p:cBhvr>
                                        <p:cTn id="17" dur="500" fill="hold"/>
                                        <p:tgtEl>
                                          <p:spTgt spid="26"/>
                                        </p:tgtEl>
                                        <p:attrNameLst>
                                          <p:attrName>ppt_x</p:attrName>
                                        </p:attrNameLst>
                                      </p:cBhvr>
                                      <p:tavLst>
                                        <p:tav tm="0">
                                          <p:val>
                                            <p:strVal val="#ppt_x"/>
                                          </p:val>
                                        </p:tav>
                                        <p:tav tm="100000">
                                          <p:val>
                                            <p:strVal val="#ppt_x"/>
                                          </p:val>
                                        </p:tav>
                                      </p:tavLst>
                                    </p:anim>
                                    <p:anim calcmode="lin" valueType="num">
                                      <p:cBhvr>
                                        <p:cTn id="18" dur="500" fill="hold"/>
                                        <p:tgtEl>
                                          <p:spTgt spid="26"/>
                                        </p:tgtEl>
                                        <p:attrNameLst>
                                          <p:attrName>ppt_y</p:attrName>
                                        </p:attrNameLst>
                                      </p:cBhvr>
                                      <p:tavLst>
                                        <p:tav tm="0">
                                          <p:val>
                                            <p:strVal val="#ppt_y+.1"/>
                                          </p:val>
                                        </p:tav>
                                        <p:tav tm="100000">
                                          <p:val>
                                            <p:strVal val="#ppt_y"/>
                                          </p:val>
                                        </p:tav>
                                      </p:tavLst>
                                    </p:anim>
                                  </p:childTnLst>
                                </p:cTn>
                              </p:par>
                              <p:par>
                                <p:cTn id="19" presetID="10"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25"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2" name="矩形: 圆角 1">
            <a:extLst>
              <a:ext uri="{FF2B5EF4-FFF2-40B4-BE49-F238E27FC236}">
                <a16:creationId xmlns:a16="http://schemas.microsoft.com/office/drawing/2014/main" id="{FC182FDA-B441-454F-98DC-0A91881A41FA}"/>
              </a:ext>
            </a:extLst>
          </p:cNvPr>
          <p:cNvSpPr/>
          <p:nvPr/>
        </p:nvSpPr>
        <p:spPr>
          <a:xfrm>
            <a:off x="536559" y="509484"/>
            <a:ext cx="11264144" cy="5792938"/>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pic>
        <p:nvPicPr>
          <p:cNvPr id="8" name="图片 7">
            <a:extLst>
              <a:ext uri="{FF2B5EF4-FFF2-40B4-BE49-F238E27FC236}">
                <a16:creationId xmlns:a16="http://schemas.microsoft.com/office/drawing/2014/main" id="{3DEF2A0A-EA2B-4BEA-841C-27BDC112922F}"/>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315535" y="4518148"/>
            <a:ext cx="1876465" cy="1876465"/>
          </a:xfrm>
          <a:prstGeom prst="rect">
            <a:avLst/>
          </a:prstGeom>
        </p:spPr>
      </p:pic>
      <p:pic>
        <p:nvPicPr>
          <p:cNvPr id="7" name="图片 6">
            <a:extLst>
              <a:ext uri="{FF2B5EF4-FFF2-40B4-BE49-F238E27FC236}">
                <a16:creationId xmlns:a16="http://schemas.microsoft.com/office/drawing/2014/main" id="{9C4EA425-FB0D-4393-A28A-8FBAF5BCC56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40528" y="2740236"/>
            <a:ext cx="3555823" cy="3555823"/>
          </a:xfrm>
          <a:prstGeom prst="rect">
            <a:avLst/>
          </a:prstGeom>
        </p:spPr>
      </p:pic>
      <p:pic>
        <p:nvPicPr>
          <p:cNvPr id="19" name="图片 3">
            <a:extLst>
              <a:ext uri="{FF2B5EF4-FFF2-40B4-BE49-F238E27FC236}">
                <a16:creationId xmlns:a16="http://schemas.microsoft.com/office/drawing/2014/main" id="{C74A8FE7-201F-4C16-8D0C-7CA33F0575D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19876" y="0"/>
            <a:ext cx="2276475" cy="1838325"/>
          </a:xfrm>
          <a:prstGeom prst="rect">
            <a:avLst/>
          </a:prstGeom>
        </p:spPr>
      </p:pic>
      <p:pic>
        <p:nvPicPr>
          <p:cNvPr id="12" name="图片 9">
            <a:extLst>
              <a:ext uri="{FF2B5EF4-FFF2-40B4-BE49-F238E27FC236}">
                <a16:creationId xmlns:a16="http://schemas.microsoft.com/office/drawing/2014/main" id="{F3964E22-1C8F-4468-A4ED-ADDB8682E80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4240" y="1469755"/>
            <a:ext cx="9676673" cy="3918490"/>
          </a:xfrm>
          <a:prstGeom prst="rect">
            <a:avLst/>
          </a:prstGeom>
        </p:spPr>
      </p:pic>
      <p:sp>
        <p:nvSpPr>
          <p:cNvPr id="3" name="矩形: 圆角 17">
            <a:extLst>
              <a:ext uri="{FF2B5EF4-FFF2-40B4-BE49-F238E27FC236}">
                <a16:creationId xmlns:a16="http://schemas.microsoft.com/office/drawing/2014/main" id="{6B71E418-2692-0D61-0AF6-5FA9BFB0F207}"/>
              </a:ext>
            </a:extLst>
          </p:cNvPr>
          <p:cNvSpPr/>
          <p:nvPr/>
        </p:nvSpPr>
        <p:spPr>
          <a:xfrm>
            <a:off x="2771722" y="2851703"/>
            <a:ext cx="5336560" cy="1565578"/>
          </a:xfrm>
          <a:prstGeom prst="roundRect">
            <a:avLst>
              <a:gd name="adj" fmla="val 11805"/>
            </a:avLst>
          </a:prstGeom>
          <a:solidFill>
            <a:schemeClr val="accent4">
              <a:lumMod val="20000"/>
              <a:lumOff val="80000"/>
            </a:schemeClr>
          </a:solidFill>
          <a:ln w="28575">
            <a:solidFill>
              <a:schemeClr val="tx1">
                <a:lumMod val="85000"/>
                <a:lumOff val="1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dirty="0" err="1">
                <a:solidFill>
                  <a:srgbClr val="FF0000"/>
                </a:solidFill>
                <a:latin typeface="Bahnschrift SemiLight SemiConde" panose="020B0502040204020203" pitchFamily="34" charset="0"/>
                <a:ea typeface="微软雅黑"/>
              </a:rPr>
              <a:t>Hoạt</a:t>
            </a:r>
            <a:r>
              <a:rPr lang="en-US" altLang="zh-CN" sz="3600" dirty="0">
                <a:solidFill>
                  <a:srgbClr val="FF0000"/>
                </a:solidFill>
                <a:latin typeface="Bahnschrift SemiLight SemiConde" panose="020B0502040204020203" pitchFamily="34" charset="0"/>
                <a:ea typeface="微软雅黑"/>
              </a:rPr>
              <a:t> </a:t>
            </a:r>
            <a:r>
              <a:rPr lang="en-US" altLang="zh-CN" sz="3600" dirty="0" err="1">
                <a:solidFill>
                  <a:srgbClr val="FF0000"/>
                </a:solidFill>
                <a:latin typeface="Bahnschrift SemiLight SemiConde" panose="020B0502040204020203" pitchFamily="34" charset="0"/>
                <a:ea typeface="微软雅黑"/>
              </a:rPr>
              <a:t>động</a:t>
            </a:r>
            <a:r>
              <a:rPr lang="en-US" altLang="zh-CN" sz="3600" dirty="0">
                <a:solidFill>
                  <a:srgbClr val="FF0000"/>
                </a:solidFill>
                <a:latin typeface="Bahnschrift SemiLight SemiConde" panose="020B0502040204020203" pitchFamily="34" charset="0"/>
                <a:ea typeface="微软雅黑"/>
              </a:rPr>
              <a:t> 2. </a:t>
            </a:r>
            <a:r>
              <a:rPr lang="en-US" altLang="zh-CN" sz="3600" dirty="0" err="1">
                <a:solidFill>
                  <a:srgbClr val="FF0000"/>
                </a:solidFill>
                <a:latin typeface="Bahnschrift SemiLight SemiConde" panose="020B0502040204020203" pitchFamily="34" charset="0"/>
                <a:ea typeface="微软雅黑"/>
              </a:rPr>
              <a:t>Tìm</a:t>
            </a:r>
            <a:r>
              <a:rPr lang="en-US" altLang="zh-CN" sz="3600" dirty="0">
                <a:solidFill>
                  <a:srgbClr val="FF0000"/>
                </a:solidFill>
                <a:latin typeface="Bahnschrift SemiLight SemiConde" panose="020B0502040204020203" pitchFamily="34" charset="0"/>
                <a:ea typeface="微软雅黑"/>
              </a:rPr>
              <a:t> </a:t>
            </a:r>
            <a:r>
              <a:rPr lang="en-US" altLang="zh-CN" sz="3600" dirty="0" err="1">
                <a:solidFill>
                  <a:srgbClr val="FF0000"/>
                </a:solidFill>
                <a:latin typeface="Bahnschrift SemiLight SemiConde" panose="020B0502040204020203" pitchFamily="34" charset="0"/>
                <a:ea typeface="微软雅黑"/>
              </a:rPr>
              <a:t>hiểu</a:t>
            </a:r>
            <a:r>
              <a:rPr lang="en-US" altLang="zh-CN" sz="3600" dirty="0">
                <a:solidFill>
                  <a:srgbClr val="FF0000"/>
                </a:solidFill>
                <a:latin typeface="Bahnschrift SemiLight SemiConde" panose="020B0502040204020203" pitchFamily="34" charset="0"/>
                <a:ea typeface="微软雅黑"/>
              </a:rPr>
              <a:t> </a:t>
            </a:r>
            <a:r>
              <a:rPr lang="en-US" altLang="zh-CN" sz="3600" dirty="0" err="1">
                <a:solidFill>
                  <a:srgbClr val="FF0000"/>
                </a:solidFill>
                <a:latin typeface="Bahnschrift SemiLight SemiConde" panose="020B0502040204020203" pitchFamily="34" charset="0"/>
                <a:ea typeface="微软雅黑"/>
              </a:rPr>
              <a:t>lợi</a:t>
            </a:r>
            <a:r>
              <a:rPr lang="en-US" altLang="zh-CN" sz="3600" dirty="0">
                <a:solidFill>
                  <a:srgbClr val="FF0000"/>
                </a:solidFill>
                <a:latin typeface="Bahnschrift SemiLight SemiConde" panose="020B0502040204020203" pitchFamily="34" charset="0"/>
                <a:ea typeface="微软雅黑"/>
              </a:rPr>
              <a:t> </a:t>
            </a:r>
            <a:r>
              <a:rPr lang="en-US" altLang="zh-CN" sz="3600" dirty="0" err="1">
                <a:solidFill>
                  <a:srgbClr val="FF0000"/>
                </a:solidFill>
                <a:latin typeface="Bahnschrift SemiLight SemiConde" panose="020B0502040204020203" pitchFamily="34" charset="0"/>
                <a:ea typeface="微软雅黑"/>
              </a:rPr>
              <a:t>ích</a:t>
            </a:r>
            <a:r>
              <a:rPr lang="en-US" altLang="zh-CN" sz="3600" dirty="0">
                <a:solidFill>
                  <a:srgbClr val="FF0000"/>
                </a:solidFill>
                <a:latin typeface="Bahnschrift SemiLight SemiConde" panose="020B0502040204020203" pitchFamily="34" charset="0"/>
                <a:ea typeface="微软雅黑"/>
              </a:rPr>
              <a:t> </a:t>
            </a:r>
            <a:r>
              <a:rPr lang="en-US" altLang="zh-CN" sz="3600" dirty="0" err="1">
                <a:solidFill>
                  <a:srgbClr val="FF0000"/>
                </a:solidFill>
                <a:latin typeface="Bahnschrift SemiLight SemiConde" panose="020B0502040204020203" pitchFamily="34" charset="0"/>
                <a:ea typeface="微软雅黑"/>
              </a:rPr>
              <a:t>của</a:t>
            </a:r>
            <a:r>
              <a:rPr lang="en-US" altLang="zh-CN" sz="3600" dirty="0">
                <a:solidFill>
                  <a:srgbClr val="FF0000"/>
                </a:solidFill>
                <a:latin typeface="Bahnschrift SemiLight SemiConde" panose="020B0502040204020203" pitchFamily="34" charset="0"/>
                <a:ea typeface="微软雅黑"/>
              </a:rPr>
              <a:t> ham </a:t>
            </a:r>
            <a:r>
              <a:rPr lang="en-US" altLang="zh-CN" sz="3600" dirty="0" err="1">
                <a:solidFill>
                  <a:srgbClr val="FF0000"/>
                </a:solidFill>
                <a:latin typeface="Bahnschrift SemiLight SemiConde" panose="020B0502040204020203" pitchFamily="34" charset="0"/>
                <a:ea typeface="微软雅黑"/>
              </a:rPr>
              <a:t>học</a:t>
            </a:r>
            <a:r>
              <a:rPr lang="en-US" altLang="zh-CN" sz="3600" dirty="0">
                <a:solidFill>
                  <a:srgbClr val="FF0000"/>
                </a:solidFill>
                <a:latin typeface="Bahnschrift SemiLight SemiConde" panose="020B0502040204020203" pitchFamily="34" charset="0"/>
                <a:ea typeface="微软雅黑"/>
              </a:rPr>
              <a:t> </a:t>
            </a:r>
            <a:r>
              <a:rPr lang="en-US" altLang="zh-CN" sz="3600" dirty="0" err="1">
                <a:solidFill>
                  <a:srgbClr val="FF0000"/>
                </a:solidFill>
                <a:latin typeface="Bahnschrift SemiLight SemiConde" panose="020B0502040204020203" pitchFamily="34" charset="0"/>
                <a:ea typeface="微软雅黑"/>
              </a:rPr>
              <a:t>hỏi</a:t>
            </a:r>
            <a:r>
              <a:rPr kumimoji="0" lang="en-US" altLang="zh-CN" sz="3600" b="0" i="0" u="none" strike="noStrike" kern="1200" cap="none" spc="0" normalizeH="0" noProof="0" dirty="0">
                <a:ln>
                  <a:noFill/>
                </a:ln>
                <a:solidFill>
                  <a:srgbClr val="FF0000"/>
                </a:solidFill>
                <a:effectLst/>
                <a:uLnTx/>
                <a:uFillTx/>
                <a:latin typeface="Bahnschrift SemiLight SemiConde" panose="020B0502040204020203" pitchFamily="34" charset="0"/>
                <a:ea typeface="微软雅黑"/>
              </a:rPr>
              <a:t>.</a:t>
            </a:r>
            <a:endParaRPr kumimoji="0" lang="zh-CN" altLang="en-US" sz="3600" b="0" i="0" u="none" strike="noStrike" kern="1200" cap="none" spc="0" normalizeH="0" baseline="0" noProof="0" dirty="0">
              <a:ln>
                <a:noFill/>
              </a:ln>
              <a:solidFill>
                <a:srgbClr val="FF0000"/>
              </a:solidFill>
              <a:effectLst/>
              <a:uLnTx/>
              <a:uFillTx/>
              <a:latin typeface="Bahnschrift SemiLight SemiConde" panose="020B0502040204020203" pitchFamily="34" charset="0"/>
              <a:ea typeface="微软雅黑"/>
            </a:endParaRPr>
          </a:p>
        </p:txBody>
      </p:sp>
    </p:spTree>
    <p:extLst>
      <p:ext uri="{BB962C8B-B14F-4D97-AF65-F5344CB8AC3E}">
        <p14:creationId xmlns:p14="http://schemas.microsoft.com/office/powerpoint/2010/main" val="144845479"/>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1000"/>
                                        <p:tgtEl>
                                          <p:spTgt spid="19"/>
                                        </p:tgtEl>
                                      </p:cBhvr>
                                    </p:animEffect>
                                    <p:anim calcmode="lin" valueType="num">
                                      <p:cBhvr>
                                        <p:cTn id="16" dur="1000" fill="hold"/>
                                        <p:tgtEl>
                                          <p:spTgt spid="19"/>
                                        </p:tgtEl>
                                        <p:attrNameLst>
                                          <p:attrName>ppt_x</p:attrName>
                                        </p:attrNameLst>
                                      </p:cBhvr>
                                      <p:tavLst>
                                        <p:tav tm="0">
                                          <p:val>
                                            <p:strVal val="#ppt_x"/>
                                          </p:val>
                                        </p:tav>
                                        <p:tav tm="100000">
                                          <p:val>
                                            <p:strVal val="#ppt_x"/>
                                          </p:val>
                                        </p:tav>
                                      </p:tavLst>
                                    </p:anim>
                                    <p:anim calcmode="lin" valueType="num">
                                      <p:cBhvr>
                                        <p:cTn id="17" dur="1000" fill="hold"/>
                                        <p:tgtEl>
                                          <p:spTgt spid="19"/>
                                        </p:tgtEl>
                                        <p:attrNameLst>
                                          <p:attrName>ppt_y</p:attrName>
                                        </p:attrNameLst>
                                      </p:cBhvr>
                                      <p:tavLst>
                                        <p:tav tm="0">
                                          <p:val>
                                            <p:strVal val="#ppt_y+.1"/>
                                          </p:val>
                                        </p:tav>
                                        <p:tav tm="100000">
                                          <p:val>
                                            <p:strVal val="#ppt_y"/>
                                          </p:val>
                                        </p:tav>
                                      </p:tavLst>
                                    </p:anim>
                                  </p:childTnLst>
                                </p:cTn>
                              </p:par>
                            </p:childTnLst>
                          </p:cTn>
                        </p:par>
                        <p:par>
                          <p:cTn id="18" fill="hold">
                            <p:stCondLst>
                              <p:cond delay="1000"/>
                            </p:stCondLst>
                            <p:childTnLst>
                              <p:par>
                                <p:cTn id="19" presetID="2" presetClass="entr" presetSubtype="4" fill="hold" nodeType="after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1+#ppt_h/2"/>
                                          </p:val>
                                        </p:tav>
                                        <p:tav tm="100000">
                                          <p:val>
                                            <p:strVal val="#ppt_y"/>
                                          </p:val>
                                        </p:tav>
                                      </p:tavLst>
                                    </p:anim>
                                  </p:childTnLst>
                                </p:cTn>
                              </p:par>
                              <p:par>
                                <p:cTn id="23" presetID="53" presetClass="entr" presetSubtype="16"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p:cTn id="25" dur="500" fill="hold"/>
                                        <p:tgtEl>
                                          <p:spTgt spid="3"/>
                                        </p:tgtEl>
                                        <p:attrNameLst>
                                          <p:attrName>ppt_w</p:attrName>
                                        </p:attrNameLst>
                                      </p:cBhvr>
                                      <p:tavLst>
                                        <p:tav tm="0">
                                          <p:val>
                                            <p:fltVal val="0"/>
                                          </p:val>
                                        </p:tav>
                                        <p:tav tm="100000">
                                          <p:val>
                                            <p:strVal val="#ppt_w"/>
                                          </p:val>
                                        </p:tav>
                                      </p:tavLst>
                                    </p:anim>
                                    <p:anim calcmode="lin" valueType="num">
                                      <p:cBhvr>
                                        <p:cTn id="26" dur="500" fill="hold"/>
                                        <p:tgtEl>
                                          <p:spTgt spid="3"/>
                                        </p:tgtEl>
                                        <p:attrNameLst>
                                          <p:attrName>ppt_h</p:attrName>
                                        </p:attrNameLst>
                                      </p:cBhvr>
                                      <p:tavLst>
                                        <p:tav tm="0">
                                          <p:val>
                                            <p:fltVal val="0"/>
                                          </p:val>
                                        </p:tav>
                                        <p:tav tm="100000">
                                          <p:val>
                                            <p:strVal val="#ppt_h"/>
                                          </p:val>
                                        </p:tav>
                                      </p:tavLst>
                                    </p:anim>
                                    <p:animEffect transition="in" filter="fade">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2EBF8"/>
        </a:solid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25"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grpSp>
      <p:pic>
        <p:nvPicPr>
          <p:cNvPr id="12" name="图片 11">
            <a:extLst>
              <a:ext uri="{FF2B5EF4-FFF2-40B4-BE49-F238E27FC236}">
                <a16:creationId xmlns:a16="http://schemas.microsoft.com/office/drawing/2014/main" id="{7D4AA5AA-D0BF-4EB1-A936-ED819FA353B0}"/>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2378731" y="1030867"/>
            <a:ext cx="699655" cy="699655"/>
          </a:xfrm>
          <a:prstGeom prst="rect">
            <a:avLst/>
          </a:prstGeom>
        </p:spPr>
      </p:pic>
      <p:pic>
        <p:nvPicPr>
          <p:cNvPr id="7" name="图片 6">
            <a:extLst>
              <a:ext uri="{FF2B5EF4-FFF2-40B4-BE49-F238E27FC236}">
                <a16:creationId xmlns:a16="http://schemas.microsoft.com/office/drawing/2014/main" id="{0FA106DA-13E5-4459-AA60-9F87C66ED930}"/>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432273" y="5341710"/>
            <a:ext cx="2549555" cy="1699703"/>
          </a:xfrm>
          <a:prstGeom prst="rect">
            <a:avLst/>
          </a:prstGeom>
        </p:spPr>
      </p:pic>
      <p:pic>
        <p:nvPicPr>
          <p:cNvPr id="4" name="图片 3">
            <a:extLst>
              <a:ext uri="{FF2B5EF4-FFF2-40B4-BE49-F238E27FC236}">
                <a16:creationId xmlns:a16="http://schemas.microsoft.com/office/drawing/2014/main" id="{41BBCB61-6527-414B-B926-664B6886E197}"/>
              </a:ext>
            </a:extLst>
          </p:cNvPr>
          <p:cNvPicPr>
            <a:picLocks noChangeAspect="1"/>
          </p:cNvPicPr>
          <p:nvPr/>
        </p:nvPicPr>
        <p:blipFill rotWithShape="1">
          <a:blip r:embed="rId9">
            <a:extLst>
              <a:ext uri="{28A0092B-C50C-407E-A947-70E740481C1C}">
                <a14:useLocalDpi xmlns:a14="http://schemas.microsoft.com/office/drawing/2010/main" val="0"/>
              </a:ext>
            </a:extLst>
          </a:blip>
          <a:srcRect r="81823" b="72145"/>
          <a:stretch/>
        </p:blipFill>
        <p:spPr>
          <a:xfrm>
            <a:off x="-246873" y="171970"/>
            <a:ext cx="1566864" cy="1119659"/>
          </a:xfrm>
          <a:prstGeom prst="rect">
            <a:avLst/>
          </a:prstGeom>
        </p:spPr>
      </p:pic>
      <p:pic>
        <p:nvPicPr>
          <p:cNvPr id="2" name="1935849354458158129.mp4" descr="1935849354458158129.mp4">
            <a:hlinkClick r:id="" action="ppaction://media"/>
            <a:extLst>
              <a:ext uri="{FF2B5EF4-FFF2-40B4-BE49-F238E27FC236}">
                <a16:creationId xmlns:a16="http://schemas.microsoft.com/office/drawing/2014/main" id="{67D4DDA6-8CB7-454C-B270-D6FEB024214F}"/>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1506722" y="337959"/>
            <a:ext cx="10497413" cy="5904795"/>
          </a:xfrm>
          <a:prstGeom prst="rect">
            <a:avLst/>
          </a:prstGeom>
        </p:spPr>
      </p:pic>
    </p:spTree>
    <p:extLst>
      <p:ext uri="{BB962C8B-B14F-4D97-AF65-F5344CB8AC3E}">
        <p14:creationId xmlns:p14="http://schemas.microsoft.com/office/powerpoint/2010/main" val="4038515333"/>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636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2"/>
                </p:tgtEl>
              </p:cMediaNode>
            </p:video>
            <p:seq concurrent="1" nextAc="seek">
              <p:cTn id="14" restart="whenNotActive" fill="hold" evtFilter="cancelBubble" nodeType="interactiveSeq">
                <p:stCondLst>
                  <p:cond evt="onClick" delay="0">
                    <p:tgtEl>
                      <p:spTgt spid="2"/>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2EBF8"/>
        </a:solid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25"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2" name="矩形: 圆角 1">
            <a:extLst>
              <a:ext uri="{FF2B5EF4-FFF2-40B4-BE49-F238E27FC236}">
                <a16:creationId xmlns:a16="http://schemas.microsoft.com/office/drawing/2014/main" id="{FC182FDA-B441-454F-98DC-0A91881A41FA}"/>
              </a:ext>
            </a:extLst>
          </p:cNvPr>
          <p:cNvSpPr/>
          <p:nvPr/>
        </p:nvSpPr>
        <p:spPr>
          <a:xfrm>
            <a:off x="536559" y="555580"/>
            <a:ext cx="11118882" cy="5746841"/>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vi-VN" altLang="zh-CN" sz="30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endParaRPr>
          </a:p>
        </p:txBody>
      </p:sp>
      <p:pic>
        <p:nvPicPr>
          <p:cNvPr id="12" name="图片 11">
            <a:extLst>
              <a:ext uri="{FF2B5EF4-FFF2-40B4-BE49-F238E27FC236}">
                <a16:creationId xmlns:a16="http://schemas.microsoft.com/office/drawing/2014/main" id="{7D4AA5AA-D0BF-4EB1-A936-ED819FA353B0}"/>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2378731" y="1030867"/>
            <a:ext cx="699655" cy="699655"/>
          </a:xfrm>
          <a:prstGeom prst="rect">
            <a:avLst/>
          </a:prstGeom>
        </p:spPr>
      </p:pic>
      <p:pic>
        <p:nvPicPr>
          <p:cNvPr id="7" name="图片 6">
            <a:extLst>
              <a:ext uri="{FF2B5EF4-FFF2-40B4-BE49-F238E27FC236}">
                <a16:creationId xmlns:a16="http://schemas.microsoft.com/office/drawing/2014/main" id="{0FA106DA-13E5-4459-AA60-9F87C66ED930}"/>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432273" y="5341710"/>
            <a:ext cx="2549555" cy="1699703"/>
          </a:xfrm>
          <a:prstGeom prst="rect">
            <a:avLst/>
          </a:prstGeom>
        </p:spPr>
      </p:pic>
      <p:pic>
        <p:nvPicPr>
          <p:cNvPr id="4" name="图片 3">
            <a:extLst>
              <a:ext uri="{FF2B5EF4-FFF2-40B4-BE49-F238E27FC236}">
                <a16:creationId xmlns:a16="http://schemas.microsoft.com/office/drawing/2014/main" id="{41BBCB61-6527-414B-B926-664B6886E197}"/>
              </a:ext>
            </a:extLst>
          </p:cNvPr>
          <p:cNvPicPr>
            <a:picLocks noChangeAspect="1"/>
          </p:cNvPicPr>
          <p:nvPr/>
        </p:nvPicPr>
        <p:blipFill rotWithShape="1">
          <a:blip r:embed="rId7">
            <a:extLst>
              <a:ext uri="{28A0092B-C50C-407E-A947-70E740481C1C}">
                <a14:useLocalDpi xmlns:a14="http://schemas.microsoft.com/office/drawing/2010/main" val="0"/>
              </a:ext>
            </a:extLst>
          </a:blip>
          <a:srcRect r="81823" b="72145"/>
          <a:stretch/>
        </p:blipFill>
        <p:spPr>
          <a:xfrm>
            <a:off x="-246873" y="171970"/>
            <a:ext cx="1566864" cy="1119659"/>
          </a:xfrm>
          <a:prstGeom prst="rect">
            <a:avLst/>
          </a:prstGeom>
        </p:spPr>
      </p:pic>
      <p:sp>
        <p:nvSpPr>
          <p:cNvPr id="6" name="Rectangle 5">
            <a:extLst>
              <a:ext uri="{FF2B5EF4-FFF2-40B4-BE49-F238E27FC236}">
                <a16:creationId xmlns:a16="http://schemas.microsoft.com/office/drawing/2014/main" id="{91B07B94-58E1-4221-B326-452B5BD30CC2}"/>
              </a:ext>
            </a:extLst>
          </p:cNvPr>
          <p:cNvSpPr/>
          <p:nvPr/>
        </p:nvSpPr>
        <p:spPr>
          <a:xfrm>
            <a:off x="998133" y="2637995"/>
            <a:ext cx="10195734" cy="2246769"/>
          </a:xfrm>
          <a:prstGeom prst="rect">
            <a:avLst/>
          </a:prstGeom>
        </p:spPr>
        <p:txBody>
          <a:bodyPr wrap="square">
            <a:spAutoFit/>
          </a:bodyPr>
          <a:lstStyle/>
          <a:p>
            <a:pPr lvl="0"/>
            <a:r>
              <a:rPr lang="vi-VN" altLang="zh-CN" sz="35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1. Tinh thần ham học hỏi của cậu bé Nguyễn Hiền được thể hiện thế nào?</a:t>
            </a:r>
          </a:p>
          <a:p>
            <a:pPr lvl="0"/>
            <a:r>
              <a:rPr lang="vi-VN" altLang="zh-CN" sz="35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2. Qua câu chuyện trên, em thấy việc ham học hỏi có lợi ích gì?</a:t>
            </a:r>
          </a:p>
        </p:txBody>
      </p:sp>
      <p:pic>
        <p:nvPicPr>
          <p:cNvPr id="14" name="Picture 13">
            <a:extLst>
              <a:ext uri="{FF2B5EF4-FFF2-40B4-BE49-F238E27FC236}">
                <a16:creationId xmlns:a16="http://schemas.microsoft.com/office/drawing/2014/main" id="{A546D1C8-4062-40DB-A9AF-4841F79EF54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42504" y="161494"/>
            <a:ext cx="2851959" cy="2438400"/>
          </a:xfrm>
          <a:prstGeom prst="rect">
            <a:avLst/>
          </a:prstGeom>
        </p:spPr>
      </p:pic>
    </p:spTree>
    <p:extLst>
      <p:ext uri="{BB962C8B-B14F-4D97-AF65-F5344CB8AC3E}">
        <p14:creationId xmlns:p14="http://schemas.microsoft.com/office/powerpoint/2010/main" val="193657343"/>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2EBF8"/>
        </a:solid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25"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2" name="矩形: 圆角 1">
            <a:extLst>
              <a:ext uri="{FF2B5EF4-FFF2-40B4-BE49-F238E27FC236}">
                <a16:creationId xmlns:a16="http://schemas.microsoft.com/office/drawing/2014/main" id="{FC182FDA-B441-454F-98DC-0A91881A41FA}"/>
              </a:ext>
            </a:extLst>
          </p:cNvPr>
          <p:cNvSpPr/>
          <p:nvPr/>
        </p:nvSpPr>
        <p:spPr>
          <a:xfrm>
            <a:off x="536558" y="555580"/>
            <a:ext cx="11350641" cy="5746841"/>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pic>
        <p:nvPicPr>
          <p:cNvPr id="12" name="图片 11">
            <a:extLst>
              <a:ext uri="{FF2B5EF4-FFF2-40B4-BE49-F238E27FC236}">
                <a16:creationId xmlns:a16="http://schemas.microsoft.com/office/drawing/2014/main" id="{7D4AA5AA-D0BF-4EB1-A936-ED819FA353B0}"/>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2378731" y="1030867"/>
            <a:ext cx="699655" cy="699655"/>
          </a:xfrm>
          <a:prstGeom prst="rect">
            <a:avLst/>
          </a:prstGeom>
        </p:spPr>
      </p:pic>
      <p:pic>
        <p:nvPicPr>
          <p:cNvPr id="7" name="图片 6">
            <a:extLst>
              <a:ext uri="{FF2B5EF4-FFF2-40B4-BE49-F238E27FC236}">
                <a16:creationId xmlns:a16="http://schemas.microsoft.com/office/drawing/2014/main" id="{0FA106DA-13E5-4459-AA60-9F87C66ED930}"/>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432273" y="5341710"/>
            <a:ext cx="2549555" cy="1699703"/>
          </a:xfrm>
          <a:prstGeom prst="rect">
            <a:avLst/>
          </a:prstGeom>
        </p:spPr>
      </p:pic>
      <p:pic>
        <p:nvPicPr>
          <p:cNvPr id="4" name="图片 3">
            <a:extLst>
              <a:ext uri="{FF2B5EF4-FFF2-40B4-BE49-F238E27FC236}">
                <a16:creationId xmlns:a16="http://schemas.microsoft.com/office/drawing/2014/main" id="{41BBCB61-6527-414B-B926-664B6886E197}"/>
              </a:ext>
            </a:extLst>
          </p:cNvPr>
          <p:cNvPicPr>
            <a:picLocks noChangeAspect="1"/>
          </p:cNvPicPr>
          <p:nvPr/>
        </p:nvPicPr>
        <p:blipFill rotWithShape="1">
          <a:blip r:embed="rId7">
            <a:extLst>
              <a:ext uri="{28A0092B-C50C-407E-A947-70E740481C1C}">
                <a14:useLocalDpi xmlns:a14="http://schemas.microsoft.com/office/drawing/2010/main" val="0"/>
              </a:ext>
            </a:extLst>
          </a:blip>
          <a:srcRect r="81823" b="72145"/>
          <a:stretch/>
        </p:blipFill>
        <p:spPr>
          <a:xfrm>
            <a:off x="-246873" y="171970"/>
            <a:ext cx="1566864" cy="1119659"/>
          </a:xfrm>
          <a:prstGeom prst="rect">
            <a:avLst/>
          </a:prstGeom>
        </p:spPr>
      </p:pic>
      <p:grpSp>
        <p:nvGrpSpPr>
          <p:cNvPr id="31" name="Group 30">
            <a:extLst>
              <a:ext uri="{FF2B5EF4-FFF2-40B4-BE49-F238E27FC236}">
                <a16:creationId xmlns:a16="http://schemas.microsoft.com/office/drawing/2014/main" id="{7D075B23-FB10-44CD-A661-6454CDBF3FB4}"/>
              </a:ext>
            </a:extLst>
          </p:cNvPr>
          <p:cNvGrpSpPr/>
          <p:nvPr/>
        </p:nvGrpSpPr>
        <p:grpSpPr>
          <a:xfrm>
            <a:off x="5274248" y="1030867"/>
            <a:ext cx="6612951" cy="5180068"/>
            <a:chOff x="5272969" y="2810432"/>
            <a:chExt cx="6199043" cy="3386570"/>
          </a:xfrm>
        </p:grpSpPr>
        <p:pic>
          <p:nvPicPr>
            <p:cNvPr id="32" name="图片 7">
              <a:extLst>
                <a:ext uri="{FF2B5EF4-FFF2-40B4-BE49-F238E27FC236}">
                  <a16:creationId xmlns:a16="http://schemas.microsoft.com/office/drawing/2014/main" id="{CBF5435C-659D-486B-80CF-5CDE47901E6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72969" y="2810432"/>
              <a:ext cx="6199043" cy="3386570"/>
            </a:xfrm>
            <a:prstGeom prst="rect">
              <a:avLst/>
            </a:prstGeom>
          </p:spPr>
        </p:pic>
        <p:sp>
          <p:nvSpPr>
            <p:cNvPr id="33" name="Rectangle: Rounded Corners 32">
              <a:extLst>
                <a:ext uri="{FF2B5EF4-FFF2-40B4-BE49-F238E27FC236}">
                  <a16:creationId xmlns:a16="http://schemas.microsoft.com/office/drawing/2014/main" id="{E40AC976-D045-484C-8884-F6F2D194EE03}"/>
                </a:ext>
              </a:extLst>
            </p:cNvPr>
            <p:cNvSpPr/>
            <p:nvPr/>
          </p:nvSpPr>
          <p:spPr>
            <a:xfrm>
              <a:off x="5795319" y="3429000"/>
              <a:ext cx="3403832" cy="148164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37" name="文本框 18">
            <a:extLst>
              <a:ext uri="{FF2B5EF4-FFF2-40B4-BE49-F238E27FC236}">
                <a16:creationId xmlns:a16="http://schemas.microsoft.com/office/drawing/2014/main" id="{6C9F8C35-EE50-49EB-89DB-DE83F34E1917}"/>
              </a:ext>
            </a:extLst>
          </p:cNvPr>
          <p:cNvSpPr txBox="1"/>
          <p:nvPr/>
        </p:nvSpPr>
        <p:spPr>
          <a:xfrm>
            <a:off x="5742653" y="1645570"/>
            <a:ext cx="5676139" cy="3970318"/>
          </a:xfrm>
          <a:prstGeom prst="rect">
            <a:avLst/>
          </a:prstGeom>
          <a:noFill/>
          <a:ln>
            <a:noFill/>
          </a:ln>
        </p:spPr>
        <p:txBody>
          <a:bodyPr wrap="square" rtlCol="0">
            <a:spAutoFit/>
          </a:bodyPr>
          <a:lstStyle/>
          <a:p>
            <a:pPr marR="0" lvl="0" algn="just" defTabSz="914400" rtl="0" eaLnBrk="1" fontAlgn="auto" latinLnBrk="0" hangingPunct="1">
              <a:lnSpc>
                <a:spcPct val="100000"/>
              </a:lnSpc>
              <a:spcBef>
                <a:spcPts val="0"/>
              </a:spcBef>
              <a:spcAft>
                <a:spcPts val="0"/>
              </a:spcAft>
              <a:buClrTx/>
              <a:buSzTx/>
              <a:tabLst/>
              <a:defRPr/>
            </a:pPr>
            <a:r>
              <a:rPr kumimoji="0" lang="vi-VN" altLang="zh-CN" sz="3600" b="0" i="0" u="none" strike="noStrike" kern="1200" cap="none" spc="0" normalizeH="0" noProof="0" dirty="0">
                <a:ln>
                  <a:noFill/>
                </a:ln>
                <a:solidFill>
                  <a:prstClr val="black"/>
                </a:solidFill>
                <a:effectLst/>
                <a:uLnTx/>
                <a:uFillTx/>
                <a:latin typeface="Calibri" panose="020F0502020204030204" pitchFamily="34" charset="0"/>
                <a:ea typeface="仓耳今楷05-6763 W05" panose="02020400000000000000" pitchFamily="18" charset="-122"/>
                <a:cs typeface="Calibri" panose="020F0502020204030204" pitchFamily="34" charset="0"/>
              </a:rPr>
              <a:t>- Sinh năm 1235 – 1256</a:t>
            </a:r>
          </a:p>
          <a:p>
            <a:pPr marR="0" lvl="0" algn="just" defTabSz="914400" rtl="0" eaLnBrk="1" fontAlgn="auto" latinLnBrk="0" hangingPunct="1">
              <a:lnSpc>
                <a:spcPct val="100000"/>
              </a:lnSpc>
              <a:spcBef>
                <a:spcPts val="0"/>
              </a:spcBef>
              <a:spcAft>
                <a:spcPts val="0"/>
              </a:spcAft>
              <a:buClrTx/>
              <a:buSzTx/>
              <a:tabLst/>
              <a:defRPr/>
            </a:pPr>
            <a:r>
              <a:rPr lang="vi-VN" altLang="zh-CN" sz="3600" baseline="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 Đỗ trạng nguyên khi mới 13 tuổi dưới thời vua Trần </a:t>
            </a:r>
            <a:r>
              <a:rPr lang="vi-VN" altLang="zh-CN" sz="36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Thái</a:t>
            </a:r>
            <a:r>
              <a:rPr lang="vi-VN" altLang="zh-CN" sz="3600" baseline="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 Tông</a:t>
            </a:r>
            <a:endParaRPr lang="vi-VN" altLang="zh-CN" sz="36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endParaRPr>
          </a:p>
          <a:p>
            <a:pPr lvl="0" algn="just">
              <a:defRPr/>
            </a:pPr>
            <a:r>
              <a:rPr lang="vi-VN" altLang="zh-CN" sz="36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 Quê ở Thôn Dương A, xã Nam Thắng, huyện Nam Trực, tỉnh Nam Định (hiện nay).</a:t>
            </a:r>
            <a:endParaRPr lang="vi-VN" altLang="zh-CN" sz="3600" baseline="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endParaRPr>
          </a:p>
        </p:txBody>
      </p:sp>
      <p:pic>
        <p:nvPicPr>
          <p:cNvPr id="1028" name="Picture 4" descr="Nguyễn Hiền - Trạng nguyên trẻ nhất nền khoa bảng Việt Nam">
            <a:extLst>
              <a:ext uri="{FF2B5EF4-FFF2-40B4-BE49-F238E27FC236}">
                <a16:creationId xmlns:a16="http://schemas.microsoft.com/office/drawing/2014/main" id="{6D95A9BC-A4A8-413F-AB9C-C47F07B1E94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90075" y="1134776"/>
            <a:ext cx="3620064" cy="48267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9916173"/>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fade">
                                      <p:cBhvr>
                                        <p:cTn id="7" dur="500"/>
                                        <p:tgtEl>
                                          <p:spTgt spid="102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wipe(down)">
                                      <p:cBhvr>
                                        <p:cTn id="12" dur="500"/>
                                        <p:tgtEl>
                                          <p:spTgt spid="31"/>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wipe(down)">
                                      <p:cBhvr>
                                        <p:cTn id="15"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2EBF8"/>
        </a:solid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pic>
        <p:nvPicPr>
          <p:cNvPr id="39" name="图片 38">
            <a:extLst>
              <a:ext uri="{FF2B5EF4-FFF2-40B4-BE49-F238E27FC236}">
                <a16:creationId xmlns:a16="http://schemas.microsoft.com/office/drawing/2014/main" id="{B9A5DC79-DB6F-4091-A14F-E74833A285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88159"/>
            <a:ext cx="12192000" cy="4870138"/>
          </a:xfrm>
          <a:prstGeom prst="rect">
            <a:avLst/>
          </a:prstGeom>
        </p:spPr>
      </p:pic>
      <p:grpSp>
        <p:nvGrpSpPr>
          <p:cNvPr id="25"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grpSp>
      <p:pic>
        <p:nvPicPr>
          <p:cNvPr id="27" name="图片 26">
            <a:extLst>
              <a:ext uri="{FF2B5EF4-FFF2-40B4-BE49-F238E27FC236}">
                <a16:creationId xmlns:a16="http://schemas.microsoft.com/office/drawing/2014/main" id="{ED642B2E-AAA7-4588-BDD8-6BDC77535E8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0162" y="4612212"/>
            <a:ext cx="3288134" cy="1672091"/>
          </a:xfrm>
          <a:prstGeom prst="rect">
            <a:avLst/>
          </a:prstGeom>
        </p:spPr>
      </p:pic>
      <p:pic>
        <p:nvPicPr>
          <p:cNvPr id="29" name="图片 28">
            <a:extLst>
              <a:ext uri="{FF2B5EF4-FFF2-40B4-BE49-F238E27FC236}">
                <a16:creationId xmlns:a16="http://schemas.microsoft.com/office/drawing/2014/main" id="{C59953E6-80E6-45A9-BD19-29B61F8BE53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877550" y="0"/>
            <a:ext cx="1009650" cy="2143125"/>
          </a:xfrm>
          <a:prstGeom prst="rect">
            <a:avLst/>
          </a:prstGeom>
        </p:spPr>
      </p:pic>
      <p:pic>
        <p:nvPicPr>
          <p:cNvPr id="31" name="图片 30">
            <a:extLst>
              <a:ext uri="{FF2B5EF4-FFF2-40B4-BE49-F238E27FC236}">
                <a16:creationId xmlns:a16="http://schemas.microsoft.com/office/drawing/2014/main" id="{35ABED0E-B463-4D5A-8285-AE535CC6E0A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29295" y="1224183"/>
            <a:ext cx="2200859" cy="1119187"/>
          </a:xfrm>
          <a:prstGeom prst="rect">
            <a:avLst/>
          </a:prstGeom>
        </p:spPr>
      </p:pic>
      <p:pic>
        <p:nvPicPr>
          <p:cNvPr id="33" name="图片 32">
            <a:extLst>
              <a:ext uri="{FF2B5EF4-FFF2-40B4-BE49-F238E27FC236}">
                <a16:creationId xmlns:a16="http://schemas.microsoft.com/office/drawing/2014/main" id="{9EB0EED1-2FA1-449B-8CB0-41C586B24E8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04800" y="0"/>
            <a:ext cx="1657350" cy="3352800"/>
          </a:xfrm>
          <a:prstGeom prst="rect">
            <a:avLst/>
          </a:prstGeom>
        </p:spPr>
      </p:pic>
      <p:pic>
        <p:nvPicPr>
          <p:cNvPr id="37" name="图片 36">
            <a:extLst>
              <a:ext uri="{FF2B5EF4-FFF2-40B4-BE49-F238E27FC236}">
                <a16:creationId xmlns:a16="http://schemas.microsoft.com/office/drawing/2014/main" id="{CDA6554C-43E1-44B2-BC06-BF15D77B30F5}"/>
              </a:ext>
            </a:extLst>
          </p:cNvPr>
          <p:cNvPicPr>
            <a:picLocks noChangeAspect="1"/>
          </p:cNvPicPr>
          <p:nvPr/>
        </p:nvPicPr>
        <p:blipFill rotWithShape="1">
          <a:blip r:embed="rId9">
            <a:extLst>
              <a:ext uri="{28A0092B-C50C-407E-A947-70E740481C1C}">
                <a14:useLocalDpi xmlns:a14="http://schemas.microsoft.com/office/drawing/2010/main" val="0"/>
              </a:ext>
            </a:extLst>
          </a:blip>
          <a:srcRect t="20506"/>
          <a:stretch/>
        </p:blipFill>
        <p:spPr>
          <a:xfrm>
            <a:off x="2266950" y="-1"/>
            <a:ext cx="1343025" cy="1862647"/>
          </a:xfrm>
          <a:prstGeom prst="rect">
            <a:avLst/>
          </a:prstGeom>
        </p:spPr>
      </p:pic>
      <p:pic>
        <p:nvPicPr>
          <p:cNvPr id="47" name="图片 46">
            <a:extLst>
              <a:ext uri="{FF2B5EF4-FFF2-40B4-BE49-F238E27FC236}">
                <a16:creationId xmlns:a16="http://schemas.microsoft.com/office/drawing/2014/main" id="{B00A3C25-40C4-4D94-BD71-EA33B4D4421E}"/>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423490" y="3142402"/>
            <a:ext cx="2277617" cy="2277617"/>
          </a:xfrm>
          <a:prstGeom prst="rect">
            <a:avLst/>
          </a:prstGeom>
        </p:spPr>
      </p:pic>
      <p:pic>
        <p:nvPicPr>
          <p:cNvPr id="49" name="图片 48">
            <a:extLst>
              <a:ext uri="{FF2B5EF4-FFF2-40B4-BE49-F238E27FC236}">
                <a16:creationId xmlns:a16="http://schemas.microsoft.com/office/drawing/2014/main" id="{03DBF545-69AB-4068-8E44-8DD0DE1FF17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383506" y="2939711"/>
            <a:ext cx="1157288" cy="875385"/>
          </a:xfrm>
          <a:prstGeom prst="rect">
            <a:avLst/>
          </a:prstGeom>
        </p:spPr>
      </p:pic>
      <p:sp>
        <p:nvSpPr>
          <p:cNvPr id="28" name="文本框 18">
            <a:extLst>
              <a:ext uri="{FF2B5EF4-FFF2-40B4-BE49-F238E27FC236}">
                <a16:creationId xmlns:a16="http://schemas.microsoft.com/office/drawing/2014/main" id="{1132A756-7566-44CA-9271-0C5B77672217}"/>
              </a:ext>
            </a:extLst>
          </p:cNvPr>
          <p:cNvSpPr txBox="1"/>
          <p:nvPr/>
        </p:nvSpPr>
        <p:spPr>
          <a:xfrm>
            <a:off x="4961048" y="791556"/>
            <a:ext cx="2269904" cy="584775"/>
          </a:xfrm>
          <a:prstGeom prst="rect">
            <a:avLst/>
          </a:prstGeom>
          <a:noFill/>
          <a:ln>
            <a:noFill/>
          </a:ln>
        </p:spPr>
        <p:txBody>
          <a:bodyPr wrap="square" rtlCol="0">
            <a:spAutoFit/>
          </a:bodyPr>
          <a:lstStyle/>
          <a:p>
            <a:pPr lvl="0" algn="ctr">
              <a:defRPr/>
            </a:pPr>
            <a:r>
              <a:rPr lang="en-US" altLang="zh-CN" sz="3200" u="sng" dirty="0" err="1">
                <a:solidFill>
                  <a:srgbClr val="C00000"/>
                </a:solidFill>
                <a:latin typeface="Calibri" panose="020F0502020204030204" pitchFamily="34" charset="0"/>
                <a:ea typeface="仓耳今楷05-6763 W05" panose="02020400000000000000" pitchFamily="18" charset="-122"/>
                <a:cs typeface="Calibri" panose="020F0502020204030204" pitchFamily="34" charset="0"/>
              </a:rPr>
              <a:t>Đạo</a:t>
            </a:r>
            <a:r>
              <a:rPr lang="en-US" altLang="zh-CN" sz="3200" u="sng" dirty="0">
                <a:solidFill>
                  <a:srgbClr val="C00000"/>
                </a:solidFill>
                <a:latin typeface="Calibri" panose="020F0502020204030204" pitchFamily="34" charset="0"/>
                <a:ea typeface="仓耳今楷05-6763 W05" panose="02020400000000000000" pitchFamily="18" charset="-122"/>
                <a:cs typeface="Calibri" panose="020F0502020204030204" pitchFamily="34" charset="0"/>
              </a:rPr>
              <a:t> </a:t>
            </a:r>
            <a:r>
              <a:rPr lang="en-US" altLang="zh-CN" sz="3200" u="sng" dirty="0" err="1">
                <a:solidFill>
                  <a:srgbClr val="C00000"/>
                </a:solidFill>
                <a:latin typeface="Calibri" panose="020F0502020204030204" pitchFamily="34" charset="0"/>
                <a:ea typeface="仓耳今楷05-6763 W05" panose="02020400000000000000" pitchFamily="18" charset="-122"/>
                <a:cs typeface="Calibri" panose="020F0502020204030204" pitchFamily="34" charset="0"/>
              </a:rPr>
              <a:t>đức</a:t>
            </a:r>
            <a:endParaRPr lang="zh-CN" altLang="en-US" sz="3200" u="sng" dirty="0">
              <a:solidFill>
                <a:srgbClr val="C00000"/>
              </a:solidFill>
              <a:latin typeface="Calibri" panose="020F0502020204030204" pitchFamily="34" charset="0"/>
              <a:ea typeface="仓耳今楷05-6763 W05" panose="02020400000000000000" pitchFamily="18" charset="-122"/>
              <a:cs typeface="Calibri" panose="020F0502020204030204" pitchFamily="34" charset="0"/>
            </a:endParaRPr>
          </a:p>
        </p:txBody>
      </p:sp>
      <p:sp>
        <p:nvSpPr>
          <p:cNvPr id="20" name="TextBox 19">
            <a:extLst>
              <a:ext uri="{FF2B5EF4-FFF2-40B4-BE49-F238E27FC236}">
                <a16:creationId xmlns:a16="http://schemas.microsoft.com/office/drawing/2014/main" id="{A669C772-5B41-B846-9C20-45ECE7723036}"/>
              </a:ext>
            </a:extLst>
          </p:cNvPr>
          <p:cNvSpPr txBox="1"/>
          <p:nvPr/>
        </p:nvSpPr>
        <p:spPr>
          <a:xfrm>
            <a:off x="3048000" y="180034"/>
            <a:ext cx="6096000"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err="1">
                <a:ln>
                  <a:noFill/>
                </a:ln>
                <a:solidFill>
                  <a:srgbClr val="C0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Thứ</a:t>
            </a:r>
            <a:r>
              <a:rPr lang="vi-VN" altLang="zh-CN" sz="2800" dirty="0">
                <a:solidFill>
                  <a:srgbClr val="C00000"/>
                </a:solidFill>
                <a:latin typeface="Calibri" panose="020F0502020204030204" pitchFamily="34" charset="0"/>
                <a:ea typeface="仓耳今楷05-6763 W05" panose="02020400000000000000" pitchFamily="18" charset="-122"/>
                <a:cs typeface="Calibri" panose="020F0502020204030204" pitchFamily="34" charset="0"/>
              </a:rPr>
              <a:t> sáu</a:t>
            </a:r>
            <a:r>
              <a:rPr kumimoji="0" lang="en-US" altLang="zh-CN" sz="2800" b="0" i="0" u="none" strike="noStrike" kern="1200" cap="none" spc="0" normalizeH="0" baseline="0" noProof="0" dirty="0">
                <a:ln>
                  <a:noFill/>
                </a:ln>
                <a:solidFill>
                  <a:srgbClr val="C0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 </a:t>
            </a:r>
            <a:r>
              <a:rPr kumimoji="0" lang="en-US" altLang="zh-CN" sz="2800" b="0" i="0" u="none" strike="noStrike" kern="1200" cap="none" spc="0" normalizeH="0" baseline="0" noProof="0" dirty="0" err="1">
                <a:ln>
                  <a:noFill/>
                </a:ln>
                <a:solidFill>
                  <a:srgbClr val="C0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ngày</a:t>
            </a:r>
            <a:r>
              <a:rPr kumimoji="0" lang="en-US" altLang="zh-CN" sz="2800" b="0" i="0" u="none" strike="noStrike" kern="1200" cap="none" spc="0" normalizeH="0" baseline="0" noProof="0" dirty="0">
                <a:ln>
                  <a:noFill/>
                </a:ln>
                <a:solidFill>
                  <a:srgbClr val="C0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 </a:t>
            </a:r>
            <a:r>
              <a:rPr lang="vi-VN" altLang="zh-CN" sz="2800" dirty="0">
                <a:solidFill>
                  <a:srgbClr val="C00000"/>
                </a:solidFill>
                <a:latin typeface="Calibri" panose="020F0502020204030204" pitchFamily="34" charset="0"/>
                <a:ea typeface="仓耳今楷05-6763 W05" panose="02020400000000000000" pitchFamily="18" charset="-122"/>
                <a:cs typeface="Calibri" panose="020F0502020204030204" pitchFamily="34" charset="0"/>
              </a:rPr>
              <a:t>08</a:t>
            </a:r>
            <a:r>
              <a:rPr kumimoji="0" lang="en-US" altLang="zh-CN" sz="2800" b="0" i="0" u="none" strike="noStrike" kern="1200" cap="none" spc="0" normalizeH="0" baseline="0" noProof="0" dirty="0">
                <a:ln>
                  <a:noFill/>
                </a:ln>
                <a:solidFill>
                  <a:srgbClr val="C0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 </a:t>
            </a:r>
            <a:r>
              <a:rPr kumimoji="0" lang="en-US" altLang="zh-CN" sz="2800" b="0" i="0" u="none" strike="noStrike" kern="1200" cap="none" spc="0" normalizeH="0" baseline="0" noProof="0" dirty="0" err="1">
                <a:ln>
                  <a:noFill/>
                </a:ln>
                <a:solidFill>
                  <a:srgbClr val="C0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tháng</a:t>
            </a:r>
            <a:r>
              <a:rPr kumimoji="0" lang="en-US" altLang="zh-CN" sz="2800" b="0" i="0" u="none" strike="noStrike" kern="1200" cap="none" spc="0" normalizeH="0" baseline="0" noProof="0" dirty="0">
                <a:ln>
                  <a:noFill/>
                </a:ln>
                <a:solidFill>
                  <a:srgbClr val="C0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 11 </a:t>
            </a:r>
            <a:r>
              <a:rPr kumimoji="0" lang="en-US" altLang="zh-CN" sz="2800" b="0" i="0" u="none" strike="noStrike" kern="1200" cap="none" spc="0" normalizeH="0" baseline="0" noProof="0" dirty="0" err="1">
                <a:ln>
                  <a:noFill/>
                </a:ln>
                <a:solidFill>
                  <a:srgbClr val="C0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năm</a:t>
            </a:r>
            <a:r>
              <a:rPr kumimoji="0" lang="en-US" altLang="zh-CN" sz="2800" b="0" i="0" u="none" strike="noStrike" kern="1200" cap="none" spc="0" normalizeH="0" baseline="0" noProof="0" dirty="0">
                <a:ln>
                  <a:noFill/>
                </a:ln>
                <a:solidFill>
                  <a:srgbClr val="C0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 </a:t>
            </a:r>
            <a:r>
              <a:rPr kumimoji="0" lang="vi-VN" altLang="zh-CN" sz="2800" b="0" i="0" u="none" strike="noStrike" kern="1200" cap="none" spc="0" normalizeH="0" baseline="0" noProof="0" dirty="0">
                <a:ln>
                  <a:noFill/>
                </a:ln>
                <a:solidFill>
                  <a:srgbClr val="C0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2024</a:t>
            </a:r>
            <a:endParaRPr kumimoji="0" lang="zh-CN" altLang="en-US" sz="2800" b="0" i="0" u="none" strike="noStrike" kern="1200" cap="none" spc="0" normalizeH="0" baseline="0" noProof="0" dirty="0">
              <a:ln>
                <a:noFill/>
              </a:ln>
              <a:solidFill>
                <a:srgbClr val="C00000"/>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spTree>
    <p:extLst>
      <p:ext uri="{BB962C8B-B14F-4D97-AF65-F5344CB8AC3E}">
        <p14:creationId xmlns:p14="http://schemas.microsoft.com/office/powerpoint/2010/main" val="3958759331"/>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ppt_x"/>
                                          </p:val>
                                        </p:tav>
                                        <p:tav tm="100000">
                                          <p:val>
                                            <p:strVal val="#ppt_x"/>
                                          </p:val>
                                        </p:tav>
                                      </p:tavLst>
                                    </p:anim>
                                    <p:anim calcmode="lin" valueType="num">
                                      <p:cBhvr additive="base">
                                        <p:cTn id="8" dur="500" fill="hold"/>
                                        <p:tgtEl>
                                          <p:spTgt spid="29"/>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37"/>
                                        </p:tgtEl>
                                        <p:attrNameLst>
                                          <p:attrName>style.visibility</p:attrName>
                                        </p:attrNameLst>
                                      </p:cBhvr>
                                      <p:to>
                                        <p:strVal val="visible"/>
                                      </p:to>
                                    </p:set>
                                    <p:anim calcmode="lin" valueType="num">
                                      <p:cBhvr additive="base">
                                        <p:cTn id="11" dur="500" fill="hold"/>
                                        <p:tgtEl>
                                          <p:spTgt spid="37"/>
                                        </p:tgtEl>
                                        <p:attrNameLst>
                                          <p:attrName>ppt_x</p:attrName>
                                        </p:attrNameLst>
                                      </p:cBhvr>
                                      <p:tavLst>
                                        <p:tav tm="0">
                                          <p:val>
                                            <p:strVal val="#ppt_x"/>
                                          </p:val>
                                        </p:tav>
                                        <p:tav tm="100000">
                                          <p:val>
                                            <p:strVal val="#ppt_x"/>
                                          </p:val>
                                        </p:tav>
                                      </p:tavLst>
                                    </p:anim>
                                    <p:anim calcmode="lin" valueType="num">
                                      <p:cBhvr additive="base">
                                        <p:cTn id="12" dur="500" fill="hold"/>
                                        <p:tgtEl>
                                          <p:spTgt spid="37"/>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33"/>
                                        </p:tgtEl>
                                        <p:attrNameLst>
                                          <p:attrName>style.visibility</p:attrName>
                                        </p:attrNameLst>
                                      </p:cBhvr>
                                      <p:to>
                                        <p:strVal val="visible"/>
                                      </p:to>
                                    </p:set>
                                    <p:anim calcmode="lin" valueType="num">
                                      <p:cBhvr additive="base">
                                        <p:cTn id="15" dur="500" fill="hold"/>
                                        <p:tgtEl>
                                          <p:spTgt spid="33"/>
                                        </p:tgtEl>
                                        <p:attrNameLst>
                                          <p:attrName>ppt_x</p:attrName>
                                        </p:attrNameLst>
                                      </p:cBhvr>
                                      <p:tavLst>
                                        <p:tav tm="0">
                                          <p:val>
                                            <p:strVal val="#ppt_x"/>
                                          </p:val>
                                        </p:tav>
                                        <p:tav tm="100000">
                                          <p:val>
                                            <p:strVal val="#ppt_x"/>
                                          </p:val>
                                        </p:tav>
                                      </p:tavLst>
                                    </p:anim>
                                    <p:anim calcmode="lin" valueType="num">
                                      <p:cBhvr additive="base">
                                        <p:cTn id="16" dur="500" fill="hold"/>
                                        <p:tgtEl>
                                          <p:spTgt spid="33"/>
                                        </p:tgtEl>
                                        <p:attrNameLst>
                                          <p:attrName>ppt_y</p:attrName>
                                        </p:attrNameLst>
                                      </p:cBhvr>
                                      <p:tavLst>
                                        <p:tav tm="0">
                                          <p:val>
                                            <p:strVal val="0-#ppt_h/2"/>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fade">
                                      <p:cBhvr>
                                        <p:cTn id="19" dur="1000"/>
                                        <p:tgtEl>
                                          <p:spTgt spid="27"/>
                                        </p:tgtEl>
                                      </p:cBhvr>
                                    </p:animEffect>
                                    <p:anim calcmode="lin" valueType="num">
                                      <p:cBhvr>
                                        <p:cTn id="20" dur="1000" fill="hold"/>
                                        <p:tgtEl>
                                          <p:spTgt spid="27"/>
                                        </p:tgtEl>
                                        <p:attrNameLst>
                                          <p:attrName>ppt_x</p:attrName>
                                        </p:attrNameLst>
                                      </p:cBhvr>
                                      <p:tavLst>
                                        <p:tav tm="0">
                                          <p:val>
                                            <p:strVal val="#ppt_x"/>
                                          </p:val>
                                        </p:tav>
                                        <p:tav tm="100000">
                                          <p:val>
                                            <p:strVal val="#ppt_x"/>
                                          </p:val>
                                        </p:tav>
                                      </p:tavLst>
                                    </p:anim>
                                    <p:anim calcmode="lin" valueType="num">
                                      <p:cBhvr>
                                        <p:cTn id="21" dur="1000" fill="hold"/>
                                        <p:tgtEl>
                                          <p:spTgt spid="27"/>
                                        </p:tgtEl>
                                        <p:attrNameLst>
                                          <p:attrName>ppt_y</p:attrName>
                                        </p:attrNameLst>
                                      </p:cBhvr>
                                      <p:tavLst>
                                        <p:tav tm="0">
                                          <p:val>
                                            <p:strVal val="#ppt_y+.1"/>
                                          </p:val>
                                        </p:tav>
                                        <p:tav tm="100000">
                                          <p:val>
                                            <p:strVal val="#ppt_y"/>
                                          </p:val>
                                        </p:tav>
                                      </p:tavLst>
                                    </p:anim>
                                  </p:childTnLst>
                                </p:cTn>
                              </p:par>
                              <p:par>
                                <p:cTn id="22" presetID="23" presetClass="entr" presetSubtype="16" fill="hold" nodeType="withEffect">
                                  <p:stCondLst>
                                    <p:cond delay="0"/>
                                  </p:stCondLst>
                                  <p:childTnLst>
                                    <p:set>
                                      <p:cBhvr>
                                        <p:cTn id="23" dur="1" fill="hold">
                                          <p:stCondLst>
                                            <p:cond delay="0"/>
                                          </p:stCondLst>
                                        </p:cTn>
                                        <p:tgtEl>
                                          <p:spTgt spid="39"/>
                                        </p:tgtEl>
                                        <p:attrNameLst>
                                          <p:attrName>style.visibility</p:attrName>
                                        </p:attrNameLst>
                                      </p:cBhvr>
                                      <p:to>
                                        <p:strVal val="visible"/>
                                      </p:to>
                                    </p:set>
                                    <p:anim calcmode="lin" valueType="num">
                                      <p:cBhvr>
                                        <p:cTn id="24" dur="500" fill="hold"/>
                                        <p:tgtEl>
                                          <p:spTgt spid="39"/>
                                        </p:tgtEl>
                                        <p:attrNameLst>
                                          <p:attrName>ppt_w</p:attrName>
                                        </p:attrNameLst>
                                      </p:cBhvr>
                                      <p:tavLst>
                                        <p:tav tm="0">
                                          <p:val>
                                            <p:fltVal val="0"/>
                                          </p:val>
                                        </p:tav>
                                        <p:tav tm="100000">
                                          <p:val>
                                            <p:strVal val="#ppt_w"/>
                                          </p:val>
                                        </p:tav>
                                      </p:tavLst>
                                    </p:anim>
                                    <p:anim calcmode="lin" valueType="num">
                                      <p:cBhvr>
                                        <p:cTn id="25" dur="500" fill="hold"/>
                                        <p:tgtEl>
                                          <p:spTgt spid="39"/>
                                        </p:tgtEl>
                                        <p:attrNameLst>
                                          <p:attrName>ppt_h</p:attrName>
                                        </p:attrNameLst>
                                      </p:cBhvr>
                                      <p:tavLst>
                                        <p:tav tm="0">
                                          <p:val>
                                            <p:fltVal val="0"/>
                                          </p:val>
                                        </p:tav>
                                        <p:tav tm="100000">
                                          <p:val>
                                            <p:strVal val="#ppt_h"/>
                                          </p:val>
                                        </p:tav>
                                      </p:tavLst>
                                    </p:anim>
                                  </p:childTnLst>
                                </p:cTn>
                              </p:par>
                              <p:par>
                                <p:cTn id="26" presetID="37" presetClass="entr" presetSubtype="0" fill="hold" nodeType="withEffect">
                                  <p:stCondLst>
                                    <p:cond delay="0"/>
                                  </p:stCondLst>
                                  <p:childTnLst>
                                    <p:set>
                                      <p:cBhvr>
                                        <p:cTn id="27" dur="1" fill="hold">
                                          <p:stCondLst>
                                            <p:cond delay="0"/>
                                          </p:stCondLst>
                                        </p:cTn>
                                        <p:tgtEl>
                                          <p:spTgt spid="47"/>
                                        </p:tgtEl>
                                        <p:attrNameLst>
                                          <p:attrName>style.visibility</p:attrName>
                                        </p:attrNameLst>
                                      </p:cBhvr>
                                      <p:to>
                                        <p:strVal val="visible"/>
                                      </p:to>
                                    </p:set>
                                    <p:animEffect transition="in" filter="fade">
                                      <p:cBhvr>
                                        <p:cTn id="28" dur="1000"/>
                                        <p:tgtEl>
                                          <p:spTgt spid="47"/>
                                        </p:tgtEl>
                                      </p:cBhvr>
                                    </p:animEffect>
                                    <p:anim calcmode="lin" valueType="num">
                                      <p:cBhvr>
                                        <p:cTn id="29" dur="1000" fill="hold"/>
                                        <p:tgtEl>
                                          <p:spTgt spid="47"/>
                                        </p:tgtEl>
                                        <p:attrNameLst>
                                          <p:attrName>ppt_x</p:attrName>
                                        </p:attrNameLst>
                                      </p:cBhvr>
                                      <p:tavLst>
                                        <p:tav tm="0">
                                          <p:val>
                                            <p:strVal val="#ppt_x"/>
                                          </p:val>
                                        </p:tav>
                                        <p:tav tm="100000">
                                          <p:val>
                                            <p:strVal val="#ppt_x"/>
                                          </p:val>
                                        </p:tav>
                                      </p:tavLst>
                                    </p:anim>
                                    <p:anim calcmode="lin" valueType="num">
                                      <p:cBhvr>
                                        <p:cTn id="30" dur="900" decel="100000" fill="hold"/>
                                        <p:tgtEl>
                                          <p:spTgt spid="47"/>
                                        </p:tgtEl>
                                        <p:attrNameLst>
                                          <p:attrName>ppt_y</p:attrName>
                                        </p:attrNameLst>
                                      </p:cBhvr>
                                      <p:tavLst>
                                        <p:tav tm="0">
                                          <p:val>
                                            <p:strVal val="#ppt_y+1"/>
                                          </p:val>
                                        </p:tav>
                                        <p:tav tm="100000">
                                          <p:val>
                                            <p:strVal val="#ppt_y-.03"/>
                                          </p:val>
                                        </p:tav>
                                      </p:tavLst>
                                    </p:anim>
                                    <p:anim calcmode="lin" valueType="num">
                                      <p:cBhvr>
                                        <p:cTn id="31" dur="100" accel="100000" fill="hold">
                                          <p:stCondLst>
                                            <p:cond delay="900"/>
                                          </p:stCondLst>
                                        </p:cTn>
                                        <p:tgtEl>
                                          <p:spTgt spid="47"/>
                                        </p:tgtEl>
                                        <p:attrNameLst>
                                          <p:attrName>ppt_y</p:attrName>
                                        </p:attrNameLst>
                                      </p:cBhvr>
                                      <p:tavLst>
                                        <p:tav tm="0">
                                          <p:val>
                                            <p:strVal val="#ppt_y-.03"/>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49"/>
                                        </p:tgtEl>
                                        <p:attrNameLst>
                                          <p:attrName>style.visibility</p:attrName>
                                        </p:attrNameLst>
                                      </p:cBhvr>
                                      <p:to>
                                        <p:strVal val="visible"/>
                                      </p:to>
                                    </p:set>
                                    <p:animEffect transition="in" filter="fade">
                                      <p:cBhvr>
                                        <p:cTn id="34" dur="1000"/>
                                        <p:tgtEl>
                                          <p:spTgt spid="49"/>
                                        </p:tgtEl>
                                      </p:cBhvr>
                                    </p:animEffect>
                                    <p:anim calcmode="lin" valueType="num">
                                      <p:cBhvr>
                                        <p:cTn id="35" dur="1000" fill="hold"/>
                                        <p:tgtEl>
                                          <p:spTgt spid="49"/>
                                        </p:tgtEl>
                                        <p:attrNameLst>
                                          <p:attrName>ppt_x</p:attrName>
                                        </p:attrNameLst>
                                      </p:cBhvr>
                                      <p:tavLst>
                                        <p:tav tm="0">
                                          <p:val>
                                            <p:strVal val="#ppt_x"/>
                                          </p:val>
                                        </p:tav>
                                        <p:tav tm="100000">
                                          <p:val>
                                            <p:strVal val="#ppt_x"/>
                                          </p:val>
                                        </p:tav>
                                      </p:tavLst>
                                    </p:anim>
                                    <p:anim calcmode="lin" valueType="num">
                                      <p:cBhvr>
                                        <p:cTn id="36" dur="1000" fill="hold"/>
                                        <p:tgtEl>
                                          <p:spTgt spid="49"/>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fade">
                                      <p:cBhvr>
                                        <p:cTn id="39" dur="1000"/>
                                        <p:tgtEl>
                                          <p:spTgt spid="31"/>
                                        </p:tgtEl>
                                      </p:cBhvr>
                                    </p:animEffect>
                                    <p:anim calcmode="lin" valueType="num">
                                      <p:cBhvr>
                                        <p:cTn id="40" dur="1000" fill="hold"/>
                                        <p:tgtEl>
                                          <p:spTgt spid="31"/>
                                        </p:tgtEl>
                                        <p:attrNameLst>
                                          <p:attrName>ppt_x</p:attrName>
                                        </p:attrNameLst>
                                      </p:cBhvr>
                                      <p:tavLst>
                                        <p:tav tm="0">
                                          <p:val>
                                            <p:strVal val="#ppt_x"/>
                                          </p:val>
                                        </p:tav>
                                        <p:tav tm="100000">
                                          <p:val>
                                            <p:strVal val="#ppt_x"/>
                                          </p:val>
                                        </p:tav>
                                      </p:tavLst>
                                    </p:anim>
                                    <p:anim calcmode="lin" valueType="num">
                                      <p:cBhvr>
                                        <p:cTn id="41" dur="1000" fill="hold"/>
                                        <p:tgtEl>
                                          <p:spTgt spid="31"/>
                                        </p:tgtEl>
                                        <p:attrNameLst>
                                          <p:attrName>ppt_y</p:attrName>
                                        </p:attrNameLst>
                                      </p:cBhvr>
                                      <p:tavLst>
                                        <p:tav tm="0">
                                          <p:val>
                                            <p:strVal val="#ppt_y+.1"/>
                                          </p:val>
                                        </p:tav>
                                        <p:tav tm="100000">
                                          <p:val>
                                            <p:strVal val="#ppt_y"/>
                                          </p:val>
                                        </p:tav>
                                      </p:tavLst>
                                    </p:anim>
                                  </p:childTnLst>
                                </p:cTn>
                              </p:par>
                              <p:par>
                                <p:cTn id="42" presetID="16" presetClass="entr" presetSubtype="37" fill="hold" grpId="0" nodeType="withEffect">
                                  <p:stCondLst>
                                    <p:cond delay="0"/>
                                  </p:stCondLst>
                                  <p:childTnLst>
                                    <p:set>
                                      <p:cBhvr>
                                        <p:cTn id="43" dur="1" fill="hold">
                                          <p:stCondLst>
                                            <p:cond delay="0"/>
                                          </p:stCondLst>
                                        </p:cTn>
                                        <p:tgtEl>
                                          <p:spTgt spid="28"/>
                                        </p:tgtEl>
                                        <p:attrNameLst>
                                          <p:attrName>style.visibility</p:attrName>
                                        </p:attrNameLst>
                                      </p:cBhvr>
                                      <p:to>
                                        <p:strVal val="visible"/>
                                      </p:to>
                                    </p:set>
                                    <p:animEffect transition="in" filter="barn(outVertical)">
                                      <p:cBhvr>
                                        <p:cTn id="44" dur="1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2EBF8"/>
        </a:solid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25"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2" name="矩形: 圆角 1">
            <a:extLst>
              <a:ext uri="{FF2B5EF4-FFF2-40B4-BE49-F238E27FC236}">
                <a16:creationId xmlns:a16="http://schemas.microsoft.com/office/drawing/2014/main" id="{FC182FDA-B441-454F-98DC-0A91881A41FA}"/>
              </a:ext>
            </a:extLst>
          </p:cNvPr>
          <p:cNvSpPr/>
          <p:nvPr/>
        </p:nvSpPr>
        <p:spPr>
          <a:xfrm>
            <a:off x="536559" y="555580"/>
            <a:ext cx="11118882" cy="5746841"/>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vi-VN" altLang="zh-CN" sz="30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endParaRPr>
          </a:p>
        </p:txBody>
      </p:sp>
      <p:pic>
        <p:nvPicPr>
          <p:cNvPr id="12" name="图片 11">
            <a:extLst>
              <a:ext uri="{FF2B5EF4-FFF2-40B4-BE49-F238E27FC236}">
                <a16:creationId xmlns:a16="http://schemas.microsoft.com/office/drawing/2014/main" id="{7D4AA5AA-D0BF-4EB1-A936-ED819FA353B0}"/>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2378731" y="1030867"/>
            <a:ext cx="699655" cy="699655"/>
          </a:xfrm>
          <a:prstGeom prst="rect">
            <a:avLst/>
          </a:prstGeom>
        </p:spPr>
      </p:pic>
      <p:pic>
        <p:nvPicPr>
          <p:cNvPr id="7" name="图片 6">
            <a:extLst>
              <a:ext uri="{FF2B5EF4-FFF2-40B4-BE49-F238E27FC236}">
                <a16:creationId xmlns:a16="http://schemas.microsoft.com/office/drawing/2014/main" id="{0FA106DA-13E5-4459-AA60-9F87C66ED930}"/>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432273" y="5341710"/>
            <a:ext cx="2549555" cy="1699703"/>
          </a:xfrm>
          <a:prstGeom prst="rect">
            <a:avLst/>
          </a:prstGeom>
        </p:spPr>
      </p:pic>
      <p:pic>
        <p:nvPicPr>
          <p:cNvPr id="4" name="图片 3">
            <a:extLst>
              <a:ext uri="{FF2B5EF4-FFF2-40B4-BE49-F238E27FC236}">
                <a16:creationId xmlns:a16="http://schemas.microsoft.com/office/drawing/2014/main" id="{41BBCB61-6527-414B-B926-664B6886E197}"/>
              </a:ext>
            </a:extLst>
          </p:cNvPr>
          <p:cNvPicPr>
            <a:picLocks noChangeAspect="1"/>
          </p:cNvPicPr>
          <p:nvPr/>
        </p:nvPicPr>
        <p:blipFill rotWithShape="1">
          <a:blip r:embed="rId7">
            <a:extLst>
              <a:ext uri="{28A0092B-C50C-407E-A947-70E740481C1C}">
                <a14:useLocalDpi xmlns:a14="http://schemas.microsoft.com/office/drawing/2010/main" val="0"/>
              </a:ext>
            </a:extLst>
          </a:blip>
          <a:srcRect r="81823" b="72145"/>
          <a:stretch/>
        </p:blipFill>
        <p:spPr>
          <a:xfrm>
            <a:off x="-246873" y="171970"/>
            <a:ext cx="1566864" cy="1119659"/>
          </a:xfrm>
          <a:prstGeom prst="rect">
            <a:avLst/>
          </a:prstGeom>
        </p:spPr>
      </p:pic>
      <p:sp>
        <p:nvSpPr>
          <p:cNvPr id="6" name="Rectangle 5">
            <a:extLst>
              <a:ext uri="{FF2B5EF4-FFF2-40B4-BE49-F238E27FC236}">
                <a16:creationId xmlns:a16="http://schemas.microsoft.com/office/drawing/2014/main" id="{91B07B94-58E1-4221-B326-452B5BD30CC2}"/>
              </a:ext>
            </a:extLst>
          </p:cNvPr>
          <p:cNvSpPr/>
          <p:nvPr/>
        </p:nvSpPr>
        <p:spPr>
          <a:xfrm>
            <a:off x="998133" y="2482784"/>
            <a:ext cx="10195734" cy="3046988"/>
          </a:xfrm>
          <a:prstGeom prst="rect">
            <a:avLst/>
          </a:prstGeom>
        </p:spPr>
        <p:txBody>
          <a:bodyPr wrap="square">
            <a:spAutoFit/>
          </a:bodyPr>
          <a:lstStyle/>
          <a:p>
            <a:pPr lvl="0"/>
            <a:r>
              <a:rPr lang="vi-VN" altLang="zh-CN" sz="48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Lan thấy mẹ gấp quần áo, Lan đã bảo mẹ dạy mình cách làm. Biểu hiện của Lan có phải là biểu hiện của ham học hỏi không?</a:t>
            </a:r>
          </a:p>
        </p:txBody>
      </p:sp>
      <p:pic>
        <p:nvPicPr>
          <p:cNvPr id="14" name="Picture 13">
            <a:extLst>
              <a:ext uri="{FF2B5EF4-FFF2-40B4-BE49-F238E27FC236}">
                <a16:creationId xmlns:a16="http://schemas.microsoft.com/office/drawing/2014/main" id="{A546D1C8-4062-40DB-A9AF-4841F79EF54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42504" y="161494"/>
            <a:ext cx="2851959" cy="2438400"/>
          </a:xfrm>
          <a:prstGeom prst="rect">
            <a:avLst/>
          </a:prstGeom>
        </p:spPr>
      </p:pic>
      <p:sp>
        <p:nvSpPr>
          <p:cNvPr id="8" name="Rectangle 7">
            <a:extLst>
              <a:ext uri="{FF2B5EF4-FFF2-40B4-BE49-F238E27FC236}">
                <a16:creationId xmlns:a16="http://schemas.microsoft.com/office/drawing/2014/main" id="{3543A2F3-4E5E-44CD-9264-445696CAE068}"/>
              </a:ext>
            </a:extLst>
          </p:cNvPr>
          <p:cNvSpPr/>
          <p:nvPr/>
        </p:nvSpPr>
        <p:spPr>
          <a:xfrm>
            <a:off x="3457529" y="489065"/>
            <a:ext cx="5276942" cy="1200329"/>
          </a:xfrm>
          <a:prstGeom prst="rect">
            <a:avLst/>
          </a:prstGeom>
          <a:noFill/>
        </p:spPr>
        <p:txBody>
          <a:bodyPr wrap="square" lIns="91440" tIns="45720" rIns="91440" bIns="45720">
            <a:spAutoFit/>
          </a:bodyPr>
          <a:lstStyle/>
          <a:p>
            <a:pPr algn="ctr"/>
            <a:r>
              <a:rPr lang="vi-VN" sz="72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VẬN DỤNG</a:t>
            </a:r>
            <a:endParaRPr lang="en-US" sz="72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spTree>
    <p:extLst>
      <p:ext uri="{BB962C8B-B14F-4D97-AF65-F5344CB8AC3E}">
        <p14:creationId xmlns:p14="http://schemas.microsoft.com/office/powerpoint/2010/main" val="2430720351"/>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E2EBF8"/>
        </a:solid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25"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2" name="矩形: 圆角 1">
            <a:extLst>
              <a:ext uri="{FF2B5EF4-FFF2-40B4-BE49-F238E27FC236}">
                <a16:creationId xmlns:a16="http://schemas.microsoft.com/office/drawing/2014/main" id="{FC182FDA-B441-454F-98DC-0A91881A41FA}"/>
              </a:ext>
            </a:extLst>
          </p:cNvPr>
          <p:cNvSpPr/>
          <p:nvPr/>
        </p:nvSpPr>
        <p:spPr>
          <a:xfrm>
            <a:off x="536559" y="555580"/>
            <a:ext cx="11118882" cy="5746841"/>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endParaRPr lang="vi-VN" altLang="zh-CN" sz="30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endParaRPr>
          </a:p>
        </p:txBody>
      </p:sp>
      <p:pic>
        <p:nvPicPr>
          <p:cNvPr id="12" name="图片 11">
            <a:extLst>
              <a:ext uri="{FF2B5EF4-FFF2-40B4-BE49-F238E27FC236}">
                <a16:creationId xmlns:a16="http://schemas.microsoft.com/office/drawing/2014/main" id="{7D4AA5AA-D0BF-4EB1-A936-ED819FA353B0}"/>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2378731" y="1030867"/>
            <a:ext cx="699655" cy="699655"/>
          </a:xfrm>
          <a:prstGeom prst="rect">
            <a:avLst/>
          </a:prstGeom>
        </p:spPr>
      </p:pic>
      <p:pic>
        <p:nvPicPr>
          <p:cNvPr id="7" name="图片 6">
            <a:extLst>
              <a:ext uri="{FF2B5EF4-FFF2-40B4-BE49-F238E27FC236}">
                <a16:creationId xmlns:a16="http://schemas.microsoft.com/office/drawing/2014/main" id="{0FA106DA-13E5-4459-AA60-9F87C66ED930}"/>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432273" y="5341710"/>
            <a:ext cx="2549555" cy="1699703"/>
          </a:xfrm>
          <a:prstGeom prst="rect">
            <a:avLst/>
          </a:prstGeom>
        </p:spPr>
      </p:pic>
      <p:pic>
        <p:nvPicPr>
          <p:cNvPr id="4" name="图片 3">
            <a:extLst>
              <a:ext uri="{FF2B5EF4-FFF2-40B4-BE49-F238E27FC236}">
                <a16:creationId xmlns:a16="http://schemas.microsoft.com/office/drawing/2014/main" id="{41BBCB61-6527-414B-B926-664B6886E197}"/>
              </a:ext>
            </a:extLst>
          </p:cNvPr>
          <p:cNvPicPr>
            <a:picLocks noChangeAspect="1"/>
          </p:cNvPicPr>
          <p:nvPr/>
        </p:nvPicPr>
        <p:blipFill rotWithShape="1">
          <a:blip r:embed="rId7">
            <a:extLst>
              <a:ext uri="{28A0092B-C50C-407E-A947-70E740481C1C}">
                <a14:useLocalDpi xmlns:a14="http://schemas.microsoft.com/office/drawing/2010/main" val="0"/>
              </a:ext>
            </a:extLst>
          </a:blip>
          <a:srcRect r="81823" b="72145"/>
          <a:stretch/>
        </p:blipFill>
        <p:spPr>
          <a:xfrm>
            <a:off x="-246873" y="171970"/>
            <a:ext cx="1566864" cy="1119659"/>
          </a:xfrm>
          <a:prstGeom prst="rect">
            <a:avLst/>
          </a:prstGeom>
        </p:spPr>
      </p:pic>
      <p:sp>
        <p:nvSpPr>
          <p:cNvPr id="6" name="Rectangle 5">
            <a:extLst>
              <a:ext uri="{FF2B5EF4-FFF2-40B4-BE49-F238E27FC236}">
                <a16:creationId xmlns:a16="http://schemas.microsoft.com/office/drawing/2014/main" id="{91B07B94-58E1-4221-B326-452B5BD30CC2}"/>
              </a:ext>
            </a:extLst>
          </p:cNvPr>
          <p:cNvSpPr/>
          <p:nvPr/>
        </p:nvSpPr>
        <p:spPr>
          <a:xfrm>
            <a:off x="998133" y="2482784"/>
            <a:ext cx="10195734" cy="3046988"/>
          </a:xfrm>
          <a:prstGeom prst="rect">
            <a:avLst/>
          </a:prstGeom>
        </p:spPr>
        <p:txBody>
          <a:bodyPr wrap="square">
            <a:spAutoFit/>
          </a:bodyPr>
          <a:lstStyle/>
          <a:p>
            <a:pPr lvl="0"/>
            <a:r>
              <a:rPr lang="vi-VN" altLang="zh-CN" sz="4800" dirty="0">
                <a:solidFill>
                  <a:prstClr val="black"/>
                </a:solidFill>
                <a:latin typeface="Calibri" panose="020F0502020204030204" pitchFamily="34" charset="0"/>
                <a:ea typeface="仓耳今楷05-6763 W05" panose="02020400000000000000" pitchFamily="18" charset="-122"/>
                <a:cs typeface="Calibri" panose="020F0502020204030204" pitchFamily="34" charset="0"/>
              </a:rPr>
              <a:t>Bạn Hùng thích xem video trên mạng về ăn mì cay và bạn ấy cũng làm theo. Việc bạn Hùng làm có phải là biểu hiện của ham học hỏi không? </a:t>
            </a:r>
          </a:p>
        </p:txBody>
      </p:sp>
      <p:pic>
        <p:nvPicPr>
          <p:cNvPr id="14" name="Picture 13">
            <a:extLst>
              <a:ext uri="{FF2B5EF4-FFF2-40B4-BE49-F238E27FC236}">
                <a16:creationId xmlns:a16="http://schemas.microsoft.com/office/drawing/2014/main" id="{A546D1C8-4062-40DB-A9AF-4841F79EF54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42504" y="161494"/>
            <a:ext cx="2851959" cy="2438400"/>
          </a:xfrm>
          <a:prstGeom prst="rect">
            <a:avLst/>
          </a:prstGeom>
        </p:spPr>
      </p:pic>
      <p:sp>
        <p:nvSpPr>
          <p:cNvPr id="8" name="Rectangle 7">
            <a:extLst>
              <a:ext uri="{FF2B5EF4-FFF2-40B4-BE49-F238E27FC236}">
                <a16:creationId xmlns:a16="http://schemas.microsoft.com/office/drawing/2014/main" id="{3543A2F3-4E5E-44CD-9264-445696CAE068}"/>
              </a:ext>
            </a:extLst>
          </p:cNvPr>
          <p:cNvSpPr/>
          <p:nvPr/>
        </p:nvSpPr>
        <p:spPr>
          <a:xfrm>
            <a:off x="3457529" y="489065"/>
            <a:ext cx="5276942" cy="1200329"/>
          </a:xfrm>
          <a:prstGeom prst="rect">
            <a:avLst/>
          </a:prstGeom>
          <a:noFill/>
        </p:spPr>
        <p:txBody>
          <a:bodyPr wrap="square" lIns="91440" tIns="45720" rIns="91440" bIns="45720">
            <a:spAutoFit/>
          </a:bodyPr>
          <a:lstStyle/>
          <a:p>
            <a:pPr algn="ctr"/>
            <a:r>
              <a:rPr lang="vi-VN" sz="72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VẬN DỤNG</a:t>
            </a:r>
            <a:endParaRPr lang="en-US" sz="72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spTree>
    <p:extLst>
      <p:ext uri="{BB962C8B-B14F-4D97-AF65-F5344CB8AC3E}">
        <p14:creationId xmlns:p14="http://schemas.microsoft.com/office/powerpoint/2010/main" val="3635777364"/>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25"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2" name="矩形: 圆角 1">
            <a:extLst>
              <a:ext uri="{FF2B5EF4-FFF2-40B4-BE49-F238E27FC236}">
                <a16:creationId xmlns:a16="http://schemas.microsoft.com/office/drawing/2014/main" id="{FC182FDA-B441-454F-98DC-0A91881A41FA}"/>
              </a:ext>
            </a:extLst>
          </p:cNvPr>
          <p:cNvSpPr/>
          <p:nvPr/>
        </p:nvSpPr>
        <p:spPr>
          <a:xfrm>
            <a:off x="536559" y="509484"/>
            <a:ext cx="11264144" cy="5792938"/>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pic>
        <p:nvPicPr>
          <p:cNvPr id="8" name="图片 7">
            <a:extLst>
              <a:ext uri="{FF2B5EF4-FFF2-40B4-BE49-F238E27FC236}">
                <a16:creationId xmlns:a16="http://schemas.microsoft.com/office/drawing/2014/main" id="{3DEF2A0A-EA2B-4BEA-841C-27BDC112922F}"/>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315535" y="4518148"/>
            <a:ext cx="1876465" cy="1876465"/>
          </a:xfrm>
          <a:prstGeom prst="rect">
            <a:avLst/>
          </a:prstGeom>
        </p:spPr>
      </p:pic>
      <p:pic>
        <p:nvPicPr>
          <p:cNvPr id="4" name="图片 3">
            <a:extLst>
              <a:ext uri="{FF2B5EF4-FFF2-40B4-BE49-F238E27FC236}">
                <a16:creationId xmlns:a16="http://schemas.microsoft.com/office/drawing/2014/main" id="{8296DF51-EF4D-405D-8615-F18D5B0E91A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1330" y="-2719"/>
            <a:ext cx="11264144" cy="6715163"/>
          </a:xfrm>
          <a:prstGeom prst="rect">
            <a:avLst/>
          </a:prstGeom>
        </p:spPr>
      </p:pic>
      <p:pic>
        <p:nvPicPr>
          <p:cNvPr id="7" name="图片 6">
            <a:extLst>
              <a:ext uri="{FF2B5EF4-FFF2-40B4-BE49-F238E27FC236}">
                <a16:creationId xmlns:a16="http://schemas.microsoft.com/office/drawing/2014/main" id="{9C4EA425-FB0D-4393-A28A-8FBAF5BCC56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47969" y="2763183"/>
            <a:ext cx="3555823" cy="3555823"/>
          </a:xfrm>
          <a:prstGeom prst="rect">
            <a:avLst/>
          </a:prstGeom>
        </p:spPr>
      </p:pic>
      <p:pic>
        <p:nvPicPr>
          <p:cNvPr id="19" name="图片 3">
            <a:extLst>
              <a:ext uri="{FF2B5EF4-FFF2-40B4-BE49-F238E27FC236}">
                <a16:creationId xmlns:a16="http://schemas.microsoft.com/office/drawing/2014/main" id="{C74A8FE7-201F-4C16-8D0C-7CA33F0575D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719876" y="0"/>
            <a:ext cx="2276475" cy="1838325"/>
          </a:xfrm>
          <a:prstGeom prst="rect">
            <a:avLst/>
          </a:prstGeom>
        </p:spPr>
      </p:pic>
      <p:sp>
        <p:nvSpPr>
          <p:cNvPr id="9" name="Rectangle 8">
            <a:extLst>
              <a:ext uri="{FF2B5EF4-FFF2-40B4-BE49-F238E27FC236}">
                <a16:creationId xmlns:a16="http://schemas.microsoft.com/office/drawing/2014/main" id="{EE00CC53-9ABE-4A14-BEBB-0BC2BC619678}"/>
              </a:ext>
            </a:extLst>
          </p:cNvPr>
          <p:cNvSpPr/>
          <p:nvPr/>
        </p:nvSpPr>
        <p:spPr>
          <a:xfrm rot="21202637">
            <a:off x="1303498" y="1115473"/>
            <a:ext cx="6072077" cy="3416320"/>
          </a:xfrm>
          <a:prstGeom prst="rect">
            <a:avLst/>
          </a:prstGeom>
          <a:noFill/>
        </p:spPr>
        <p:txBody>
          <a:bodyPr wrap="square" lIns="91440" tIns="45720" rIns="91440" bIns="45720">
            <a:spAutoFit/>
          </a:bodyPr>
          <a:lstStyle/>
          <a:p>
            <a:r>
              <a:rPr lang="vi-VN" sz="5400" b="0" cap="none" spc="0" dirty="0">
                <a:ln w="0"/>
                <a:solidFill>
                  <a:schemeClr val="tx1"/>
                </a:solidFill>
                <a:effectLst>
                  <a:outerShdw blurRad="38100" dist="19050" dir="2700000" algn="tl" rotWithShape="0">
                    <a:schemeClr val="dk1">
                      <a:alpha val="40000"/>
                    </a:schemeClr>
                  </a:outerShdw>
                </a:effectLst>
              </a:rPr>
              <a:t>Chia sẻ một việc em đã làm để thể hiện là một người ham </a:t>
            </a:r>
          </a:p>
          <a:p>
            <a:r>
              <a:rPr lang="vi-VN" sz="5400" b="0" cap="none" spc="0" dirty="0">
                <a:ln w="0"/>
                <a:solidFill>
                  <a:schemeClr val="tx1"/>
                </a:solidFill>
                <a:effectLst>
                  <a:outerShdw blurRad="38100" dist="19050" dir="2700000" algn="tl" rotWithShape="0">
                    <a:schemeClr val="dk1">
                      <a:alpha val="40000"/>
                    </a:schemeClr>
                  </a:outerShdw>
                </a:effectLst>
              </a:rPr>
              <a:t>học hỏi </a:t>
            </a:r>
            <a:endParaRPr lang="en-US" sz="5400" b="0" cap="none" spc="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1971158623"/>
      </p:ext>
    </p:extLst>
  </p:cSld>
  <p:clrMapOvr>
    <a:masterClrMapping/>
  </p:clrMapOvr>
  <p:transition spd="med">
    <p:random/>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E2EBF8"/>
        </a:solid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pic>
        <p:nvPicPr>
          <p:cNvPr id="39" name="图片 38">
            <a:extLst>
              <a:ext uri="{FF2B5EF4-FFF2-40B4-BE49-F238E27FC236}">
                <a16:creationId xmlns:a16="http://schemas.microsoft.com/office/drawing/2014/main" id="{B9A5DC79-DB6F-4091-A14F-E74833A285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232"/>
            <a:ext cx="12192000" cy="4870138"/>
          </a:xfrm>
          <a:prstGeom prst="rect">
            <a:avLst/>
          </a:prstGeom>
        </p:spPr>
      </p:pic>
      <p:grpSp>
        <p:nvGrpSpPr>
          <p:cNvPr id="25"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grpSp>
      <p:pic>
        <p:nvPicPr>
          <p:cNvPr id="29" name="图片 28">
            <a:extLst>
              <a:ext uri="{FF2B5EF4-FFF2-40B4-BE49-F238E27FC236}">
                <a16:creationId xmlns:a16="http://schemas.microsoft.com/office/drawing/2014/main" id="{C59953E6-80E6-45A9-BD19-29B61F8BE53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77550" y="0"/>
            <a:ext cx="1009650" cy="2143125"/>
          </a:xfrm>
          <a:prstGeom prst="rect">
            <a:avLst/>
          </a:prstGeom>
        </p:spPr>
      </p:pic>
      <p:pic>
        <p:nvPicPr>
          <p:cNvPr id="33" name="图片 32">
            <a:extLst>
              <a:ext uri="{FF2B5EF4-FFF2-40B4-BE49-F238E27FC236}">
                <a16:creationId xmlns:a16="http://schemas.microsoft.com/office/drawing/2014/main" id="{9EB0EED1-2FA1-449B-8CB0-41C586B24E8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4800" y="0"/>
            <a:ext cx="1657350" cy="3352800"/>
          </a:xfrm>
          <a:prstGeom prst="rect">
            <a:avLst/>
          </a:prstGeom>
        </p:spPr>
      </p:pic>
      <p:pic>
        <p:nvPicPr>
          <p:cNvPr id="37" name="图片 36">
            <a:extLst>
              <a:ext uri="{FF2B5EF4-FFF2-40B4-BE49-F238E27FC236}">
                <a16:creationId xmlns:a16="http://schemas.microsoft.com/office/drawing/2014/main" id="{CDA6554C-43E1-44B2-BC06-BF15D77B30F5}"/>
              </a:ext>
            </a:extLst>
          </p:cNvPr>
          <p:cNvPicPr>
            <a:picLocks noChangeAspect="1"/>
          </p:cNvPicPr>
          <p:nvPr/>
        </p:nvPicPr>
        <p:blipFill rotWithShape="1">
          <a:blip r:embed="rId8">
            <a:extLst>
              <a:ext uri="{28A0092B-C50C-407E-A947-70E740481C1C}">
                <a14:useLocalDpi xmlns:a14="http://schemas.microsoft.com/office/drawing/2010/main" val="0"/>
              </a:ext>
            </a:extLst>
          </a:blip>
          <a:srcRect t="20506"/>
          <a:stretch/>
        </p:blipFill>
        <p:spPr>
          <a:xfrm>
            <a:off x="2266950" y="-1"/>
            <a:ext cx="1343025" cy="1862647"/>
          </a:xfrm>
          <a:prstGeom prst="rect">
            <a:avLst/>
          </a:prstGeom>
        </p:spPr>
      </p:pic>
      <p:pic>
        <p:nvPicPr>
          <p:cNvPr id="21" name="图片 20">
            <a:extLst>
              <a:ext uri="{FF2B5EF4-FFF2-40B4-BE49-F238E27FC236}">
                <a16:creationId xmlns:a16="http://schemas.microsoft.com/office/drawing/2014/main" id="{C5BA87C0-4E2A-4620-9E9E-C85506364A7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84061" y="1452053"/>
            <a:ext cx="6326824" cy="3953894"/>
          </a:xfrm>
          <a:prstGeom prst="rect">
            <a:avLst/>
          </a:prstGeom>
        </p:spPr>
      </p:pic>
      <p:pic>
        <p:nvPicPr>
          <p:cNvPr id="22" name="图片 21">
            <a:extLst>
              <a:ext uri="{FF2B5EF4-FFF2-40B4-BE49-F238E27FC236}">
                <a16:creationId xmlns:a16="http://schemas.microsoft.com/office/drawing/2014/main" id="{1C578C35-BF3B-4F65-A005-35DAAAF72580}"/>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372002" y="2956165"/>
            <a:ext cx="5822622" cy="3881748"/>
          </a:xfrm>
          <a:prstGeom prst="rect">
            <a:avLst/>
          </a:prstGeom>
        </p:spPr>
      </p:pic>
      <p:pic>
        <p:nvPicPr>
          <p:cNvPr id="13" name="Picture 12" descr="Text&#10;&#10;Description automatically generated">
            <a:extLst>
              <a:ext uri="{FF2B5EF4-FFF2-40B4-BE49-F238E27FC236}">
                <a16:creationId xmlns:a16="http://schemas.microsoft.com/office/drawing/2014/main" id="{A5937F24-F7BA-47D4-A9ED-F49104F23E0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236697" y="2206390"/>
            <a:ext cx="7021552" cy="1754002"/>
          </a:xfrm>
          <a:prstGeom prst="rect">
            <a:avLst/>
          </a:prstGeom>
        </p:spPr>
      </p:pic>
    </p:spTree>
    <p:extLst>
      <p:ext uri="{BB962C8B-B14F-4D97-AF65-F5344CB8AC3E}">
        <p14:creationId xmlns:p14="http://schemas.microsoft.com/office/powerpoint/2010/main" val="2359515688"/>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p:cTn id="7" dur="500" fill="hold"/>
                                        <p:tgtEl>
                                          <p:spTgt spid="39"/>
                                        </p:tgtEl>
                                        <p:attrNameLst>
                                          <p:attrName>ppt_w</p:attrName>
                                        </p:attrNameLst>
                                      </p:cBhvr>
                                      <p:tavLst>
                                        <p:tav tm="0">
                                          <p:val>
                                            <p:fltVal val="0"/>
                                          </p:val>
                                        </p:tav>
                                        <p:tav tm="100000">
                                          <p:val>
                                            <p:strVal val="#ppt_w"/>
                                          </p:val>
                                        </p:tav>
                                      </p:tavLst>
                                    </p:anim>
                                    <p:anim calcmode="lin" valueType="num">
                                      <p:cBhvr>
                                        <p:cTn id="8" dur="500" fill="hold"/>
                                        <p:tgtEl>
                                          <p:spTgt spid="39"/>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additive="base">
                                        <p:cTn id="12" dur="500" fill="hold"/>
                                        <p:tgtEl>
                                          <p:spTgt spid="29"/>
                                        </p:tgtEl>
                                        <p:attrNameLst>
                                          <p:attrName>ppt_x</p:attrName>
                                        </p:attrNameLst>
                                      </p:cBhvr>
                                      <p:tavLst>
                                        <p:tav tm="0">
                                          <p:val>
                                            <p:strVal val="#ppt_x"/>
                                          </p:val>
                                        </p:tav>
                                        <p:tav tm="100000">
                                          <p:val>
                                            <p:strVal val="#ppt_x"/>
                                          </p:val>
                                        </p:tav>
                                      </p:tavLst>
                                    </p:anim>
                                    <p:anim calcmode="lin" valueType="num">
                                      <p:cBhvr additive="base">
                                        <p:cTn id="13" dur="500" fill="hold"/>
                                        <p:tgtEl>
                                          <p:spTgt spid="29"/>
                                        </p:tgtEl>
                                        <p:attrNameLst>
                                          <p:attrName>ppt_y</p:attrName>
                                        </p:attrNameLst>
                                      </p:cBhvr>
                                      <p:tavLst>
                                        <p:tav tm="0">
                                          <p:val>
                                            <p:strVal val="0-#ppt_h/2"/>
                                          </p:val>
                                        </p:tav>
                                        <p:tav tm="100000">
                                          <p:val>
                                            <p:strVal val="#ppt_y"/>
                                          </p:val>
                                        </p:tav>
                                      </p:tavLst>
                                    </p:anim>
                                  </p:childTnLst>
                                </p:cTn>
                              </p:par>
                              <p:par>
                                <p:cTn id="14" presetID="2" presetClass="entr" presetSubtype="1" fill="hold" nodeType="withEffect">
                                  <p:stCondLst>
                                    <p:cond delay="0"/>
                                  </p:stCondLst>
                                  <p:childTnLst>
                                    <p:set>
                                      <p:cBhvr>
                                        <p:cTn id="15" dur="1" fill="hold">
                                          <p:stCondLst>
                                            <p:cond delay="0"/>
                                          </p:stCondLst>
                                        </p:cTn>
                                        <p:tgtEl>
                                          <p:spTgt spid="37"/>
                                        </p:tgtEl>
                                        <p:attrNameLst>
                                          <p:attrName>style.visibility</p:attrName>
                                        </p:attrNameLst>
                                      </p:cBhvr>
                                      <p:to>
                                        <p:strVal val="visible"/>
                                      </p:to>
                                    </p:set>
                                    <p:anim calcmode="lin" valueType="num">
                                      <p:cBhvr additive="base">
                                        <p:cTn id="16" dur="500" fill="hold"/>
                                        <p:tgtEl>
                                          <p:spTgt spid="37"/>
                                        </p:tgtEl>
                                        <p:attrNameLst>
                                          <p:attrName>ppt_x</p:attrName>
                                        </p:attrNameLst>
                                      </p:cBhvr>
                                      <p:tavLst>
                                        <p:tav tm="0">
                                          <p:val>
                                            <p:strVal val="#ppt_x"/>
                                          </p:val>
                                        </p:tav>
                                        <p:tav tm="100000">
                                          <p:val>
                                            <p:strVal val="#ppt_x"/>
                                          </p:val>
                                        </p:tav>
                                      </p:tavLst>
                                    </p:anim>
                                    <p:anim calcmode="lin" valueType="num">
                                      <p:cBhvr additive="base">
                                        <p:cTn id="17" dur="500" fill="hold"/>
                                        <p:tgtEl>
                                          <p:spTgt spid="37"/>
                                        </p:tgtEl>
                                        <p:attrNameLst>
                                          <p:attrName>ppt_y</p:attrName>
                                        </p:attrNameLst>
                                      </p:cBhvr>
                                      <p:tavLst>
                                        <p:tav tm="0">
                                          <p:val>
                                            <p:strVal val="0-#ppt_h/2"/>
                                          </p:val>
                                        </p:tav>
                                        <p:tav tm="100000">
                                          <p:val>
                                            <p:strVal val="#ppt_y"/>
                                          </p:val>
                                        </p:tav>
                                      </p:tavLst>
                                    </p:anim>
                                  </p:childTnLst>
                                </p:cTn>
                              </p:par>
                              <p:par>
                                <p:cTn id="18" presetID="2" presetClass="entr" presetSubtype="1" fill="hold" nodeType="withEffect">
                                  <p:stCondLst>
                                    <p:cond delay="0"/>
                                  </p:stCondLst>
                                  <p:childTnLst>
                                    <p:set>
                                      <p:cBhvr>
                                        <p:cTn id="19" dur="1" fill="hold">
                                          <p:stCondLst>
                                            <p:cond delay="0"/>
                                          </p:stCondLst>
                                        </p:cTn>
                                        <p:tgtEl>
                                          <p:spTgt spid="33"/>
                                        </p:tgtEl>
                                        <p:attrNameLst>
                                          <p:attrName>style.visibility</p:attrName>
                                        </p:attrNameLst>
                                      </p:cBhvr>
                                      <p:to>
                                        <p:strVal val="visible"/>
                                      </p:to>
                                    </p:set>
                                    <p:anim calcmode="lin" valueType="num">
                                      <p:cBhvr additive="base">
                                        <p:cTn id="20" dur="500" fill="hold"/>
                                        <p:tgtEl>
                                          <p:spTgt spid="33"/>
                                        </p:tgtEl>
                                        <p:attrNameLst>
                                          <p:attrName>ppt_x</p:attrName>
                                        </p:attrNameLst>
                                      </p:cBhvr>
                                      <p:tavLst>
                                        <p:tav tm="0">
                                          <p:val>
                                            <p:strVal val="#ppt_x"/>
                                          </p:val>
                                        </p:tav>
                                        <p:tav tm="100000">
                                          <p:val>
                                            <p:strVal val="#ppt_x"/>
                                          </p:val>
                                        </p:tav>
                                      </p:tavLst>
                                    </p:anim>
                                    <p:anim calcmode="lin" valueType="num">
                                      <p:cBhvr additive="base">
                                        <p:cTn id="21" dur="500" fill="hold"/>
                                        <p:tgtEl>
                                          <p:spTgt spid="33"/>
                                        </p:tgtEl>
                                        <p:attrNameLst>
                                          <p:attrName>ppt_y</p:attrName>
                                        </p:attrNameLst>
                                      </p:cBhvr>
                                      <p:tavLst>
                                        <p:tav tm="0">
                                          <p:val>
                                            <p:strVal val="0-#ppt_h/2"/>
                                          </p:val>
                                        </p:tav>
                                        <p:tav tm="100000">
                                          <p:val>
                                            <p:strVal val="#ppt_y"/>
                                          </p:val>
                                        </p:tav>
                                      </p:tavLst>
                                    </p:anim>
                                  </p:childTnLst>
                                </p:cTn>
                              </p:par>
                            </p:childTnLst>
                          </p:cTn>
                        </p:par>
                        <p:par>
                          <p:cTn id="22" fill="hold">
                            <p:stCondLst>
                              <p:cond delay="1000"/>
                            </p:stCondLst>
                            <p:childTnLst>
                              <p:par>
                                <p:cTn id="23" presetID="2" presetClass="entr" presetSubtype="4" fill="hold" nodeType="after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additive="base">
                                        <p:cTn id="25" dur="500" fill="hold"/>
                                        <p:tgtEl>
                                          <p:spTgt spid="22"/>
                                        </p:tgtEl>
                                        <p:attrNameLst>
                                          <p:attrName>ppt_x</p:attrName>
                                        </p:attrNameLst>
                                      </p:cBhvr>
                                      <p:tavLst>
                                        <p:tav tm="0">
                                          <p:val>
                                            <p:strVal val="#ppt_x"/>
                                          </p:val>
                                        </p:tav>
                                        <p:tav tm="100000">
                                          <p:val>
                                            <p:strVal val="#ppt_x"/>
                                          </p:val>
                                        </p:tav>
                                      </p:tavLst>
                                    </p:anim>
                                    <p:anim calcmode="lin" valueType="num">
                                      <p:cBhvr additive="base">
                                        <p:cTn id="26" dur="500" fill="hold"/>
                                        <p:tgtEl>
                                          <p:spTgt spid="22"/>
                                        </p:tgtEl>
                                        <p:attrNameLst>
                                          <p:attrName>ppt_y</p:attrName>
                                        </p:attrNameLst>
                                      </p:cBhvr>
                                      <p:tavLst>
                                        <p:tav tm="0">
                                          <p:val>
                                            <p:strVal val="1+#ppt_h/2"/>
                                          </p:val>
                                        </p:tav>
                                        <p:tav tm="100000">
                                          <p:val>
                                            <p:strVal val="#ppt_y"/>
                                          </p:val>
                                        </p:tav>
                                      </p:tavLst>
                                    </p:anim>
                                  </p:childTnLst>
                                </p:cTn>
                              </p:par>
                            </p:childTnLst>
                          </p:cTn>
                        </p:par>
                        <p:par>
                          <p:cTn id="27" fill="hold">
                            <p:stCondLst>
                              <p:cond delay="1500"/>
                            </p:stCondLst>
                            <p:childTnLst>
                              <p:par>
                                <p:cTn id="28" presetID="2" presetClass="entr" presetSubtype="4" fill="hold" nodeType="afterEffect">
                                  <p:stCondLst>
                                    <p:cond delay="0"/>
                                  </p:stCondLst>
                                  <p:childTnLst>
                                    <p:set>
                                      <p:cBhvr>
                                        <p:cTn id="29" dur="1" fill="hold">
                                          <p:stCondLst>
                                            <p:cond delay="0"/>
                                          </p:stCondLst>
                                        </p:cTn>
                                        <p:tgtEl>
                                          <p:spTgt spid="21"/>
                                        </p:tgtEl>
                                        <p:attrNameLst>
                                          <p:attrName>style.visibility</p:attrName>
                                        </p:attrNameLst>
                                      </p:cBhvr>
                                      <p:to>
                                        <p:strVal val="visible"/>
                                      </p:to>
                                    </p:set>
                                    <p:anim calcmode="lin" valueType="num">
                                      <p:cBhvr additive="base">
                                        <p:cTn id="30" dur="500" fill="hold"/>
                                        <p:tgtEl>
                                          <p:spTgt spid="21"/>
                                        </p:tgtEl>
                                        <p:attrNameLst>
                                          <p:attrName>ppt_x</p:attrName>
                                        </p:attrNameLst>
                                      </p:cBhvr>
                                      <p:tavLst>
                                        <p:tav tm="0">
                                          <p:val>
                                            <p:strVal val="#ppt_x"/>
                                          </p:val>
                                        </p:tav>
                                        <p:tav tm="100000">
                                          <p:val>
                                            <p:strVal val="#ppt_x"/>
                                          </p:val>
                                        </p:tav>
                                      </p:tavLst>
                                    </p:anim>
                                    <p:anim calcmode="lin" valueType="num">
                                      <p:cBhvr additive="base">
                                        <p:cTn id="31" dur="500" fill="hold"/>
                                        <p:tgtEl>
                                          <p:spTgt spid="21"/>
                                        </p:tgtEl>
                                        <p:attrNameLst>
                                          <p:attrName>ppt_y</p:attrName>
                                        </p:attrNameLst>
                                      </p:cBhvr>
                                      <p:tavLst>
                                        <p:tav tm="0">
                                          <p:val>
                                            <p:strVal val="1+#ppt_h/2"/>
                                          </p:val>
                                        </p:tav>
                                        <p:tav tm="100000">
                                          <p:val>
                                            <p:strVal val="#ppt_y"/>
                                          </p:val>
                                        </p:tav>
                                      </p:tavLst>
                                    </p:anim>
                                  </p:childTnLst>
                                </p:cTn>
                              </p:par>
                            </p:childTnLst>
                          </p:cTn>
                        </p:par>
                        <p:par>
                          <p:cTn id="32" fill="hold">
                            <p:stCondLst>
                              <p:cond delay="2000"/>
                            </p:stCondLst>
                            <p:childTnLst>
                              <p:par>
                                <p:cTn id="33" presetID="53" presetClass="entr" presetSubtype="16" fill="hold" nodeType="after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p:cTn id="35" dur="500" fill="hold"/>
                                        <p:tgtEl>
                                          <p:spTgt spid="13"/>
                                        </p:tgtEl>
                                        <p:attrNameLst>
                                          <p:attrName>ppt_w</p:attrName>
                                        </p:attrNameLst>
                                      </p:cBhvr>
                                      <p:tavLst>
                                        <p:tav tm="0">
                                          <p:val>
                                            <p:fltVal val="0"/>
                                          </p:val>
                                        </p:tav>
                                        <p:tav tm="100000">
                                          <p:val>
                                            <p:strVal val="#ppt_w"/>
                                          </p:val>
                                        </p:tav>
                                      </p:tavLst>
                                    </p:anim>
                                    <p:anim calcmode="lin" valueType="num">
                                      <p:cBhvr>
                                        <p:cTn id="36" dur="500" fill="hold"/>
                                        <p:tgtEl>
                                          <p:spTgt spid="13"/>
                                        </p:tgtEl>
                                        <p:attrNameLst>
                                          <p:attrName>ppt_h</p:attrName>
                                        </p:attrNameLst>
                                      </p:cBhvr>
                                      <p:tavLst>
                                        <p:tav tm="0">
                                          <p:val>
                                            <p:fltVal val="0"/>
                                          </p:val>
                                        </p:tav>
                                        <p:tav tm="100000">
                                          <p:val>
                                            <p:strVal val="#ppt_h"/>
                                          </p:val>
                                        </p:tav>
                                      </p:tavLst>
                                    </p:anim>
                                    <p:animEffect transition="in" filter="fade">
                                      <p:cBhvr>
                                        <p:cTn id="3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2EBF8"/>
        </a:solid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pic>
        <p:nvPicPr>
          <p:cNvPr id="39" name="图片 38">
            <a:extLst>
              <a:ext uri="{FF2B5EF4-FFF2-40B4-BE49-F238E27FC236}">
                <a16:creationId xmlns:a16="http://schemas.microsoft.com/office/drawing/2014/main" id="{B9A5DC79-DB6F-4091-A14F-E74833A285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232"/>
            <a:ext cx="12192000" cy="4870138"/>
          </a:xfrm>
          <a:prstGeom prst="rect">
            <a:avLst/>
          </a:prstGeom>
        </p:spPr>
      </p:pic>
      <p:grpSp>
        <p:nvGrpSpPr>
          <p:cNvPr id="25"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grpSp>
      <p:pic>
        <p:nvPicPr>
          <p:cNvPr id="29" name="图片 28">
            <a:extLst>
              <a:ext uri="{FF2B5EF4-FFF2-40B4-BE49-F238E27FC236}">
                <a16:creationId xmlns:a16="http://schemas.microsoft.com/office/drawing/2014/main" id="{C59953E6-80E6-45A9-BD19-29B61F8BE53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77550" y="0"/>
            <a:ext cx="1009650" cy="2143125"/>
          </a:xfrm>
          <a:prstGeom prst="rect">
            <a:avLst/>
          </a:prstGeom>
        </p:spPr>
      </p:pic>
      <p:pic>
        <p:nvPicPr>
          <p:cNvPr id="33" name="图片 32">
            <a:extLst>
              <a:ext uri="{FF2B5EF4-FFF2-40B4-BE49-F238E27FC236}">
                <a16:creationId xmlns:a16="http://schemas.microsoft.com/office/drawing/2014/main" id="{9EB0EED1-2FA1-449B-8CB0-41C586B24E8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4800" y="0"/>
            <a:ext cx="1657350" cy="3352800"/>
          </a:xfrm>
          <a:prstGeom prst="rect">
            <a:avLst/>
          </a:prstGeom>
        </p:spPr>
      </p:pic>
      <p:pic>
        <p:nvPicPr>
          <p:cNvPr id="37" name="图片 36">
            <a:extLst>
              <a:ext uri="{FF2B5EF4-FFF2-40B4-BE49-F238E27FC236}">
                <a16:creationId xmlns:a16="http://schemas.microsoft.com/office/drawing/2014/main" id="{CDA6554C-43E1-44B2-BC06-BF15D77B30F5}"/>
              </a:ext>
            </a:extLst>
          </p:cNvPr>
          <p:cNvPicPr>
            <a:picLocks noChangeAspect="1"/>
          </p:cNvPicPr>
          <p:nvPr/>
        </p:nvPicPr>
        <p:blipFill rotWithShape="1">
          <a:blip r:embed="rId8">
            <a:extLst>
              <a:ext uri="{28A0092B-C50C-407E-A947-70E740481C1C}">
                <a14:useLocalDpi xmlns:a14="http://schemas.microsoft.com/office/drawing/2010/main" val="0"/>
              </a:ext>
            </a:extLst>
          </a:blip>
          <a:srcRect t="20506"/>
          <a:stretch/>
        </p:blipFill>
        <p:spPr>
          <a:xfrm>
            <a:off x="2266950" y="-1"/>
            <a:ext cx="1343025" cy="1862647"/>
          </a:xfrm>
          <a:prstGeom prst="rect">
            <a:avLst/>
          </a:prstGeom>
        </p:spPr>
      </p:pic>
      <p:pic>
        <p:nvPicPr>
          <p:cNvPr id="21" name="图片 20">
            <a:extLst>
              <a:ext uri="{FF2B5EF4-FFF2-40B4-BE49-F238E27FC236}">
                <a16:creationId xmlns:a16="http://schemas.microsoft.com/office/drawing/2014/main" id="{C5BA87C0-4E2A-4620-9E9E-C85506364A7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84061" y="1452053"/>
            <a:ext cx="6326824" cy="3217333"/>
          </a:xfrm>
          <a:prstGeom prst="rect">
            <a:avLst/>
          </a:prstGeom>
        </p:spPr>
      </p:pic>
      <p:pic>
        <p:nvPicPr>
          <p:cNvPr id="22" name="图片 21">
            <a:extLst>
              <a:ext uri="{FF2B5EF4-FFF2-40B4-BE49-F238E27FC236}">
                <a16:creationId xmlns:a16="http://schemas.microsoft.com/office/drawing/2014/main" id="{1C578C35-BF3B-4F65-A005-35DAAAF72580}"/>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372002" y="2956165"/>
            <a:ext cx="5822622" cy="3881748"/>
          </a:xfrm>
          <a:prstGeom prst="rect">
            <a:avLst/>
          </a:prstGeom>
        </p:spPr>
      </p:pic>
      <p:pic>
        <p:nvPicPr>
          <p:cNvPr id="3" name="Picture 2" descr="Letters and numbers on a screen&#10;&#10;Description automatically generated with medium confidence">
            <a:extLst>
              <a:ext uri="{FF2B5EF4-FFF2-40B4-BE49-F238E27FC236}">
                <a16:creationId xmlns:a16="http://schemas.microsoft.com/office/drawing/2014/main" id="{D7354790-6D21-4D8F-9146-46AB9D6AE6D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731124" y="2511824"/>
            <a:ext cx="5847888" cy="1097789"/>
          </a:xfrm>
          <a:prstGeom prst="rect">
            <a:avLst/>
          </a:prstGeom>
        </p:spPr>
      </p:pic>
    </p:spTree>
    <p:extLst>
      <p:ext uri="{BB962C8B-B14F-4D97-AF65-F5344CB8AC3E}">
        <p14:creationId xmlns:p14="http://schemas.microsoft.com/office/powerpoint/2010/main" val="4042966409"/>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p:cTn id="7" dur="500" fill="hold"/>
                                        <p:tgtEl>
                                          <p:spTgt spid="39"/>
                                        </p:tgtEl>
                                        <p:attrNameLst>
                                          <p:attrName>ppt_w</p:attrName>
                                        </p:attrNameLst>
                                      </p:cBhvr>
                                      <p:tavLst>
                                        <p:tav tm="0">
                                          <p:val>
                                            <p:fltVal val="0"/>
                                          </p:val>
                                        </p:tav>
                                        <p:tav tm="100000">
                                          <p:val>
                                            <p:strVal val="#ppt_w"/>
                                          </p:val>
                                        </p:tav>
                                      </p:tavLst>
                                    </p:anim>
                                    <p:anim calcmode="lin" valueType="num">
                                      <p:cBhvr>
                                        <p:cTn id="8" dur="500" fill="hold"/>
                                        <p:tgtEl>
                                          <p:spTgt spid="39"/>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additive="base">
                                        <p:cTn id="12" dur="500" fill="hold"/>
                                        <p:tgtEl>
                                          <p:spTgt spid="29"/>
                                        </p:tgtEl>
                                        <p:attrNameLst>
                                          <p:attrName>ppt_x</p:attrName>
                                        </p:attrNameLst>
                                      </p:cBhvr>
                                      <p:tavLst>
                                        <p:tav tm="0">
                                          <p:val>
                                            <p:strVal val="#ppt_x"/>
                                          </p:val>
                                        </p:tav>
                                        <p:tav tm="100000">
                                          <p:val>
                                            <p:strVal val="#ppt_x"/>
                                          </p:val>
                                        </p:tav>
                                      </p:tavLst>
                                    </p:anim>
                                    <p:anim calcmode="lin" valueType="num">
                                      <p:cBhvr additive="base">
                                        <p:cTn id="13" dur="500" fill="hold"/>
                                        <p:tgtEl>
                                          <p:spTgt spid="29"/>
                                        </p:tgtEl>
                                        <p:attrNameLst>
                                          <p:attrName>ppt_y</p:attrName>
                                        </p:attrNameLst>
                                      </p:cBhvr>
                                      <p:tavLst>
                                        <p:tav tm="0">
                                          <p:val>
                                            <p:strVal val="0-#ppt_h/2"/>
                                          </p:val>
                                        </p:tav>
                                        <p:tav tm="100000">
                                          <p:val>
                                            <p:strVal val="#ppt_y"/>
                                          </p:val>
                                        </p:tav>
                                      </p:tavLst>
                                    </p:anim>
                                  </p:childTnLst>
                                </p:cTn>
                              </p:par>
                              <p:par>
                                <p:cTn id="14" presetID="2" presetClass="entr" presetSubtype="1" fill="hold" nodeType="withEffect">
                                  <p:stCondLst>
                                    <p:cond delay="0"/>
                                  </p:stCondLst>
                                  <p:childTnLst>
                                    <p:set>
                                      <p:cBhvr>
                                        <p:cTn id="15" dur="1" fill="hold">
                                          <p:stCondLst>
                                            <p:cond delay="0"/>
                                          </p:stCondLst>
                                        </p:cTn>
                                        <p:tgtEl>
                                          <p:spTgt spid="37"/>
                                        </p:tgtEl>
                                        <p:attrNameLst>
                                          <p:attrName>style.visibility</p:attrName>
                                        </p:attrNameLst>
                                      </p:cBhvr>
                                      <p:to>
                                        <p:strVal val="visible"/>
                                      </p:to>
                                    </p:set>
                                    <p:anim calcmode="lin" valueType="num">
                                      <p:cBhvr additive="base">
                                        <p:cTn id="16" dur="500" fill="hold"/>
                                        <p:tgtEl>
                                          <p:spTgt spid="37"/>
                                        </p:tgtEl>
                                        <p:attrNameLst>
                                          <p:attrName>ppt_x</p:attrName>
                                        </p:attrNameLst>
                                      </p:cBhvr>
                                      <p:tavLst>
                                        <p:tav tm="0">
                                          <p:val>
                                            <p:strVal val="#ppt_x"/>
                                          </p:val>
                                        </p:tav>
                                        <p:tav tm="100000">
                                          <p:val>
                                            <p:strVal val="#ppt_x"/>
                                          </p:val>
                                        </p:tav>
                                      </p:tavLst>
                                    </p:anim>
                                    <p:anim calcmode="lin" valueType="num">
                                      <p:cBhvr additive="base">
                                        <p:cTn id="17" dur="500" fill="hold"/>
                                        <p:tgtEl>
                                          <p:spTgt spid="37"/>
                                        </p:tgtEl>
                                        <p:attrNameLst>
                                          <p:attrName>ppt_y</p:attrName>
                                        </p:attrNameLst>
                                      </p:cBhvr>
                                      <p:tavLst>
                                        <p:tav tm="0">
                                          <p:val>
                                            <p:strVal val="0-#ppt_h/2"/>
                                          </p:val>
                                        </p:tav>
                                        <p:tav tm="100000">
                                          <p:val>
                                            <p:strVal val="#ppt_y"/>
                                          </p:val>
                                        </p:tav>
                                      </p:tavLst>
                                    </p:anim>
                                  </p:childTnLst>
                                </p:cTn>
                              </p:par>
                              <p:par>
                                <p:cTn id="18" presetID="2" presetClass="entr" presetSubtype="1" fill="hold" nodeType="withEffect">
                                  <p:stCondLst>
                                    <p:cond delay="0"/>
                                  </p:stCondLst>
                                  <p:childTnLst>
                                    <p:set>
                                      <p:cBhvr>
                                        <p:cTn id="19" dur="1" fill="hold">
                                          <p:stCondLst>
                                            <p:cond delay="0"/>
                                          </p:stCondLst>
                                        </p:cTn>
                                        <p:tgtEl>
                                          <p:spTgt spid="33"/>
                                        </p:tgtEl>
                                        <p:attrNameLst>
                                          <p:attrName>style.visibility</p:attrName>
                                        </p:attrNameLst>
                                      </p:cBhvr>
                                      <p:to>
                                        <p:strVal val="visible"/>
                                      </p:to>
                                    </p:set>
                                    <p:anim calcmode="lin" valueType="num">
                                      <p:cBhvr additive="base">
                                        <p:cTn id="20" dur="500" fill="hold"/>
                                        <p:tgtEl>
                                          <p:spTgt spid="33"/>
                                        </p:tgtEl>
                                        <p:attrNameLst>
                                          <p:attrName>ppt_x</p:attrName>
                                        </p:attrNameLst>
                                      </p:cBhvr>
                                      <p:tavLst>
                                        <p:tav tm="0">
                                          <p:val>
                                            <p:strVal val="#ppt_x"/>
                                          </p:val>
                                        </p:tav>
                                        <p:tav tm="100000">
                                          <p:val>
                                            <p:strVal val="#ppt_x"/>
                                          </p:val>
                                        </p:tav>
                                      </p:tavLst>
                                    </p:anim>
                                    <p:anim calcmode="lin" valueType="num">
                                      <p:cBhvr additive="base">
                                        <p:cTn id="21" dur="500" fill="hold"/>
                                        <p:tgtEl>
                                          <p:spTgt spid="33"/>
                                        </p:tgtEl>
                                        <p:attrNameLst>
                                          <p:attrName>ppt_y</p:attrName>
                                        </p:attrNameLst>
                                      </p:cBhvr>
                                      <p:tavLst>
                                        <p:tav tm="0">
                                          <p:val>
                                            <p:strVal val="0-#ppt_h/2"/>
                                          </p:val>
                                        </p:tav>
                                        <p:tav tm="100000">
                                          <p:val>
                                            <p:strVal val="#ppt_y"/>
                                          </p:val>
                                        </p:tav>
                                      </p:tavLst>
                                    </p:anim>
                                  </p:childTnLst>
                                </p:cTn>
                              </p:par>
                            </p:childTnLst>
                          </p:cTn>
                        </p:par>
                        <p:par>
                          <p:cTn id="22" fill="hold">
                            <p:stCondLst>
                              <p:cond delay="1000"/>
                            </p:stCondLst>
                            <p:childTnLst>
                              <p:par>
                                <p:cTn id="23" presetID="2" presetClass="entr" presetSubtype="4" fill="hold" nodeType="afterEffect">
                                  <p:stCondLst>
                                    <p:cond delay="0"/>
                                  </p:stCondLst>
                                  <p:childTnLst>
                                    <p:set>
                                      <p:cBhvr>
                                        <p:cTn id="24" dur="1" fill="hold">
                                          <p:stCondLst>
                                            <p:cond delay="0"/>
                                          </p:stCondLst>
                                        </p:cTn>
                                        <p:tgtEl>
                                          <p:spTgt spid="22"/>
                                        </p:tgtEl>
                                        <p:attrNameLst>
                                          <p:attrName>style.visibility</p:attrName>
                                        </p:attrNameLst>
                                      </p:cBhvr>
                                      <p:to>
                                        <p:strVal val="visible"/>
                                      </p:to>
                                    </p:set>
                                    <p:anim calcmode="lin" valueType="num">
                                      <p:cBhvr additive="base">
                                        <p:cTn id="25" dur="500" fill="hold"/>
                                        <p:tgtEl>
                                          <p:spTgt spid="22"/>
                                        </p:tgtEl>
                                        <p:attrNameLst>
                                          <p:attrName>ppt_x</p:attrName>
                                        </p:attrNameLst>
                                      </p:cBhvr>
                                      <p:tavLst>
                                        <p:tav tm="0">
                                          <p:val>
                                            <p:strVal val="#ppt_x"/>
                                          </p:val>
                                        </p:tav>
                                        <p:tav tm="100000">
                                          <p:val>
                                            <p:strVal val="#ppt_x"/>
                                          </p:val>
                                        </p:tav>
                                      </p:tavLst>
                                    </p:anim>
                                    <p:anim calcmode="lin" valueType="num">
                                      <p:cBhvr additive="base">
                                        <p:cTn id="26" dur="500" fill="hold"/>
                                        <p:tgtEl>
                                          <p:spTgt spid="22"/>
                                        </p:tgtEl>
                                        <p:attrNameLst>
                                          <p:attrName>ppt_y</p:attrName>
                                        </p:attrNameLst>
                                      </p:cBhvr>
                                      <p:tavLst>
                                        <p:tav tm="0">
                                          <p:val>
                                            <p:strVal val="1+#ppt_h/2"/>
                                          </p:val>
                                        </p:tav>
                                        <p:tav tm="100000">
                                          <p:val>
                                            <p:strVal val="#ppt_y"/>
                                          </p:val>
                                        </p:tav>
                                      </p:tavLst>
                                    </p:anim>
                                  </p:childTnLst>
                                </p:cTn>
                              </p:par>
                            </p:childTnLst>
                          </p:cTn>
                        </p:par>
                        <p:par>
                          <p:cTn id="27" fill="hold">
                            <p:stCondLst>
                              <p:cond delay="1500"/>
                            </p:stCondLst>
                            <p:childTnLst>
                              <p:par>
                                <p:cTn id="28" presetID="2" presetClass="entr" presetSubtype="4" fill="hold" nodeType="afterEffect">
                                  <p:stCondLst>
                                    <p:cond delay="0"/>
                                  </p:stCondLst>
                                  <p:childTnLst>
                                    <p:set>
                                      <p:cBhvr>
                                        <p:cTn id="29" dur="1" fill="hold">
                                          <p:stCondLst>
                                            <p:cond delay="0"/>
                                          </p:stCondLst>
                                        </p:cTn>
                                        <p:tgtEl>
                                          <p:spTgt spid="21"/>
                                        </p:tgtEl>
                                        <p:attrNameLst>
                                          <p:attrName>style.visibility</p:attrName>
                                        </p:attrNameLst>
                                      </p:cBhvr>
                                      <p:to>
                                        <p:strVal val="visible"/>
                                      </p:to>
                                    </p:set>
                                    <p:anim calcmode="lin" valueType="num">
                                      <p:cBhvr additive="base">
                                        <p:cTn id="30" dur="500" fill="hold"/>
                                        <p:tgtEl>
                                          <p:spTgt spid="21"/>
                                        </p:tgtEl>
                                        <p:attrNameLst>
                                          <p:attrName>ppt_x</p:attrName>
                                        </p:attrNameLst>
                                      </p:cBhvr>
                                      <p:tavLst>
                                        <p:tav tm="0">
                                          <p:val>
                                            <p:strVal val="#ppt_x"/>
                                          </p:val>
                                        </p:tav>
                                        <p:tav tm="100000">
                                          <p:val>
                                            <p:strVal val="#ppt_x"/>
                                          </p:val>
                                        </p:tav>
                                      </p:tavLst>
                                    </p:anim>
                                    <p:anim calcmode="lin" valueType="num">
                                      <p:cBhvr additive="base">
                                        <p:cTn id="31" dur="500" fill="hold"/>
                                        <p:tgtEl>
                                          <p:spTgt spid="21"/>
                                        </p:tgtEl>
                                        <p:attrNameLst>
                                          <p:attrName>ppt_y</p:attrName>
                                        </p:attrNameLst>
                                      </p:cBhvr>
                                      <p:tavLst>
                                        <p:tav tm="0">
                                          <p:val>
                                            <p:strVal val="1+#ppt_h/2"/>
                                          </p:val>
                                        </p:tav>
                                        <p:tav tm="100000">
                                          <p:val>
                                            <p:strVal val="#ppt_y"/>
                                          </p:val>
                                        </p:tav>
                                      </p:tavLst>
                                    </p:anim>
                                  </p:childTnLst>
                                </p:cTn>
                              </p:par>
                            </p:childTnLst>
                          </p:cTn>
                        </p:par>
                        <p:par>
                          <p:cTn id="32" fill="hold">
                            <p:stCondLst>
                              <p:cond delay="2000"/>
                            </p:stCondLst>
                            <p:childTnLst>
                              <p:par>
                                <p:cTn id="33" presetID="53" presetClass="entr" presetSubtype="16" fill="hold" nodeType="afterEffect">
                                  <p:stCondLst>
                                    <p:cond delay="0"/>
                                  </p:stCondLst>
                                  <p:childTnLst>
                                    <p:set>
                                      <p:cBhvr>
                                        <p:cTn id="34" dur="1" fill="hold">
                                          <p:stCondLst>
                                            <p:cond delay="0"/>
                                          </p:stCondLst>
                                        </p:cTn>
                                        <p:tgtEl>
                                          <p:spTgt spid="3"/>
                                        </p:tgtEl>
                                        <p:attrNameLst>
                                          <p:attrName>style.visibility</p:attrName>
                                        </p:attrNameLst>
                                      </p:cBhvr>
                                      <p:to>
                                        <p:strVal val="visible"/>
                                      </p:to>
                                    </p:set>
                                    <p:anim calcmode="lin" valueType="num">
                                      <p:cBhvr>
                                        <p:cTn id="35" dur="500" fill="hold"/>
                                        <p:tgtEl>
                                          <p:spTgt spid="3"/>
                                        </p:tgtEl>
                                        <p:attrNameLst>
                                          <p:attrName>ppt_w</p:attrName>
                                        </p:attrNameLst>
                                      </p:cBhvr>
                                      <p:tavLst>
                                        <p:tav tm="0">
                                          <p:val>
                                            <p:fltVal val="0"/>
                                          </p:val>
                                        </p:tav>
                                        <p:tav tm="100000">
                                          <p:val>
                                            <p:strVal val="#ppt_w"/>
                                          </p:val>
                                        </p:tav>
                                      </p:tavLst>
                                    </p:anim>
                                    <p:anim calcmode="lin" valueType="num">
                                      <p:cBhvr>
                                        <p:cTn id="36" dur="500" fill="hold"/>
                                        <p:tgtEl>
                                          <p:spTgt spid="3"/>
                                        </p:tgtEl>
                                        <p:attrNameLst>
                                          <p:attrName>ppt_h</p:attrName>
                                        </p:attrNameLst>
                                      </p:cBhvr>
                                      <p:tavLst>
                                        <p:tav tm="0">
                                          <p:val>
                                            <p:fltVal val="0"/>
                                          </p:val>
                                        </p:tav>
                                        <p:tav tm="100000">
                                          <p:val>
                                            <p:strVal val="#ppt_h"/>
                                          </p:val>
                                        </p:tav>
                                      </p:tavLst>
                                    </p:anim>
                                    <p:animEffect transition="in" filter="fade">
                                      <p:cBhvr>
                                        <p:cTn id="3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2EBF8"/>
        </a:solid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25"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grpSp>
      <p:pic>
        <p:nvPicPr>
          <p:cNvPr id="12" name="图片 11">
            <a:extLst>
              <a:ext uri="{FF2B5EF4-FFF2-40B4-BE49-F238E27FC236}">
                <a16:creationId xmlns:a16="http://schemas.microsoft.com/office/drawing/2014/main" id="{7D4AA5AA-D0BF-4EB1-A936-ED819FA353B0}"/>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2378731" y="1030867"/>
            <a:ext cx="699655" cy="699655"/>
          </a:xfrm>
          <a:prstGeom prst="rect">
            <a:avLst/>
          </a:prstGeom>
        </p:spPr>
      </p:pic>
      <p:pic>
        <p:nvPicPr>
          <p:cNvPr id="7" name="图片 6">
            <a:extLst>
              <a:ext uri="{FF2B5EF4-FFF2-40B4-BE49-F238E27FC236}">
                <a16:creationId xmlns:a16="http://schemas.microsoft.com/office/drawing/2014/main" id="{0FA106DA-13E5-4459-AA60-9F87C66ED930}"/>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432273" y="5341710"/>
            <a:ext cx="2549555" cy="1699703"/>
          </a:xfrm>
          <a:prstGeom prst="rect">
            <a:avLst/>
          </a:prstGeom>
        </p:spPr>
      </p:pic>
      <p:pic>
        <p:nvPicPr>
          <p:cNvPr id="4" name="图片 3">
            <a:extLst>
              <a:ext uri="{FF2B5EF4-FFF2-40B4-BE49-F238E27FC236}">
                <a16:creationId xmlns:a16="http://schemas.microsoft.com/office/drawing/2014/main" id="{41BBCB61-6527-414B-B926-664B6886E197}"/>
              </a:ext>
            </a:extLst>
          </p:cNvPr>
          <p:cNvPicPr>
            <a:picLocks noChangeAspect="1"/>
          </p:cNvPicPr>
          <p:nvPr/>
        </p:nvPicPr>
        <p:blipFill rotWithShape="1">
          <a:blip r:embed="rId9">
            <a:extLst>
              <a:ext uri="{28A0092B-C50C-407E-A947-70E740481C1C}">
                <a14:useLocalDpi xmlns:a14="http://schemas.microsoft.com/office/drawing/2010/main" val="0"/>
              </a:ext>
            </a:extLst>
          </a:blip>
          <a:srcRect r="81823" b="72145"/>
          <a:stretch/>
        </p:blipFill>
        <p:spPr>
          <a:xfrm>
            <a:off x="-246873" y="171970"/>
            <a:ext cx="1566864" cy="1119659"/>
          </a:xfrm>
          <a:prstGeom prst="rect">
            <a:avLst/>
          </a:prstGeom>
        </p:spPr>
      </p:pic>
      <p:grpSp>
        <p:nvGrpSpPr>
          <p:cNvPr id="6" name="Group 5">
            <a:extLst>
              <a:ext uri="{FF2B5EF4-FFF2-40B4-BE49-F238E27FC236}">
                <a16:creationId xmlns:a16="http://schemas.microsoft.com/office/drawing/2014/main" id="{E8FDBAAC-0466-4802-8010-047EE5AF742D}"/>
              </a:ext>
            </a:extLst>
          </p:cNvPr>
          <p:cNvGrpSpPr/>
          <p:nvPr/>
        </p:nvGrpSpPr>
        <p:grpSpPr>
          <a:xfrm>
            <a:off x="2447365" y="109860"/>
            <a:ext cx="7709647" cy="6748140"/>
            <a:chOff x="536559" y="109860"/>
            <a:chExt cx="11118882" cy="6748140"/>
          </a:xfrm>
        </p:grpSpPr>
        <p:sp>
          <p:nvSpPr>
            <p:cNvPr id="2" name="矩形: 圆角 1">
              <a:extLst>
                <a:ext uri="{FF2B5EF4-FFF2-40B4-BE49-F238E27FC236}">
                  <a16:creationId xmlns:a16="http://schemas.microsoft.com/office/drawing/2014/main" id="{FC182FDA-B441-454F-98DC-0A91881A41FA}"/>
                </a:ext>
              </a:extLst>
            </p:cNvPr>
            <p:cNvSpPr/>
            <p:nvPr/>
          </p:nvSpPr>
          <p:spPr>
            <a:xfrm>
              <a:off x="536559" y="109860"/>
              <a:ext cx="11118882" cy="6748140"/>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sp>
          <p:nvSpPr>
            <p:cNvPr id="17" name="Google Shape;2328;p68">
              <a:extLst>
                <a:ext uri="{FF2B5EF4-FFF2-40B4-BE49-F238E27FC236}">
                  <a16:creationId xmlns:a16="http://schemas.microsoft.com/office/drawing/2014/main" id="{91478C21-96DC-47D9-86EB-B928F61DD475}"/>
                </a:ext>
              </a:extLst>
            </p:cNvPr>
            <p:cNvSpPr/>
            <p:nvPr/>
          </p:nvSpPr>
          <p:spPr>
            <a:xfrm>
              <a:off x="764982" y="304191"/>
              <a:ext cx="10753832" cy="6330572"/>
            </a:xfrm>
            <a:custGeom>
              <a:avLst/>
              <a:gdLst/>
              <a:ahLst/>
              <a:cxnLst/>
              <a:rect l="l" t="t" r="r" b="b"/>
              <a:pathLst>
                <a:path w="48616" h="37449" extrusionOk="0">
                  <a:moveTo>
                    <a:pt x="44487" y="3861"/>
                  </a:moveTo>
                  <a:lnTo>
                    <a:pt x="44487" y="33732"/>
                  </a:lnTo>
                  <a:lnTo>
                    <a:pt x="4273" y="33732"/>
                  </a:lnTo>
                  <a:lnTo>
                    <a:pt x="4273" y="3861"/>
                  </a:lnTo>
                  <a:close/>
                  <a:moveTo>
                    <a:pt x="1961" y="1"/>
                  </a:moveTo>
                  <a:cubicBezTo>
                    <a:pt x="888" y="1"/>
                    <a:pt x="0" y="868"/>
                    <a:pt x="0" y="1962"/>
                  </a:cubicBezTo>
                  <a:lnTo>
                    <a:pt x="0" y="35487"/>
                  </a:lnTo>
                  <a:cubicBezTo>
                    <a:pt x="0" y="36560"/>
                    <a:pt x="888" y="37448"/>
                    <a:pt x="1961" y="37448"/>
                  </a:cubicBezTo>
                  <a:lnTo>
                    <a:pt x="46655" y="37448"/>
                  </a:lnTo>
                  <a:cubicBezTo>
                    <a:pt x="47728" y="37448"/>
                    <a:pt x="48616" y="36560"/>
                    <a:pt x="48616" y="35487"/>
                  </a:cubicBezTo>
                  <a:lnTo>
                    <a:pt x="48616" y="1962"/>
                  </a:lnTo>
                  <a:cubicBezTo>
                    <a:pt x="48616" y="868"/>
                    <a:pt x="47728" y="1"/>
                    <a:pt x="46655" y="1"/>
                  </a:cubicBezTo>
                  <a:close/>
                </a:path>
              </a:pathLst>
            </a:custGeom>
            <a:ln/>
          </p:spPr>
          <p:style>
            <a:lnRef idx="2">
              <a:schemeClr val="accent6">
                <a:shade val="50000"/>
              </a:schemeClr>
            </a:lnRef>
            <a:fillRef idx="1">
              <a:schemeClr val="accent6"/>
            </a:fillRef>
            <a:effectRef idx="0">
              <a:schemeClr val="accent6"/>
            </a:effectRef>
            <a:fontRef idx="minor">
              <a:schemeClr val="lt1"/>
            </a:fontRef>
          </p:style>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pic>
          <p:nvPicPr>
            <p:cNvPr id="3" name="Vì sao lại thế-">
              <a:hlinkClick r:id="" action="ppaction://media"/>
              <a:extLst>
                <a:ext uri="{FF2B5EF4-FFF2-40B4-BE49-F238E27FC236}">
                  <a16:creationId xmlns:a16="http://schemas.microsoft.com/office/drawing/2014/main" id="{622654A3-A417-46DC-AB1C-947D3F9D44DB}"/>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946777" y="395298"/>
              <a:ext cx="10298447" cy="6213124"/>
            </a:xfrm>
            <a:prstGeom prst="rect">
              <a:avLst/>
            </a:prstGeom>
            <a:ln>
              <a:noFill/>
            </a:ln>
            <a:effectLst>
              <a:softEdge rad="112500"/>
            </a:effectLst>
          </p:spPr>
        </p:pic>
      </p:grpSp>
    </p:spTree>
    <p:extLst>
      <p:ext uri="{BB962C8B-B14F-4D97-AF65-F5344CB8AC3E}">
        <p14:creationId xmlns:p14="http://schemas.microsoft.com/office/powerpoint/2010/main" val="2871576437"/>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fullScrn="1">
              <p:cMediaNode vol="100000">
                <p:cTn id="9" fill="hold" display="0">
                  <p:stCondLst>
                    <p:cond delay="indefinite"/>
                  </p:stCondLst>
                </p:cTn>
                <p:tgtEl>
                  <p:spTgt spid="3"/>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2EBF8"/>
        </a:solid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pic>
        <p:nvPicPr>
          <p:cNvPr id="39" name="图片 38">
            <a:extLst>
              <a:ext uri="{FF2B5EF4-FFF2-40B4-BE49-F238E27FC236}">
                <a16:creationId xmlns:a16="http://schemas.microsoft.com/office/drawing/2014/main" id="{B9A5DC79-DB6F-4091-A14F-E74833A285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232"/>
            <a:ext cx="12192000" cy="4870138"/>
          </a:xfrm>
          <a:prstGeom prst="rect">
            <a:avLst/>
          </a:prstGeom>
        </p:spPr>
      </p:pic>
      <p:grpSp>
        <p:nvGrpSpPr>
          <p:cNvPr id="25"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grpSp>
      <p:pic>
        <p:nvPicPr>
          <p:cNvPr id="29" name="图片 28">
            <a:extLst>
              <a:ext uri="{FF2B5EF4-FFF2-40B4-BE49-F238E27FC236}">
                <a16:creationId xmlns:a16="http://schemas.microsoft.com/office/drawing/2014/main" id="{C59953E6-80E6-45A9-BD19-29B61F8BE53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77550" y="0"/>
            <a:ext cx="1009650" cy="2143125"/>
          </a:xfrm>
          <a:prstGeom prst="rect">
            <a:avLst/>
          </a:prstGeom>
        </p:spPr>
      </p:pic>
      <p:pic>
        <p:nvPicPr>
          <p:cNvPr id="33" name="图片 32">
            <a:extLst>
              <a:ext uri="{FF2B5EF4-FFF2-40B4-BE49-F238E27FC236}">
                <a16:creationId xmlns:a16="http://schemas.microsoft.com/office/drawing/2014/main" id="{9EB0EED1-2FA1-449B-8CB0-41C586B24E8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4800" y="0"/>
            <a:ext cx="1657350" cy="3352800"/>
          </a:xfrm>
          <a:prstGeom prst="rect">
            <a:avLst/>
          </a:prstGeom>
        </p:spPr>
      </p:pic>
      <p:pic>
        <p:nvPicPr>
          <p:cNvPr id="37" name="图片 36">
            <a:extLst>
              <a:ext uri="{FF2B5EF4-FFF2-40B4-BE49-F238E27FC236}">
                <a16:creationId xmlns:a16="http://schemas.microsoft.com/office/drawing/2014/main" id="{CDA6554C-43E1-44B2-BC06-BF15D77B30F5}"/>
              </a:ext>
            </a:extLst>
          </p:cNvPr>
          <p:cNvPicPr>
            <a:picLocks noChangeAspect="1"/>
          </p:cNvPicPr>
          <p:nvPr/>
        </p:nvPicPr>
        <p:blipFill rotWithShape="1">
          <a:blip r:embed="rId8">
            <a:extLst>
              <a:ext uri="{28A0092B-C50C-407E-A947-70E740481C1C}">
                <a14:useLocalDpi xmlns:a14="http://schemas.microsoft.com/office/drawing/2010/main" val="0"/>
              </a:ext>
            </a:extLst>
          </a:blip>
          <a:srcRect t="20506"/>
          <a:stretch/>
        </p:blipFill>
        <p:spPr>
          <a:xfrm>
            <a:off x="2266950" y="-1"/>
            <a:ext cx="1343025" cy="1862647"/>
          </a:xfrm>
          <a:prstGeom prst="rect">
            <a:avLst/>
          </a:prstGeom>
        </p:spPr>
      </p:pic>
      <p:pic>
        <p:nvPicPr>
          <p:cNvPr id="21" name="图片 20">
            <a:extLst>
              <a:ext uri="{FF2B5EF4-FFF2-40B4-BE49-F238E27FC236}">
                <a16:creationId xmlns:a16="http://schemas.microsoft.com/office/drawing/2014/main" id="{C5BA87C0-4E2A-4620-9E9E-C85506364A7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84061" y="1452053"/>
            <a:ext cx="6326824" cy="3217333"/>
          </a:xfrm>
          <a:prstGeom prst="rect">
            <a:avLst/>
          </a:prstGeom>
        </p:spPr>
      </p:pic>
      <p:pic>
        <p:nvPicPr>
          <p:cNvPr id="4" name="Picture 3">
            <a:extLst>
              <a:ext uri="{FF2B5EF4-FFF2-40B4-BE49-F238E27FC236}">
                <a16:creationId xmlns:a16="http://schemas.microsoft.com/office/drawing/2014/main" id="{97084AA5-4E59-434C-AF11-3E4F7C131B6B}"/>
              </a:ext>
            </a:extLst>
          </p:cNvPr>
          <p:cNvPicPr>
            <a:picLocks noChangeAspect="1"/>
          </p:cNvPicPr>
          <p:nvPr/>
        </p:nvPicPr>
        <p:blipFill>
          <a:blip r:embed="rId10"/>
          <a:stretch>
            <a:fillRect/>
          </a:stretch>
        </p:blipFill>
        <p:spPr>
          <a:xfrm>
            <a:off x="5405346" y="2339971"/>
            <a:ext cx="5224725" cy="1774090"/>
          </a:xfrm>
          <a:prstGeom prst="rect">
            <a:avLst/>
          </a:prstGeom>
        </p:spPr>
      </p:pic>
      <p:pic>
        <p:nvPicPr>
          <p:cNvPr id="15" name="图片 29">
            <a:extLst>
              <a:ext uri="{FF2B5EF4-FFF2-40B4-BE49-F238E27FC236}">
                <a16:creationId xmlns:a16="http://schemas.microsoft.com/office/drawing/2014/main" id="{261A3D0B-54E8-4AEE-810F-39281DF0F5F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496800" y="2339971"/>
            <a:ext cx="3908546" cy="3908546"/>
          </a:xfrm>
          <a:prstGeom prst="rect">
            <a:avLst/>
          </a:prstGeom>
        </p:spPr>
      </p:pic>
    </p:spTree>
    <p:extLst>
      <p:ext uri="{BB962C8B-B14F-4D97-AF65-F5344CB8AC3E}">
        <p14:creationId xmlns:p14="http://schemas.microsoft.com/office/powerpoint/2010/main" val="824396358"/>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p:cTn id="7" dur="500" fill="hold"/>
                                        <p:tgtEl>
                                          <p:spTgt spid="39"/>
                                        </p:tgtEl>
                                        <p:attrNameLst>
                                          <p:attrName>ppt_w</p:attrName>
                                        </p:attrNameLst>
                                      </p:cBhvr>
                                      <p:tavLst>
                                        <p:tav tm="0">
                                          <p:val>
                                            <p:fltVal val="0"/>
                                          </p:val>
                                        </p:tav>
                                        <p:tav tm="100000">
                                          <p:val>
                                            <p:strVal val="#ppt_w"/>
                                          </p:val>
                                        </p:tav>
                                      </p:tavLst>
                                    </p:anim>
                                    <p:anim calcmode="lin" valueType="num">
                                      <p:cBhvr>
                                        <p:cTn id="8" dur="500" fill="hold"/>
                                        <p:tgtEl>
                                          <p:spTgt spid="39"/>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additive="base">
                                        <p:cTn id="12" dur="500" fill="hold"/>
                                        <p:tgtEl>
                                          <p:spTgt spid="29"/>
                                        </p:tgtEl>
                                        <p:attrNameLst>
                                          <p:attrName>ppt_x</p:attrName>
                                        </p:attrNameLst>
                                      </p:cBhvr>
                                      <p:tavLst>
                                        <p:tav tm="0">
                                          <p:val>
                                            <p:strVal val="#ppt_x"/>
                                          </p:val>
                                        </p:tav>
                                        <p:tav tm="100000">
                                          <p:val>
                                            <p:strVal val="#ppt_x"/>
                                          </p:val>
                                        </p:tav>
                                      </p:tavLst>
                                    </p:anim>
                                    <p:anim calcmode="lin" valueType="num">
                                      <p:cBhvr additive="base">
                                        <p:cTn id="13" dur="500" fill="hold"/>
                                        <p:tgtEl>
                                          <p:spTgt spid="29"/>
                                        </p:tgtEl>
                                        <p:attrNameLst>
                                          <p:attrName>ppt_y</p:attrName>
                                        </p:attrNameLst>
                                      </p:cBhvr>
                                      <p:tavLst>
                                        <p:tav tm="0">
                                          <p:val>
                                            <p:strVal val="0-#ppt_h/2"/>
                                          </p:val>
                                        </p:tav>
                                        <p:tav tm="100000">
                                          <p:val>
                                            <p:strVal val="#ppt_y"/>
                                          </p:val>
                                        </p:tav>
                                      </p:tavLst>
                                    </p:anim>
                                  </p:childTnLst>
                                </p:cTn>
                              </p:par>
                              <p:par>
                                <p:cTn id="14" presetID="2" presetClass="entr" presetSubtype="1" fill="hold" nodeType="withEffect">
                                  <p:stCondLst>
                                    <p:cond delay="0"/>
                                  </p:stCondLst>
                                  <p:childTnLst>
                                    <p:set>
                                      <p:cBhvr>
                                        <p:cTn id="15" dur="1" fill="hold">
                                          <p:stCondLst>
                                            <p:cond delay="0"/>
                                          </p:stCondLst>
                                        </p:cTn>
                                        <p:tgtEl>
                                          <p:spTgt spid="37"/>
                                        </p:tgtEl>
                                        <p:attrNameLst>
                                          <p:attrName>style.visibility</p:attrName>
                                        </p:attrNameLst>
                                      </p:cBhvr>
                                      <p:to>
                                        <p:strVal val="visible"/>
                                      </p:to>
                                    </p:set>
                                    <p:anim calcmode="lin" valueType="num">
                                      <p:cBhvr additive="base">
                                        <p:cTn id="16" dur="500" fill="hold"/>
                                        <p:tgtEl>
                                          <p:spTgt spid="37"/>
                                        </p:tgtEl>
                                        <p:attrNameLst>
                                          <p:attrName>ppt_x</p:attrName>
                                        </p:attrNameLst>
                                      </p:cBhvr>
                                      <p:tavLst>
                                        <p:tav tm="0">
                                          <p:val>
                                            <p:strVal val="#ppt_x"/>
                                          </p:val>
                                        </p:tav>
                                        <p:tav tm="100000">
                                          <p:val>
                                            <p:strVal val="#ppt_x"/>
                                          </p:val>
                                        </p:tav>
                                      </p:tavLst>
                                    </p:anim>
                                    <p:anim calcmode="lin" valueType="num">
                                      <p:cBhvr additive="base">
                                        <p:cTn id="17" dur="500" fill="hold"/>
                                        <p:tgtEl>
                                          <p:spTgt spid="37"/>
                                        </p:tgtEl>
                                        <p:attrNameLst>
                                          <p:attrName>ppt_y</p:attrName>
                                        </p:attrNameLst>
                                      </p:cBhvr>
                                      <p:tavLst>
                                        <p:tav tm="0">
                                          <p:val>
                                            <p:strVal val="0-#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additive="base">
                                        <p:cTn id="20" dur="500" fill="hold"/>
                                        <p:tgtEl>
                                          <p:spTgt spid="15"/>
                                        </p:tgtEl>
                                        <p:attrNameLst>
                                          <p:attrName>ppt_x</p:attrName>
                                        </p:attrNameLst>
                                      </p:cBhvr>
                                      <p:tavLst>
                                        <p:tav tm="0">
                                          <p:val>
                                            <p:strVal val="#ppt_x"/>
                                          </p:val>
                                        </p:tav>
                                        <p:tav tm="100000">
                                          <p:val>
                                            <p:strVal val="#ppt_x"/>
                                          </p:val>
                                        </p:tav>
                                      </p:tavLst>
                                    </p:anim>
                                    <p:anim calcmode="lin" valueType="num">
                                      <p:cBhvr additive="base">
                                        <p:cTn id="21" dur="500" fill="hold"/>
                                        <p:tgtEl>
                                          <p:spTgt spid="15"/>
                                        </p:tgtEl>
                                        <p:attrNameLst>
                                          <p:attrName>ppt_y</p:attrName>
                                        </p:attrNameLst>
                                      </p:cBhvr>
                                      <p:tavLst>
                                        <p:tav tm="0">
                                          <p:val>
                                            <p:strVal val="1+#ppt_h/2"/>
                                          </p:val>
                                        </p:tav>
                                        <p:tav tm="100000">
                                          <p:val>
                                            <p:strVal val="#ppt_y"/>
                                          </p:val>
                                        </p:tav>
                                      </p:tavLst>
                                    </p:anim>
                                  </p:childTnLst>
                                </p:cTn>
                              </p:par>
                              <p:par>
                                <p:cTn id="22" presetID="2" presetClass="entr" presetSubtype="1" fill="hold" nodeType="withEffect">
                                  <p:stCondLst>
                                    <p:cond delay="0"/>
                                  </p:stCondLst>
                                  <p:childTnLst>
                                    <p:set>
                                      <p:cBhvr>
                                        <p:cTn id="23" dur="1" fill="hold">
                                          <p:stCondLst>
                                            <p:cond delay="0"/>
                                          </p:stCondLst>
                                        </p:cTn>
                                        <p:tgtEl>
                                          <p:spTgt spid="33"/>
                                        </p:tgtEl>
                                        <p:attrNameLst>
                                          <p:attrName>style.visibility</p:attrName>
                                        </p:attrNameLst>
                                      </p:cBhvr>
                                      <p:to>
                                        <p:strVal val="visible"/>
                                      </p:to>
                                    </p:set>
                                    <p:anim calcmode="lin" valueType="num">
                                      <p:cBhvr additive="base">
                                        <p:cTn id="24" dur="500" fill="hold"/>
                                        <p:tgtEl>
                                          <p:spTgt spid="33"/>
                                        </p:tgtEl>
                                        <p:attrNameLst>
                                          <p:attrName>ppt_x</p:attrName>
                                        </p:attrNameLst>
                                      </p:cBhvr>
                                      <p:tavLst>
                                        <p:tav tm="0">
                                          <p:val>
                                            <p:strVal val="#ppt_x"/>
                                          </p:val>
                                        </p:tav>
                                        <p:tav tm="100000">
                                          <p:val>
                                            <p:strVal val="#ppt_x"/>
                                          </p:val>
                                        </p:tav>
                                      </p:tavLst>
                                    </p:anim>
                                    <p:anim calcmode="lin" valueType="num">
                                      <p:cBhvr additive="base">
                                        <p:cTn id="25" dur="500" fill="hold"/>
                                        <p:tgtEl>
                                          <p:spTgt spid="33"/>
                                        </p:tgtEl>
                                        <p:attrNameLst>
                                          <p:attrName>ppt_y</p:attrName>
                                        </p:attrNameLst>
                                      </p:cBhvr>
                                      <p:tavLst>
                                        <p:tav tm="0">
                                          <p:val>
                                            <p:strVal val="0-#ppt_h/2"/>
                                          </p:val>
                                        </p:tav>
                                        <p:tav tm="100000">
                                          <p:val>
                                            <p:strVal val="#ppt_y"/>
                                          </p:val>
                                        </p:tav>
                                      </p:tavLst>
                                    </p:anim>
                                  </p:childTnLst>
                                </p:cTn>
                              </p:par>
                            </p:childTnLst>
                          </p:cTn>
                        </p:par>
                        <p:par>
                          <p:cTn id="26" fill="hold">
                            <p:stCondLst>
                              <p:cond delay="1000"/>
                            </p:stCondLst>
                            <p:childTnLst>
                              <p:par>
                                <p:cTn id="27" presetID="2" presetClass="entr" presetSubtype="4" fill="hold" nodeType="afterEffect">
                                  <p:stCondLst>
                                    <p:cond delay="0"/>
                                  </p:stCondLst>
                                  <p:childTnLst>
                                    <p:set>
                                      <p:cBhvr>
                                        <p:cTn id="28" dur="1" fill="hold">
                                          <p:stCondLst>
                                            <p:cond delay="0"/>
                                          </p:stCondLst>
                                        </p:cTn>
                                        <p:tgtEl>
                                          <p:spTgt spid="21"/>
                                        </p:tgtEl>
                                        <p:attrNameLst>
                                          <p:attrName>style.visibility</p:attrName>
                                        </p:attrNameLst>
                                      </p:cBhvr>
                                      <p:to>
                                        <p:strVal val="visible"/>
                                      </p:to>
                                    </p:set>
                                    <p:anim calcmode="lin" valueType="num">
                                      <p:cBhvr additive="base">
                                        <p:cTn id="29" dur="500" fill="hold"/>
                                        <p:tgtEl>
                                          <p:spTgt spid="21"/>
                                        </p:tgtEl>
                                        <p:attrNameLst>
                                          <p:attrName>ppt_x</p:attrName>
                                        </p:attrNameLst>
                                      </p:cBhvr>
                                      <p:tavLst>
                                        <p:tav tm="0">
                                          <p:val>
                                            <p:strVal val="#ppt_x"/>
                                          </p:val>
                                        </p:tav>
                                        <p:tav tm="100000">
                                          <p:val>
                                            <p:strVal val="#ppt_x"/>
                                          </p:val>
                                        </p:tav>
                                      </p:tavLst>
                                    </p:anim>
                                    <p:anim calcmode="lin" valueType="num">
                                      <p:cBhvr additive="base">
                                        <p:cTn id="3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50" presetClass="entr" presetSubtype="0" decel="100000" fill="hold" nodeType="clickEffect">
                                  <p:stCondLst>
                                    <p:cond delay="0"/>
                                  </p:stCondLst>
                                  <p:childTnLst>
                                    <p:set>
                                      <p:cBhvr>
                                        <p:cTn id="34" dur="1" fill="hold">
                                          <p:stCondLst>
                                            <p:cond delay="0"/>
                                          </p:stCondLst>
                                        </p:cTn>
                                        <p:tgtEl>
                                          <p:spTgt spid="4"/>
                                        </p:tgtEl>
                                        <p:attrNameLst>
                                          <p:attrName>style.visibility</p:attrName>
                                        </p:attrNameLst>
                                      </p:cBhvr>
                                      <p:to>
                                        <p:strVal val="visible"/>
                                      </p:to>
                                    </p:set>
                                    <p:anim calcmode="lin" valueType="num">
                                      <p:cBhvr>
                                        <p:cTn id="35" dur="1000" fill="hold"/>
                                        <p:tgtEl>
                                          <p:spTgt spid="4"/>
                                        </p:tgtEl>
                                        <p:attrNameLst>
                                          <p:attrName>ppt_w</p:attrName>
                                        </p:attrNameLst>
                                      </p:cBhvr>
                                      <p:tavLst>
                                        <p:tav tm="0">
                                          <p:val>
                                            <p:strVal val="#ppt_w+.3"/>
                                          </p:val>
                                        </p:tav>
                                        <p:tav tm="100000">
                                          <p:val>
                                            <p:strVal val="#ppt_w"/>
                                          </p:val>
                                        </p:tav>
                                      </p:tavLst>
                                    </p:anim>
                                    <p:anim calcmode="lin" valueType="num">
                                      <p:cBhvr>
                                        <p:cTn id="36" dur="1000" fill="hold"/>
                                        <p:tgtEl>
                                          <p:spTgt spid="4"/>
                                        </p:tgtEl>
                                        <p:attrNameLst>
                                          <p:attrName>ppt_h</p:attrName>
                                        </p:attrNameLst>
                                      </p:cBhvr>
                                      <p:tavLst>
                                        <p:tav tm="0">
                                          <p:val>
                                            <p:strVal val="#ppt_h"/>
                                          </p:val>
                                        </p:tav>
                                        <p:tav tm="100000">
                                          <p:val>
                                            <p:strVal val="#ppt_h"/>
                                          </p:val>
                                        </p:tav>
                                      </p:tavLst>
                                    </p:anim>
                                    <p:animEffect transition="in" filter="fade">
                                      <p:cBhvr>
                                        <p:cTn id="3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25"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2" name="矩形: 圆角 1">
            <a:extLst>
              <a:ext uri="{FF2B5EF4-FFF2-40B4-BE49-F238E27FC236}">
                <a16:creationId xmlns:a16="http://schemas.microsoft.com/office/drawing/2014/main" id="{FC182FDA-B441-454F-98DC-0A91881A41FA}"/>
              </a:ext>
            </a:extLst>
          </p:cNvPr>
          <p:cNvSpPr/>
          <p:nvPr/>
        </p:nvSpPr>
        <p:spPr>
          <a:xfrm>
            <a:off x="904241" y="930729"/>
            <a:ext cx="11264144" cy="5792938"/>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pic>
        <p:nvPicPr>
          <p:cNvPr id="8" name="图片 7">
            <a:extLst>
              <a:ext uri="{FF2B5EF4-FFF2-40B4-BE49-F238E27FC236}">
                <a16:creationId xmlns:a16="http://schemas.microsoft.com/office/drawing/2014/main" id="{3DEF2A0A-EA2B-4BEA-841C-27BDC112922F}"/>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0315535" y="4518148"/>
            <a:ext cx="1876465" cy="1876465"/>
          </a:xfrm>
          <a:prstGeom prst="rect">
            <a:avLst/>
          </a:prstGeom>
        </p:spPr>
      </p:pic>
      <p:pic>
        <p:nvPicPr>
          <p:cNvPr id="7" name="图片 6">
            <a:extLst>
              <a:ext uri="{FF2B5EF4-FFF2-40B4-BE49-F238E27FC236}">
                <a16:creationId xmlns:a16="http://schemas.microsoft.com/office/drawing/2014/main" id="{9C4EA425-FB0D-4393-A28A-8FBAF5BCC56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40528" y="2740236"/>
            <a:ext cx="3555823" cy="3555823"/>
          </a:xfrm>
          <a:prstGeom prst="rect">
            <a:avLst/>
          </a:prstGeom>
        </p:spPr>
      </p:pic>
      <p:pic>
        <p:nvPicPr>
          <p:cNvPr id="19" name="图片 3">
            <a:extLst>
              <a:ext uri="{FF2B5EF4-FFF2-40B4-BE49-F238E27FC236}">
                <a16:creationId xmlns:a16="http://schemas.microsoft.com/office/drawing/2014/main" id="{C74A8FE7-201F-4C16-8D0C-7CA33F0575D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19876" y="0"/>
            <a:ext cx="2276475" cy="1838325"/>
          </a:xfrm>
          <a:prstGeom prst="rect">
            <a:avLst/>
          </a:prstGeom>
        </p:spPr>
      </p:pic>
      <p:pic>
        <p:nvPicPr>
          <p:cNvPr id="12" name="图片 9">
            <a:extLst>
              <a:ext uri="{FF2B5EF4-FFF2-40B4-BE49-F238E27FC236}">
                <a16:creationId xmlns:a16="http://schemas.microsoft.com/office/drawing/2014/main" id="{F3964E22-1C8F-4468-A4ED-ADDB8682E80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4241" y="1469755"/>
            <a:ext cx="9411294" cy="3918490"/>
          </a:xfrm>
          <a:prstGeom prst="rect">
            <a:avLst/>
          </a:prstGeom>
        </p:spPr>
      </p:pic>
      <p:sp>
        <p:nvSpPr>
          <p:cNvPr id="3" name="矩形: 圆角 17">
            <a:extLst>
              <a:ext uri="{FF2B5EF4-FFF2-40B4-BE49-F238E27FC236}">
                <a16:creationId xmlns:a16="http://schemas.microsoft.com/office/drawing/2014/main" id="{07CE0602-0F00-1950-F932-55012541D514}"/>
              </a:ext>
            </a:extLst>
          </p:cNvPr>
          <p:cNvSpPr/>
          <p:nvPr/>
        </p:nvSpPr>
        <p:spPr>
          <a:xfrm>
            <a:off x="2416628" y="2367643"/>
            <a:ext cx="5851865" cy="2656321"/>
          </a:xfrm>
          <a:prstGeom prst="roundRect">
            <a:avLst>
              <a:gd name="adj" fmla="val 11805"/>
            </a:avLst>
          </a:prstGeom>
          <a:solidFill>
            <a:schemeClr val="accent4">
              <a:lumMod val="20000"/>
              <a:lumOff val="80000"/>
            </a:schemeClr>
          </a:solidFill>
          <a:ln w="28575">
            <a:solidFill>
              <a:schemeClr val="tx1">
                <a:lumMod val="85000"/>
                <a:lumOff val="1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noProof="0" dirty="0" err="1">
                <a:solidFill>
                  <a:srgbClr val="FF0000"/>
                </a:solidFill>
                <a:latin typeface="Comic Sans MS" panose="030F0702030302020204" pitchFamily="66" charset="0"/>
                <a:ea typeface="Cascadia Code SemiBold" panose="020B0609020000020004" pitchFamily="49" charset="0"/>
                <a:cs typeface="Cascadia Code SemiBold" panose="020B0609020000020004" pitchFamily="49" charset="0"/>
              </a:rPr>
              <a:t>Hoạt</a:t>
            </a:r>
            <a:r>
              <a:rPr lang="en-US" altLang="zh-CN" sz="3600" noProof="0" dirty="0">
                <a:solidFill>
                  <a:srgbClr val="FF0000"/>
                </a:solidFill>
                <a:latin typeface="Comic Sans MS" panose="030F0702030302020204" pitchFamily="66" charset="0"/>
                <a:ea typeface="Cascadia Code SemiBold" panose="020B0609020000020004" pitchFamily="49" charset="0"/>
                <a:cs typeface="Cascadia Code SemiBold" panose="020B0609020000020004" pitchFamily="49" charset="0"/>
              </a:rPr>
              <a:t> </a:t>
            </a:r>
            <a:r>
              <a:rPr lang="en-US" altLang="zh-CN" sz="3600" noProof="0" dirty="0" err="1">
                <a:solidFill>
                  <a:srgbClr val="FF0000"/>
                </a:solidFill>
                <a:latin typeface="Comic Sans MS" panose="030F0702030302020204" pitchFamily="66" charset="0"/>
                <a:ea typeface="Cascadia Code SemiBold" panose="020B0609020000020004" pitchFamily="49" charset="0"/>
                <a:cs typeface="Cascadia Code SemiBold" panose="020B0609020000020004" pitchFamily="49" charset="0"/>
              </a:rPr>
              <a:t>động</a:t>
            </a:r>
            <a:r>
              <a:rPr lang="en-US" altLang="zh-CN" sz="3600" noProof="0" dirty="0">
                <a:solidFill>
                  <a:srgbClr val="FF0000"/>
                </a:solidFill>
                <a:latin typeface="Comic Sans MS" panose="030F0702030302020204" pitchFamily="66" charset="0"/>
                <a:ea typeface="Cascadia Code SemiBold" panose="020B0609020000020004" pitchFamily="49" charset="0"/>
                <a:cs typeface="Cascadia Code SemiBold" panose="020B0609020000020004" pitchFamily="49" charset="0"/>
              </a:rPr>
              <a:t> 1.Tìm </a:t>
            </a:r>
            <a:r>
              <a:rPr lang="en-US" altLang="zh-CN" sz="3600" noProof="0" dirty="0" err="1">
                <a:solidFill>
                  <a:srgbClr val="FF0000"/>
                </a:solidFill>
                <a:latin typeface="Comic Sans MS" panose="030F0702030302020204" pitchFamily="66" charset="0"/>
                <a:ea typeface="Cascadia Code SemiBold" panose="020B0609020000020004" pitchFamily="49" charset="0"/>
                <a:cs typeface="Cascadia Code SemiBold" panose="020B0609020000020004" pitchFamily="49" charset="0"/>
              </a:rPr>
              <a:t>hiểu</a:t>
            </a:r>
            <a:r>
              <a:rPr lang="en-US" altLang="zh-CN" sz="3600" noProof="0" dirty="0">
                <a:solidFill>
                  <a:srgbClr val="FF0000"/>
                </a:solidFill>
                <a:latin typeface="Comic Sans MS" panose="030F0702030302020204" pitchFamily="66" charset="0"/>
                <a:ea typeface="Cascadia Code SemiBold" panose="020B0609020000020004" pitchFamily="49" charset="0"/>
                <a:cs typeface="Cascadia Code SemiBold" panose="020B0609020000020004" pitchFamily="49" charset="0"/>
              </a:rPr>
              <a:t> </a:t>
            </a:r>
            <a:r>
              <a:rPr lang="en-US" altLang="zh-CN" sz="3600" noProof="0" dirty="0" err="1">
                <a:solidFill>
                  <a:srgbClr val="FF0000"/>
                </a:solidFill>
                <a:latin typeface="Comic Sans MS" panose="030F0702030302020204" pitchFamily="66" charset="0"/>
                <a:ea typeface="Cascadia Code SemiBold" panose="020B0609020000020004" pitchFamily="49" charset="0"/>
                <a:cs typeface="Cascadia Code SemiBold" panose="020B0609020000020004" pitchFamily="49" charset="0"/>
              </a:rPr>
              <a:t>biểu</a:t>
            </a:r>
            <a:r>
              <a:rPr lang="en-US" altLang="zh-CN" sz="3600" noProof="0" dirty="0">
                <a:solidFill>
                  <a:srgbClr val="FF0000"/>
                </a:solidFill>
                <a:latin typeface="Comic Sans MS" panose="030F0702030302020204" pitchFamily="66" charset="0"/>
                <a:ea typeface="Cascadia Code SemiBold" panose="020B0609020000020004" pitchFamily="49" charset="0"/>
                <a:cs typeface="Cascadia Code SemiBold" panose="020B0609020000020004" pitchFamily="49" charset="0"/>
              </a:rPr>
              <a:t> </a:t>
            </a:r>
            <a:r>
              <a:rPr lang="en-US" altLang="zh-CN" sz="3600" noProof="0" dirty="0" err="1">
                <a:solidFill>
                  <a:srgbClr val="FF0000"/>
                </a:solidFill>
                <a:latin typeface="Comic Sans MS" panose="030F0702030302020204" pitchFamily="66" charset="0"/>
                <a:ea typeface="Cascadia Code SemiBold" panose="020B0609020000020004" pitchFamily="49" charset="0"/>
                <a:cs typeface="Cascadia Code SemiBold" panose="020B0609020000020004" pitchFamily="49" charset="0"/>
              </a:rPr>
              <a:t>hiện</a:t>
            </a:r>
            <a:r>
              <a:rPr lang="en-US" altLang="zh-CN" sz="3600" noProof="0" dirty="0">
                <a:solidFill>
                  <a:srgbClr val="FF0000"/>
                </a:solidFill>
                <a:latin typeface="Comic Sans MS" panose="030F0702030302020204" pitchFamily="66" charset="0"/>
                <a:ea typeface="Cascadia Code SemiBold" panose="020B0609020000020004" pitchFamily="49" charset="0"/>
                <a:cs typeface="Cascadia Code SemiBold" panose="020B0609020000020004" pitchFamily="49" charset="0"/>
              </a:rPr>
              <a:t> </a:t>
            </a:r>
            <a:r>
              <a:rPr lang="en-US" altLang="zh-CN" sz="3600" noProof="0" dirty="0" err="1">
                <a:solidFill>
                  <a:srgbClr val="FF0000"/>
                </a:solidFill>
                <a:latin typeface="Comic Sans MS" panose="030F0702030302020204" pitchFamily="66" charset="0"/>
                <a:ea typeface="Cascadia Code SemiBold" panose="020B0609020000020004" pitchFamily="49" charset="0"/>
                <a:cs typeface="Cascadia Code SemiBold" panose="020B0609020000020004" pitchFamily="49" charset="0"/>
              </a:rPr>
              <a:t>của</a:t>
            </a:r>
            <a:r>
              <a:rPr lang="en-US" altLang="zh-CN" sz="3600" noProof="0" dirty="0">
                <a:solidFill>
                  <a:srgbClr val="FF0000"/>
                </a:solidFill>
                <a:latin typeface="Comic Sans MS" panose="030F0702030302020204" pitchFamily="66" charset="0"/>
                <a:ea typeface="Cascadia Code SemiBold" panose="020B0609020000020004" pitchFamily="49" charset="0"/>
                <a:cs typeface="Cascadia Code SemiBold" panose="020B0609020000020004" pitchFamily="49" charset="0"/>
              </a:rPr>
              <a:t> ham </a:t>
            </a:r>
            <a:r>
              <a:rPr lang="en-US" altLang="zh-CN" sz="3600" noProof="0" dirty="0" err="1">
                <a:solidFill>
                  <a:srgbClr val="FF0000"/>
                </a:solidFill>
                <a:latin typeface="Comic Sans MS" panose="030F0702030302020204" pitchFamily="66" charset="0"/>
                <a:ea typeface="Cascadia Code SemiBold" panose="020B0609020000020004" pitchFamily="49" charset="0"/>
                <a:cs typeface="Cascadia Code SemiBold" panose="020B0609020000020004" pitchFamily="49" charset="0"/>
              </a:rPr>
              <a:t>học</a:t>
            </a:r>
            <a:r>
              <a:rPr lang="en-US" altLang="zh-CN" sz="3600" noProof="0" dirty="0">
                <a:solidFill>
                  <a:srgbClr val="FF0000"/>
                </a:solidFill>
                <a:latin typeface="Comic Sans MS" panose="030F0702030302020204" pitchFamily="66" charset="0"/>
                <a:ea typeface="Cascadia Code SemiBold" panose="020B0609020000020004" pitchFamily="49" charset="0"/>
                <a:cs typeface="Cascadia Code SemiBold" panose="020B0609020000020004" pitchFamily="49" charset="0"/>
              </a:rPr>
              <a:t> </a:t>
            </a:r>
            <a:r>
              <a:rPr lang="en-US" altLang="zh-CN" sz="3600" noProof="0" dirty="0" err="1">
                <a:solidFill>
                  <a:srgbClr val="FF0000"/>
                </a:solidFill>
                <a:latin typeface="Comic Sans MS" panose="030F0702030302020204" pitchFamily="66" charset="0"/>
                <a:ea typeface="Cascadia Code SemiBold" panose="020B0609020000020004" pitchFamily="49" charset="0"/>
                <a:cs typeface="Cascadia Code SemiBold" panose="020B0609020000020004" pitchFamily="49" charset="0"/>
              </a:rPr>
              <a:t>hỏi</a:t>
            </a:r>
            <a:r>
              <a:rPr kumimoji="0" lang="en-US" altLang="zh-CN" sz="3600" b="0" i="0" u="none" strike="noStrike" kern="1200" cap="none" spc="0" normalizeH="0" noProof="0" dirty="0">
                <a:ln>
                  <a:noFill/>
                </a:ln>
                <a:solidFill>
                  <a:srgbClr val="FF0000"/>
                </a:solidFill>
                <a:effectLst/>
                <a:uLnTx/>
                <a:uFillTx/>
                <a:latin typeface="Comic Sans MS" panose="030F0702030302020204" pitchFamily="66" charset="0"/>
                <a:ea typeface="Cascadia Code SemiBold" panose="020B0609020000020004" pitchFamily="49" charset="0"/>
                <a:cs typeface="Cascadia Code SemiBold" panose="020B0609020000020004" pitchFamily="49" charset="0"/>
              </a:rPr>
              <a:t>.</a:t>
            </a:r>
            <a:endParaRPr kumimoji="0" lang="zh-CN" altLang="en-US" sz="3600" b="0" i="0" u="none" strike="noStrike" kern="1200" cap="none" spc="0" normalizeH="0" baseline="0" noProof="0" dirty="0">
              <a:ln>
                <a:noFill/>
              </a:ln>
              <a:solidFill>
                <a:srgbClr val="FF0000"/>
              </a:solidFill>
              <a:effectLst/>
              <a:uLnTx/>
              <a:uFillTx/>
              <a:latin typeface="Comic Sans MS" panose="030F0702030302020204" pitchFamily="66" charset="0"/>
              <a:ea typeface="微软雅黑"/>
              <a:cs typeface="Cascadia Code SemiBold" panose="020B0609020000020004" pitchFamily="49" charset="0"/>
            </a:endParaRPr>
          </a:p>
        </p:txBody>
      </p:sp>
    </p:spTree>
    <p:extLst>
      <p:ext uri="{BB962C8B-B14F-4D97-AF65-F5344CB8AC3E}">
        <p14:creationId xmlns:p14="http://schemas.microsoft.com/office/powerpoint/2010/main" val="1464771639"/>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1000"/>
                                        <p:tgtEl>
                                          <p:spTgt spid="19"/>
                                        </p:tgtEl>
                                      </p:cBhvr>
                                    </p:animEffect>
                                    <p:anim calcmode="lin" valueType="num">
                                      <p:cBhvr>
                                        <p:cTn id="16" dur="1000" fill="hold"/>
                                        <p:tgtEl>
                                          <p:spTgt spid="19"/>
                                        </p:tgtEl>
                                        <p:attrNameLst>
                                          <p:attrName>ppt_x</p:attrName>
                                        </p:attrNameLst>
                                      </p:cBhvr>
                                      <p:tavLst>
                                        <p:tav tm="0">
                                          <p:val>
                                            <p:strVal val="#ppt_x"/>
                                          </p:val>
                                        </p:tav>
                                        <p:tav tm="100000">
                                          <p:val>
                                            <p:strVal val="#ppt_x"/>
                                          </p:val>
                                        </p:tav>
                                      </p:tavLst>
                                    </p:anim>
                                    <p:anim calcmode="lin" valueType="num">
                                      <p:cBhvr>
                                        <p:cTn id="17" dur="1000" fill="hold"/>
                                        <p:tgtEl>
                                          <p:spTgt spid="19"/>
                                        </p:tgtEl>
                                        <p:attrNameLst>
                                          <p:attrName>ppt_y</p:attrName>
                                        </p:attrNameLst>
                                      </p:cBhvr>
                                      <p:tavLst>
                                        <p:tav tm="0">
                                          <p:val>
                                            <p:strVal val="#ppt_y+.1"/>
                                          </p:val>
                                        </p:tav>
                                        <p:tav tm="100000">
                                          <p:val>
                                            <p:strVal val="#ppt_y"/>
                                          </p:val>
                                        </p:tav>
                                      </p:tavLst>
                                    </p:anim>
                                  </p:childTnLst>
                                </p:cTn>
                              </p:par>
                            </p:childTnLst>
                          </p:cTn>
                        </p:par>
                        <p:par>
                          <p:cTn id="18" fill="hold">
                            <p:stCondLst>
                              <p:cond delay="1000"/>
                            </p:stCondLst>
                            <p:childTnLst>
                              <p:par>
                                <p:cTn id="19" presetID="2" presetClass="entr" presetSubtype="4" fill="hold" nodeType="after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1+#ppt_h/2"/>
                                          </p:val>
                                        </p:tav>
                                        <p:tav tm="100000">
                                          <p:val>
                                            <p:strVal val="#ppt_y"/>
                                          </p:val>
                                        </p:tav>
                                      </p:tavLst>
                                    </p:anim>
                                  </p:childTnLst>
                                </p:cTn>
                              </p:par>
                              <p:par>
                                <p:cTn id="23" presetID="53" presetClass="entr" presetSubtype="16"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p:cTn id="25" dur="500" fill="hold"/>
                                        <p:tgtEl>
                                          <p:spTgt spid="3"/>
                                        </p:tgtEl>
                                        <p:attrNameLst>
                                          <p:attrName>ppt_w</p:attrName>
                                        </p:attrNameLst>
                                      </p:cBhvr>
                                      <p:tavLst>
                                        <p:tav tm="0">
                                          <p:val>
                                            <p:fltVal val="0"/>
                                          </p:val>
                                        </p:tav>
                                        <p:tav tm="100000">
                                          <p:val>
                                            <p:strVal val="#ppt_w"/>
                                          </p:val>
                                        </p:tav>
                                      </p:tavLst>
                                    </p:anim>
                                    <p:anim calcmode="lin" valueType="num">
                                      <p:cBhvr>
                                        <p:cTn id="26" dur="500" fill="hold"/>
                                        <p:tgtEl>
                                          <p:spTgt spid="3"/>
                                        </p:tgtEl>
                                        <p:attrNameLst>
                                          <p:attrName>ppt_h</p:attrName>
                                        </p:attrNameLst>
                                      </p:cBhvr>
                                      <p:tavLst>
                                        <p:tav tm="0">
                                          <p:val>
                                            <p:fltVal val="0"/>
                                          </p:val>
                                        </p:tav>
                                        <p:tav tm="100000">
                                          <p:val>
                                            <p:strVal val="#ppt_h"/>
                                          </p:val>
                                        </p:tav>
                                      </p:tavLst>
                                    </p:anim>
                                    <p:animEffect transition="in" filter="fade">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2EBF8"/>
        </a:solid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25"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2" name="矩形: 圆角 1">
            <a:extLst>
              <a:ext uri="{FF2B5EF4-FFF2-40B4-BE49-F238E27FC236}">
                <a16:creationId xmlns:a16="http://schemas.microsoft.com/office/drawing/2014/main" id="{FC182FDA-B441-454F-98DC-0A91881A41FA}"/>
              </a:ext>
            </a:extLst>
          </p:cNvPr>
          <p:cNvSpPr/>
          <p:nvPr/>
        </p:nvSpPr>
        <p:spPr>
          <a:xfrm>
            <a:off x="469893" y="146757"/>
            <a:ext cx="11358037" cy="6469754"/>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a:cs typeface="+mn-cs"/>
            </a:endParaRPr>
          </a:p>
        </p:txBody>
      </p:sp>
      <p:pic>
        <p:nvPicPr>
          <p:cNvPr id="8" name="图片 7">
            <a:extLst>
              <a:ext uri="{FF2B5EF4-FFF2-40B4-BE49-F238E27FC236}">
                <a16:creationId xmlns:a16="http://schemas.microsoft.com/office/drawing/2014/main" id="{B16646B8-830F-4CF0-ACDD-77429D3FBC4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99746" y="5005088"/>
            <a:ext cx="1912877" cy="1912877"/>
          </a:xfrm>
          <a:prstGeom prst="rect">
            <a:avLst/>
          </a:prstGeom>
        </p:spPr>
      </p:pic>
      <p:pic>
        <p:nvPicPr>
          <p:cNvPr id="4" name="Picture 3">
            <a:extLst>
              <a:ext uri="{FF2B5EF4-FFF2-40B4-BE49-F238E27FC236}">
                <a16:creationId xmlns:a16="http://schemas.microsoft.com/office/drawing/2014/main" id="{5D23B6AC-760C-401A-9724-CC23DEB2CBA9}"/>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8424446" y="557156"/>
            <a:ext cx="3275035" cy="1977781"/>
          </a:xfrm>
          <a:prstGeom prst="rect">
            <a:avLst/>
          </a:prstGeom>
        </p:spPr>
      </p:pic>
      <p:pic>
        <p:nvPicPr>
          <p:cNvPr id="10" name="Picture 9">
            <a:extLst>
              <a:ext uri="{FF2B5EF4-FFF2-40B4-BE49-F238E27FC236}">
                <a16:creationId xmlns:a16="http://schemas.microsoft.com/office/drawing/2014/main" id="{0540E815-B37E-4251-92B0-F17B1D99BB59}"/>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2593716" y="4160924"/>
            <a:ext cx="3773359" cy="2370115"/>
          </a:xfrm>
          <a:prstGeom prst="rect">
            <a:avLst/>
          </a:prstGeom>
        </p:spPr>
      </p:pic>
      <p:sp>
        <p:nvSpPr>
          <p:cNvPr id="33" name="矩形: 圆角 17">
            <a:extLst>
              <a:ext uri="{FF2B5EF4-FFF2-40B4-BE49-F238E27FC236}">
                <a16:creationId xmlns:a16="http://schemas.microsoft.com/office/drawing/2014/main" id="{CBE43DD7-846D-46E4-B7E8-1B8A485E2B5A}"/>
              </a:ext>
            </a:extLst>
          </p:cNvPr>
          <p:cNvSpPr/>
          <p:nvPr/>
        </p:nvSpPr>
        <p:spPr>
          <a:xfrm>
            <a:off x="8339977" y="2688146"/>
            <a:ext cx="3382130" cy="1152460"/>
          </a:xfrm>
          <a:prstGeom prst="roundRect">
            <a:avLst>
              <a:gd name="adj" fmla="val 11805"/>
            </a:avLst>
          </a:prstGeom>
          <a:solidFill>
            <a:schemeClr val="accent4">
              <a:lumMod val="20000"/>
              <a:lumOff val="80000"/>
            </a:schemeClr>
          </a:solidFill>
          <a:ln w="28575">
            <a:solidFill>
              <a:schemeClr val="tx1">
                <a:lumMod val="85000"/>
                <a:lumOff val="1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prstClr val="black"/>
                </a:solidFill>
                <a:effectLst/>
                <a:uLnTx/>
                <a:uFillTx/>
                <a:latin typeface="Calibri"/>
                <a:ea typeface="微软雅黑"/>
                <a:cs typeface="+mn-cs"/>
              </a:rPr>
              <a:t>3. </a:t>
            </a:r>
            <a:r>
              <a:rPr kumimoji="0" lang="en-US" altLang="zh-CN" sz="2000" b="0" i="0" u="none" strike="noStrike" kern="1200" cap="none" spc="0" normalizeH="0" baseline="0" noProof="0" dirty="0" err="1">
                <a:ln>
                  <a:noFill/>
                </a:ln>
                <a:solidFill>
                  <a:prstClr val="black"/>
                </a:solidFill>
                <a:effectLst/>
                <a:uLnTx/>
                <a:uFillTx/>
                <a:latin typeface="Calibri"/>
                <a:ea typeface="微软雅黑"/>
                <a:cs typeface="+mn-cs"/>
              </a:rPr>
              <a:t>Tuấn</a:t>
            </a:r>
            <a:r>
              <a:rPr kumimoji="0" lang="en-US" altLang="zh-CN" sz="2000" b="0" i="0" u="none" strike="noStrike" kern="1200" cap="none" spc="0" normalizeH="0" noProof="0" dirty="0">
                <a:ln>
                  <a:noFill/>
                </a:ln>
                <a:solidFill>
                  <a:prstClr val="black"/>
                </a:solidFill>
                <a:effectLst/>
                <a:uLnTx/>
                <a:uFillTx/>
                <a:latin typeface="Calibri"/>
                <a:ea typeface="微软雅黑"/>
                <a:cs typeface="+mn-cs"/>
              </a:rPr>
              <a:t> </a:t>
            </a:r>
            <a:r>
              <a:rPr kumimoji="0" lang="en-US" altLang="zh-CN" sz="2000" b="0" i="0" u="none" strike="noStrike" kern="1200" cap="none" spc="0" normalizeH="0" noProof="0" dirty="0" err="1">
                <a:ln>
                  <a:noFill/>
                </a:ln>
                <a:solidFill>
                  <a:prstClr val="black"/>
                </a:solidFill>
                <a:effectLst/>
                <a:uLnTx/>
                <a:uFillTx/>
                <a:latin typeface="Calibri"/>
                <a:ea typeface="微软雅黑"/>
                <a:cs typeface="+mn-cs"/>
              </a:rPr>
              <a:t>thích</a:t>
            </a:r>
            <a:r>
              <a:rPr kumimoji="0" lang="en-US" altLang="zh-CN" sz="2000" b="0" i="0" u="none" strike="noStrike" kern="1200" cap="none" spc="0" normalizeH="0" noProof="0" dirty="0">
                <a:ln>
                  <a:noFill/>
                </a:ln>
                <a:solidFill>
                  <a:prstClr val="black"/>
                </a:solidFill>
                <a:effectLst/>
                <a:uLnTx/>
                <a:uFillTx/>
                <a:latin typeface="Calibri"/>
                <a:ea typeface="微软雅黑"/>
                <a:cs typeface="+mn-cs"/>
              </a:rPr>
              <a:t> </a:t>
            </a:r>
            <a:r>
              <a:rPr kumimoji="0" lang="en-US" altLang="zh-CN" sz="2000" b="0" i="0" u="none" strike="noStrike" kern="1200" cap="none" spc="0" normalizeH="0" noProof="0" dirty="0" err="1">
                <a:ln>
                  <a:noFill/>
                </a:ln>
                <a:solidFill>
                  <a:prstClr val="black"/>
                </a:solidFill>
                <a:effectLst/>
                <a:uLnTx/>
                <a:uFillTx/>
                <a:latin typeface="Calibri"/>
                <a:ea typeface="微软雅黑"/>
                <a:cs typeface="+mn-cs"/>
              </a:rPr>
              <a:t>làm</a:t>
            </a:r>
            <a:r>
              <a:rPr kumimoji="0" lang="en-US" altLang="zh-CN" sz="2000" b="0" i="0" u="none" strike="noStrike" kern="1200" cap="none" spc="0" normalizeH="0" noProof="0" dirty="0">
                <a:ln>
                  <a:noFill/>
                </a:ln>
                <a:solidFill>
                  <a:prstClr val="black"/>
                </a:solidFill>
                <a:effectLst/>
                <a:uLnTx/>
                <a:uFillTx/>
                <a:latin typeface="Calibri"/>
                <a:ea typeface="微软雅黑"/>
                <a:cs typeface="+mn-cs"/>
              </a:rPr>
              <a:t> </a:t>
            </a:r>
            <a:r>
              <a:rPr kumimoji="0" lang="en-US" altLang="zh-CN" sz="2000" b="0" i="0" u="none" strike="noStrike" kern="1200" cap="none" spc="0" normalizeH="0" noProof="0" dirty="0" err="1">
                <a:ln>
                  <a:noFill/>
                </a:ln>
                <a:solidFill>
                  <a:prstClr val="black"/>
                </a:solidFill>
                <a:effectLst/>
                <a:uLnTx/>
                <a:uFillTx/>
                <a:latin typeface="Calibri"/>
                <a:ea typeface="微软雅黑"/>
                <a:cs typeface="+mn-cs"/>
              </a:rPr>
              <a:t>việc</a:t>
            </a:r>
            <a:r>
              <a:rPr kumimoji="0" lang="en-US" altLang="zh-CN" sz="2000" b="0" i="0" u="none" strike="noStrike" kern="1200" cap="none" spc="0" normalizeH="0" noProof="0" dirty="0">
                <a:ln>
                  <a:noFill/>
                </a:ln>
                <a:solidFill>
                  <a:prstClr val="black"/>
                </a:solidFill>
                <a:effectLst/>
                <a:uLnTx/>
                <a:uFillTx/>
                <a:latin typeface="Calibri"/>
                <a:ea typeface="微软雅黑"/>
                <a:cs typeface="+mn-cs"/>
              </a:rPr>
              <a:t> </a:t>
            </a:r>
            <a:r>
              <a:rPr kumimoji="0" lang="en-US" altLang="zh-CN" sz="2000" b="0" i="0" u="none" strike="noStrike" kern="1200" cap="none" spc="0" normalizeH="0" noProof="0" dirty="0" err="1">
                <a:ln>
                  <a:noFill/>
                </a:ln>
                <a:solidFill>
                  <a:prstClr val="black"/>
                </a:solidFill>
                <a:effectLst/>
                <a:uLnTx/>
                <a:uFillTx/>
                <a:latin typeface="Calibri"/>
                <a:ea typeface="微软雅黑"/>
                <a:cs typeface="+mn-cs"/>
              </a:rPr>
              <a:t>theo</a:t>
            </a:r>
            <a:r>
              <a:rPr kumimoji="0" lang="en-US" altLang="zh-CN" sz="2000" b="0" i="0" u="none" strike="noStrike" kern="1200" cap="none" spc="0" normalizeH="0" noProof="0" dirty="0">
                <a:ln>
                  <a:noFill/>
                </a:ln>
                <a:solidFill>
                  <a:prstClr val="black"/>
                </a:solidFill>
                <a:effectLst/>
                <a:uLnTx/>
                <a:uFillTx/>
                <a:latin typeface="Calibri"/>
                <a:ea typeface="微软雅黑"/>
                <a:cs typeface="+mn-cs"/>
              </a:rPr>
              <a:t> </a:t>
            </a:r>
            <a:r>
              <a:rPr kumimoji="0" lang="en-US" altLang="zh-CN" sz="2000" b="0" i="0" u="none" strike="noStrike" kern="1200" cap="none" spc="0" normalizeH="0" noProof="0" dirty="0" err="1">
                <a:ln>
                  <a:noFill/>
                </a:ln>
                <a:solidFill>
                  <a:prstClr val="black"/>
                </a:solidFill>
                <a:effectLst/>
                <a:uLnTx/>
                <a:uFillTx/>
                <a:latin typeface="Calibri"/>
                <a:ea typeface="微软雅黑"/>
                <a:cs typeface="+mn-cs"/>
              </a:rPr>
              <a:t>nhóm</a:t>
            </a:r>
            <a:r>
              <a:rPr kumimoji="0" lang="en-US" altLang="zh-CN" sz="2000" b="0" i="0" u="none" strike="noStrike" kern="1200" cap="none" spc="0" normalizeH="0" noProof="0" dirty="0">
                <a:ln>
                  <a:noFill/>
                </a:ln>
                <a:solidFill>
                  <a:prstClr val="black"/>
                </a:solidFill>
                <a:effectLst/>
                <a:uLnTx/>
                <a:uFillTx/>
                <a:latin typeface="Calibri"/>
                <a:ea typeface="微软雅黑"/>
                <a:cs typeface="+mn-cs"/>
              </a:rPr>
              <a:t> </a:t>
            </a:r>
            <a:r>
              <a:rPr kumimoji="0" lang="en-US" altLang="zh-CN" sz="2000" b="0" i="0" u="none" strike="noStrike" kern="1200" cap="none" spc="0" normalizeH="0" noProof="0" dirty="0" err="1">
                <a:ln>
                  <a:noFill/>
                </a:ln>
                <a:solidFill>
                  <a:prstClr val="black"/>
                </a:solidFill>
                <a:effectLst/>
                <a:uLnTx/>
                <a:uFillTx/>
                <a:latin typeface="Calibri"/>
                <a:ea typeface="微软雅黑"/>
                <a:cs typeface="+mn-cs"/>
              </a:rPr>
              <a:t>để</a:t>
            </a:r>
            <a:r>
              <a:rPr kumimoji="0" lang="en-US" altLang="zh-CN" sz="2000" b="0" i="0" u="none" strike="noStrike" kern="1200" cap="none" spc="0" normalizeH="0" noProof="0" dirty="0">
                <a:ln>
                  <a:noFill/>
                </a:ln>
                <a:solidFill>
                  <a:prstClr val="black"/>
                </a:solidFill>
                <a:effectLst/>
                <a:uLnTx/>
                <a:uFillTx/>
                <a:latin typeface="Calibri"/>
                <a:ea typeface="微软雅黑"/>
                <a:cs typeface="+mn-cs"/>
              </a:rPr>
              <a:t> </a:t>
            </a:r>
            <a:r>
              <a:rPr kumimoji="0" lang="en-US" altLang="zh-CN" sz="2000" b="0" i="0" u="none" strike="noStrike" kern="1200" cap="none" spc="0" normalizeH="0" noProof="0" dirty="0" err="1">
                <a:ln>
                  <a:noFill/>
                </a:ln>
                <a:solidFill>
                  <a:prstClr val="black"/>
                </a:solidFill>
                <a:effectLst/>
                <a:uLnTx/>
                <a:uFillTx/>
                <a:latin typeface="Calibri"/>
                <a:ea typeface="微软雅黑"/>
                <a:cs typeface="+mn-cs"/>
              </a:rPr>
              <a:t>học</a:t>
            </a:r>
            <a:r>
              <a:rPr kumimoji="0" lang="en-US" altLang="zh-CN" sz="2000" b="0" i="0" u="none" strike="noStrike" kern="1200" cap="none" spc="0" normalizeH="0" noProof="0" dirty="0">
                <a:ln>
                  <a:noFill/>
                </a:ln>
                <a:solidFill>
                  <a:prstClr val="black"/>
                </a:solidFill>
                <a:effectLst/>
                <a:uLnTx/>
                <a:uFillTx/>
                <a:latin typeface="Calibri"/>
                <a:ea typeface="微软雅黑"/>
                <a:cs typeface="+mn-cs"/>
              </a:rPr>
              <a:t> </a:t>
            </a:r>
            <a:r>
              <a:rPr kumimoji="0" lang="en-US" altLang="zh-CN" sz="2000" b="0" i="0" u="none" strike="noStrike" kern="1200" cap="none" spc="0" normalizeH="0" noProof="0" dirty="0" err="1">
                <a:ln>
                  <a:noFill/>
                </a:ln>
                <a:solidFill>
                  <a:prstClr val="black"/>
                </a:solidFill>
                <a:effectLst/>
                <a:uLnTx/>
                <a:uFillTx/>
                <a:latin typeface="Calibri"/>
                <a:ea typeface="微软雅黑"/>
                <a:cs typeface="+mn-cs"/>
              </a:rPr>
              <a:t>hỏi</a:t>
            </a:r>
            <a:r>
              <a:rPr kumimoji="0" lang="en-US" altLang="zh-CN" sz="2000" b="0" i="0" u="none" strike="noStrike" kern="1200" cap="none" spc="0" normalizeH="0" noProof="0" dirty="0">
                <a:ln>
                  <a:noFill/>
                </a:ln>
                <a:solidFill>
                  <a:prstClr val="black"/>
                </a:solidFill>
                <a:effectLst/>
                <a:uLnTx/>
                <a:uFillTx/>
                <a:latin typeface="Calibri"/>
                <a:ea typeface="微软雅黑"/>
                <a:cs typeface="+mn-cs"/>
              </a:rPr>
              <a:t> </a:t>
            </a:r>
            <a:r>
              <a:rPr kumimoji="0" lang="en-US" altLang="zh-CN" sz="2000" b="0" i="0" u="none" strike="noStrike" kern="1200" cap="none" spc="0" normalizeH="0" noProof="0" dirty="0" err="1">
                <a:ln>
                  <a:noFill/>
                </a:ln>
                <a:solidFill>
                  <a:prstClr val="black"/>
                </a:solidFill>
                <a:effectLst/>
                <a:uLnTx/>
                <a:uFillTx/>
                <a:latin typeface="Calibri"/>
                <a:ea typeface="微软雅黑"/>
                <a:cs typeface="+mn-cs"/>
              </a:rPr>
              <a:t>và</a:t>
            </a:r>
            <a:r>
              <a:rPr kumimoji="0" lang="en-US" altLang="zh-CN" sz="2000" b="0" i="0" u="none" strike="noStrike" kern="1200" cap="none" spc="0" normalizeH="0" noProof="0" dirty="0">
                <a:ln>
                  <a:noFill/>
                </a:ln>
                <a:solidFill>
                  <a:prstClr val="black"/>
                </a:solidFill>
                <a:effectLst/>
                <a:uLnTx/>
                <a:uFillTx/>
                <a:latin typeface="Calibri"/>
                <a:ea typeface="微软雅黑"/>
                <a:cs typeface="+mn-cs"/>
              </a:rPr>
              <a:t> </a:t>
            </a:r>
            <a:r>
              <a:rPr kumimoji="0" lang="en-US" altLang="zh-CN" sz="2000" b="0" i="0" u="none" strike="noStrike" kern="1200" cap="none" spc="0" normalizeH="0" noProof="0" dirty="0" err="1">
                <a:ln>
                  <a:noFill/>
                </a:ln>
                <a:solidFill>
                  <a:prstClr val="black"/>
                </a:solidFill>
                <a:effectLst/>
                <a:uLnTx/>
                <a:uFillTx/>
                <a:latin typeface="Calibri"/>
                <a:ea typeface="微软雅黑"/>
                <a:cs typeface="+mn-cs"/>
              </a:rPr>
              <a:t>hỗ</a:t>
            </a:r>
            <a:r>
              <a:rPr kumimoji="0" lang="en-US" altLang="zh-CN" sz="2000" b="0" i="0" u="none" strike="noStrike" kern="1200" cap="none" spc="0" normalizeH="0" noProof="0" dirty="0">
                <a:ln>
                  <a:noFill/>
                </a:ln>
                <a:solidFill>
                  <a:prstClr val="black"/>
                </a:solidFill>
                <a:effectLst/>
                <a:uLnTx/>
                <a:uFillTx/>
                <a:latin typeface="Calibri"/>
                <a:ea typeface="微软雅黑"/>
                <a:cs typeface="+mn-cs"/>
              </a:rPr>
              <a:t> </a:t>
            </a:r>
            <a:r>
              <a:rPr kumimoji="0" lang="en-US" altLang="zh-CN" sz="2000" b="0" i="0" u="none" strike="noStrike" kern="1200" cap="none" spc="0" normalizeH="0" noProof="0" dirty="0" err="1">
                <a:ln>
                  <a:noFill/>
                </a:ln>
                <a:solidFill>
                  <a:prstClr val="black"/>
                </a:solidFill>
                <a:effectLst/>
                <a:uLnTx/>
                <a:uFillTx/>
                <a:latin typeface="Calibri"/>
                <a:ea typeface="微软雅黑"/>
                <a:cs typeface="+mn-cs"/>
              </a:rPr>
              <a:t>trợ</a:t>
            </a:r>
            <a:r>
              <a:rPr kumimoji="0" lang="en-US" altLang="zh-CN" sz="2000" b="0" i="0" u="none" strike="noStrike" kern="1200" cap="none" spc="0" normalizeH="0" noProof="0" dirty="0">
                <a:ln>
                  <a:noFill/>
                </a:ln>
                <a:solidFill>
                  <a:prstClr val="black"/>
                </a:solidFill>
                <a:effectLst/>
                <a:uLnTx/>
                <a:uFillTx/>
                <a:latin typeface="Calibri"/>
                <a:ea typeface="微软雅黑"/>
                <a:cs typeface="+mn-cs"/>
              </a:rPr>
              <a:t> </a:t>
            </a:r>
            <a:r>
              <a:rPr kumimoji="0" lang="en-US" altLang="zh-CN" sz="2000" b="0" i="0" u="none" strike="noStrike" kern="1200" cap="none" spc="0" normalizeH="0" noProof="0" dirty="0" err="1">
                <a:ln>
                  <a:noFill/>
                </a:ln>
                <a:solidFill>
                  <a:prstClr val="black"/>
                </a:solidFill>
                <a:effectLst/>
                <a:uLnTx/>
                <a:uFillTx/>
                <a:latin typeface="Calibri"/>
                <a:ea typeface="微软雅黑"/>
                <a:cs typeface="+mn-cs"/>
              </a:rPr>
              <a:t>các</a:t>
            </a:r>
            <a:r>
              <a:rPr kumimoji="0" lang="en-US" altLang="zh-CN" sz="2000" b="0" i="0" u="none" strike="noStrike" kern="1200" cap="none" spc="0" normalizeH="0" noProof="0" dirty="0">
                <a:ln>
                  <a:noFill/>
                </a:ln>
                <a:solidFill>
                  <a:prstClr val="black"/>
                </a:solidFill>
                <a:effectLst/>
                <a:uLnTx/>
                <a:uFillTx/>
                <a:latin typeface="Calibri"/>
                <a:ea typeface="微软雅黑"/>
                <a:cs typeface="+mn-cs"/>
              </a:rPr>
              <a:t> </a:t>
            </a:r>
            <a:r>
              <a:rPr kumimoji="0" lang="en-US" altLang="zh-CN" sz="2000" b="0" i="0" u="none" strike="noStrike" kern="1200" cap="none" spc="0" normalizeH="0" noProof="0" dirty="0" err="1">
                <a:ln>
                  <a:noFill/>
                </a:ln>
                <a:solidFill>
                  <a:prstClr val="black"/>
                </a:solidFill>
                <a:effectLst/>
                <a:uLnTx/>
                <a:uFillTx/>
                <a:latin typeface="Calibri"/>
                <a:ea typeface="微软雅黑"/>
                <a:cs typeface="+mn-cs"/>
              </a:rPr>
              <a:t>bạn</a:t>
            </a:r>
            <a:endParaRPr kumimoji="0" lang="zh-CN" altLang="en-US" sz="2000" b="0" i="0" u="none" strike="noStrike" kern="1200" cap="none" spc="0" normalizeH="0" baseline="0" noProof="0" dirty="0">
              <a:ln>
                <a:noFill/>
              </a:ln>
              <a:solidFill>
                <a:prstClr val="black"/>
              </a:solidFill>
              <a:effectLst/>
              <a:uLnTx/>
              <a:uFillTx/>
              <a:latin typeface="Calibri"/>
              <a:ea typeface="微软雅黑"/>
              <a:cs typeface="+mn-cs"/>
            </a:endParaRPr>
          </a:p>
        </p:txBody>
      </p:sp>
      <p:sp>
        <p:nvSpPr>
          <p:cNvPr id="39" name="矩形: 圆角 17">
            <a:extLst>
              <a:ext uri="{FF2B5EF4-FFF2-40B4-BE49-F238E27FC236}">
                <a16:creationId xmlns:a16="http://schemas.microsoft.com/office/drawing/2014/main" id="{8EDBA8F0-0850-457B-A743-43C88F790135}"/>
              </a:ext>
            </a:extLst>
          </p:cNvPr>
          <p:cNvSpPr/>
          <p:nvPr/>
        </p:nvSpPr>
        <p:spPr>
          <a:xfrm>
            <a:off x="6501342" y="5028442"/>
            <a:ext cx="3933599" cy="1031491"/>
          </a:xfrm>
          <a:prstGeom prst="roundRect">
            <a:avLst>
              <a:gd name="adj" fmla="val 11805"/>
            </a:avLst>
          </a:prstGeom>
          <a:solidFill>
            <a:schemeClr val="accent4">
              <a:lumMod val="20000"/>
              <a:lumOff val="80000"/>
            </a:schemeClr>
          </a:solidFill>
          <a:ln w="28575">
            <a:solidFill>
              <a:schemeClr val="tx1">
                <a:lumMod val="85000"/>
                <a:lumOff val="1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prstClr val="black"/>
                </a:solidFill>
                <a:effectLst/>
                <a:uLnTx/>
                <a:uFillTx/>
                <a:latin typeface="Calibri"/>
                <a:ea typeface="微软雅黑"/>
                <a:cs typeface="+mn-cs"/>
              </a:rPr>
              <a:t>4. </a:t>
            </a:r>
            <a:r>
              <a:rPr kumimoji="0" lang="en-US" altLang="zh-CN" sz="2000" b="0" i="0" u="none" strike="noStrike" kern="1200" cap="none" spc="0" normalizeH="0" baseline="0" noProof="0" dirty="0" err="1">
                <a:ln>
                  <a:noFill/>
                </a:ln>
                <a:solidFill>
                  <a:prstClr val="black"/>
                </a:solidFill>
                <a:effectLst/>
                <a:uLnTx/>
                <a:uFillTx/>
                <a:latin typeface="Calibri"/>
                <a:ea typeface="微软雅黑"/>
                <a:cs typeface="+mn-cs"/>
              </a:rPr>
              <a:t>Ngọc</a:t>
            </a:r>
            <a:r>
              <a:rPr kumimoji="0" lang="en-US" altLang="zh-CN" sz="2000" b="0" i="0" u="none" strike="noStrike" kern="1200" cap="none" spc="0" normalizeH="0" noProof="0" dirty="0">
                <a:ln>
                  <a:noFill/>
                </a:ln>
                <a:solidFill>
                  <a:prstClr val="black"/>
                </a:solidFill>
                <a:effectLst/>
                <a:uLnTx/>
                <a:uFillTx/>
                <a:latin typeface="Calibri"/>
                <a:ea typeface="微软雅黑"/>
                <a:cs typeface="+mn-cs"/>
              </a:rPr>
              <a:t> </a:t>
            </a:r>
            <a:r>
              <a:rPr kumimoji="0" lang="en-US" altLang="zh-CN" sz="2000" b="0" i="0" u="none" strike="noStrike" kern="1200" cap="none" spc="0" normalizeH="0" noProof="0" dirty="0" err="1">
                <a:ln>
                  <a:noFill/>
                </a:ln>
                <a:solidFill>
                  <a:prstClr val="black"/>
                </a:solidFill>
                <a:effectLst/>
                <a:uLnTx/>
                <a:uFillTx/>
                <a:latin typeface="Calibri"/>
                <a:ea typeface="微软雅黑"/>
                <a:cs typeface="+mn-cs"/>
              </a:rPr>
              <a:t>thích</a:t>
            </a:r>
            <a:r>
              <a:rPr kumimoji="0" lang="en-US" altLang="zh-CN" sz="2000" b="0" i="0" u="none" strike="noStrike" kern="1200" cap="none" spc="0" normalizeH="0" noProof="0" dirty="0">
                <a:ln>
                  <a:noFill/>
                </a:ln>
                <a:solidFill>
                  <a:prstClr val="black"/>
                </a:solidFill>
                <a:effectLst/>
                <a:uLnTx/>
                <a:uFillTx/>
                <a:latin typeface="Calibri"/>
                <a:ea typeface="微软雅黑"/>
                <a:cs typeface="+mn-cs"/>
              </a:rPr>
              <a:t> </a:t>
            </a:r>
            <a:r>
              <a:rPr kumimoji="0" lang="en-US" altLang="zh-CN" sz="2000" b="0" i="0" u="none" strike="noStrike" kern="1200" cap="none" spc="0" normalizeH="0" noProof="0" dirty="0" err="1">
                <a:ln>
                  <a:noFill/>
                </a:ln>
                <a:solidFill>
                  <a:prstClr val="black"/>
                </a:solidFill>
                <a:effectLst/>
                <a:uLnTx/>
                <a:uFillTx/>
                <a:latin typeface="Calibri"/>
                <a:ea typeface="微软雅黑"/>
                <a:cs typeface="+mn-cs"/>
              </a:rPr>
              <a:t>tìm</a:t>
            </a:r>
            <a:r>
              <a:rPr kumimoji="0" lang="en-US" altLang="zh-CN" sz="2000" b="0" i="0" u="none" strike="noStrike" kern="1200" cap="none" spc="0" normalizeH="0" noProof="0" dirty="0">
                <a:ln>
                  <a:noFill/>
                </a:ln>
                <a:solidFill>
                  <a:prstClr val="black"/>
                </a:solidFill>
                <a:effectLst/>
                <a:uLnTx/>
                <a:uFillTx/>
                <a:latin typeface="Calibri"/>
                <a:ea typeface="微软雅黑"/>
                <a:cs typeface="+mn-cs"/>
              </a:rPr>
              <a:t> </a:t>
            </a:r>
            <a:r>
              <a:rPr kumimoji="0" lang="en-US" altLang="zh-CN" sz="2000" b="0" i="0" u="none" strike="noStrike" kern="1200" cap="none" spc="0" normalizeH="0" noProof="0" dirty="0" err="1">
                <a:ln>
                  <a:noFill/>
                </a:ln>
                <a:solidFill>
                  <a:prstClr val="black"/>
                </a:solidFill>
                <a:effectLst/>
                <a:uLnTx/>
                <a:uFillTx/>
                <a:latin typeface="Calibri"/>
                <a:ea typeface="微软雅黑"/>
                <a:cs typeface="+mn-cs"/>
              </a:rPr>
              <a:t>hiểu</a:t>
            </a:r>
            <a:r>
              <a:rPr kumimoji="0" lang="en-US" altLang="zh-CN" sz="2000" b="0" i="0" u="none" strike="noStrike" kern="1200" cap="none" spc="0" normalizeH="0" noProof="0" dirty="0">
                <a:ln>
                  <a:noFill/>
                </a:ln>
                <a:solidFill>
                  <a:prstClr val="black"/>
                </a:solidFill>
                <a:effectLst/>
                <a:uLnTx/>
                <a:uFillTx/>
                <a:latin typeface="Calibri"/>
                <a:ea typeface="微软雅黑"/>
                <a:cs typeface="+mn-cs"/>
              </a:rPr>
              <a:t> </a:t>
            </a:r>
            <a:r>
              <a:rPr kumimoji="0" lang="en-US" altLang="zh-CN" sz="2000" b="0" i="0" u="none" strike="noStrike" kern="1200" cap="none" spc="0" normalizeH="0" noProof="0" dirty="0" err="1">
                <a:ln>
                  <a:noFill/>
                </a:ln>
                <a:solidFill>
                  <a:prstClr val="black"/>
                </a:solidFill>
                <a:effectLst/>
                <a:uLnTx/>
                <a:uFillTx/>
                <a:latin typeface="Calibri"/>
                <a:ea typeface="微软雅黑"/>
                <a:cs typeface="+mn-cs"/>
              </a:rPr>
              <a:t>và</a:t>
            </a:r>
            <a:r>
              <a:rPr kumimoji="0" lang="en-US" altLang="zh-CN" sz="2000" b="0" i="0" u="none" strike="noStrike" kern="1200" cap="none" spc="0" normalizeH="0" noProof="0" dirty="0">
                <a:ln>
                  <a:noFill/>
                </a:ln>
                <a:solidFill>
                  <a:prstClr val="black"/>
                </a:solidFill>
                <a:effectLst/>
                <a:uLnTx/>
                <a:uFillTx/>
                <a:latin typeface="Calibri"/>
                <a:ea typeface="微软雅黑"/>
                <a:cs typeface="+mn-cs"/>
              </a:rPr>
              <a:t> </a:t>
            </a:r>
            <a:r>
              <a:rPr kumimoji="0" lang="en-US" altLang="zh-CN" sz="2000" b="0" i="0" u="none" strike="noStrike" kern="1200" cap="none" spc="0" normalizeH="0" noProof="0" dirty="0" err="1">
                <a:ln>
                  <a:noFill/>
                </a:ln>
                <a:solidFill>
                  <a:prstClr val="black"/>
                </a:solidFill>
                <a:effectLst/>
                <a:uLnTx/>
                <a:uFillTx/>
                <a:latin typeface="Calibri"/>
                <a:ea typeface="微软雅黑"/>
                <a:cs typeface="+mn-cs"/>
              </a:rPr>
              <a:t>đặt</a:t>
            </a:r>
            <a:r>
              <a:rPr kumimoji="0" lang="en-US" altLang="zh-CN" sz="2000" b="0" i="0" u="none" strike="noStrike" kern="1200" cap="none" spc="0" normalizeH="0" noProof="0" dirty="0">
                <a:ln>
                  <a:noFill/>
                </a:ln>
                <a:solidFill>
                  <a:prstClr val="black"/>
                </a:solidFill>
                <a:effectLst/>
                <a:uLnTx/>
                <a:uFillTx/>
                <a:latin typeface="Calibri"/>
                <a:ea typeface="微软雅黑"/>
                <a:cs typeface="+mn-cs"/>
              </a:rPr>
              <a:t> </a:t>
            </a:r>
            <a:r>
              <a:rPr kumimoji="0" lang="en-US" altLang="zh-CN" sz="2000" b="0" i="0" u="none" strike="noStrike" kern="1200" cap="none" spc="0" normalizeH="0" noProof="0" dirty="0" err="1">
                <a:ln>
                  <a:noFill/>
                </a:ln>
                <a:solidFill>
                  <a:prstClr val="black"/>
                </a:solidFill>
                <a:effectLst/>
                <a:uLnTx/>
                <a:uFillTx/>
                <a:latin typeface="Calibri"/>
                <a:ea typeface="微软雅黑"/>
                <a:cs typeface="+mn-cs"/>
              </a:rPr>
              <a:t>câu</a:t>
            </a:r>
            <a:r>
              <a:rPr kumimoji="0" lang="en-US" altLang="zh-CN" sz="2000" b="0" i="0" u="none" strike="noStrike" kern="1200" cap="none" spc="0" normalizeH="0" noProof="0" dirty="0">
                <a:ln>
                  <a:noFill/>
                </a:ln>
                <a:solidFill>
                  <a:prstClr val="black"/>
                </a:solidFill>
                <a:effectLst/>
                <a:uLnTx/>
                <a:uFillTx/>
                <a:latin typeface="Calibri"/>
                <a:ea typeface="微软雅黑"/>
                <a:cs typeface="+mn-cs"/>
              </a:rPr>
              <a:t> </a:t>
            </a:r>
            <a:r>
              <a:rPr kumimoji="0" lang="en-US" altLang="zh-CN" sz="2000" b="0" i="0" u="none" strike="noStrike" kern="1200" cap="none" spc="0" normalizeH="0" noProof="0" dirty="0" err="1">
                <a:ln>
                  <a:noFill/>
                </a:ln>
                <a:solidFill>
                  <a:prstClr val="black"/>
                </a:solidFill>
                <a:effectLst/>
                <a:uLnTx/>
                <a:uFillTx/>
                <a:latin typeface="Calibri"/>
                <a:ea typeface="微软雅黑"/>
                <a:cs typeface="+mn-cs"/>
              </a:rPr>
              <a:t>hỏi</a:t>
            </a:r>
            <a:r>
              <a:rPr kumimoji="0" lang="en-US" altLang="zh-CN" sz="2000" b="0" i="0" u="none" strike="noStrike" kern="1200" cap="none" spc="0" normalizeH="0" noProof="0" dirty="0">
                <a:ln>
                  <a:noFill/>
                </a:ln>
                <a:solidFill>
                  <a:prstClr val="black"/>
                </a:solidFill>
                <a:effectLst/>
                <a:uLnTx/>
                <a:uFillTx/>
                <a:latin typeface="Calibri"/>
                <a:ea typeface="微软雅黑"/>
                <a:cs typeface="+mn-cs"/>
              </a:rPr>
              <a:t> </a:t>
            </a:r>
            <a:r>
              <a:rPr kumimoji="0" lang="en-US" altLang="zh-CN" sz="2000" b="0" i="0" u="none" strike="noStrike" kern="1200" cap="none" spc="0" normalizeH="0" noProof="0" dirty="0" err="1">
                <a:ln>
                  <a:noFill/>
                </a:ln>
                <a:solidFill>
                  <a:prstClr val="black"/>
                </a:solidFill>
                <a:effectLst/>
                <a:uLnTx/>
                <a:uFillTx/>
                <a:latin typeface="Calibri"/>
                <a:ea typeface="微软雅黑"/>
                <a:cs typeface="+mn-cs"/>
              </a:rPr>
              <a:t>về</a:t>
            </a:r>
            <a:r>
              <a:rPr kumimoji="0" lang="en-US" altLang="zh-CN" sz="2000" b="0" i="0" u="none" strike="noStrike" kern="1200" cap="none" spc="0" normalizeH="0" noProof="0" dirty="0">
                <a:ln>
                  <a:noFill/>
                </a:ln>
                <a:solidFill>
                  <a:prstClr val="black"/>
                </a:solidFill>
                <a:effectLst/>
                <a:uLnTx/>
                <a:uFillTx/>
                <a:latin typeface="Calibri"/>
                <a:ea typeface="微软雅黑"/>
                <a:cs typeface="+mn-cs"/>
              </a:rPr>
              <a:t> </a:t>
            </a:r>
            <a:r>
              <a:rPr kumimoji="0" lang="en-US" altLang="zh-CN" sz="2000" b="0" i="0" u="none" strike="noStrike" kern="1200" cap="none" spc="0" normalizeH="0" noProof="0" dirty="0" err="1">
                <a:ln>
                  <a:noFill/>
                </a:ln>
                <a:solidFill>
                  <a:prstClr val="black"/>
                </a:solidFill>
                <a:effectLst/>
                <a:uLnTx/>
                <a:uFillTx/>
                <a:latin typeface="Calibri"/>
                <a:ea typeface="微软雅黑"/>
                <a:cs typeface="+mn-cs"/>
              </a:rPr>
              <a:t>mọi</a:t>
            </a:r>
            <a:r>
              <a:rPr kumimoji="0" lang="en-US" altLang="zh-CN" sz="2000" b="0" i="0" u="none" strike="noStrike" kern="1200" cap="none" spc="0" normalizeH="0" noProof="0" dirty="0">
                <a:ln>
                  <a:noFill/>
                </a:ln>
                <a:solidFill>
                  <a:prstClr val="black"/>
                </a:solidFill>
                <a:effectLst/>
                <a:uLnTx/>
                <a:uFillTx/>
                <a:latin typeface="Calibri"/>
                <a:ea typeface="微软雅黑"/>
                <a:cs typeface="+mn-cs"/>
              </a:rPr>
              <a:t> </a:t>
            </a:r>
            <a:r>
              <a:rPr kumimoji="0" lang="en-US" altLang="zh-CN" sz="2000" b="0" i="0" u="none" strike="noStrike" kern="1200" cap="none" spc="0" normalizeH="0" noProof="0" dirty="0" err="1">
                <a:ln>
                  <a:noFill/>
                </a:ln>
                <a:solidFill>
                  <a:prstClr val="black"/>
                </a:solidFill>
                <a:effectLst/>
                <a:uLnTx/>
                <a:uFillTx/>
                <a:latin typeface="Calibri"/>
                <a:ea typeface="微软雅黑"/>
                <a:cs typeface="+mn-cs"/>
              </a:rPr>
              <a:t>thứ</a:t>
            </a:r>
            <a:r>
              <a:rPr kumimoji="0" lang="en-US" altLang="zh-CN" sz="2000" b="0" i="0" u="none" strike="noStrike" kern="1200" cap="none" spc="0" normalizeH="0" noProof="0" dirty="0">
                <a:ln>
                  <a:noFill/>
                </a:ln>
                <a:solidFill>
                  <a:prstClr val="black"/>
                </a:solidFill>
                <a:effectLst/>
                <a:uLnTx/>
                <a:uFillTx/>
                <a:latin typeface="Calibri"/>
                <a:ea typeface="微软雅黑"/>
                <a:cs typeface="+mn-cs"/>
              </a:rPr>
              <a:t> </a:t>
            </a:r>
            <a:r>
              <a:rPr kumimoji="0" lang="en-US" altLang="zh-CN" sz="2000" b="0" i="0" u="none" strike="noStrike" kern="1200" cap="none" spc="0" normalizeH="0" noProof="0" dirty="0" err="1">
                <a:ln>
                  <a:noFill/>
                </a:ln>
                <a:solidFill>
                  <a:prstClr val="black"/>
                </a:solidFill>
                <a:effectLst/>
                <a:uLnTx/>
                <a:uFillTx/>
                <a:latin typeface="Calibri"/>
                <a:ea typeface="微软雅黑"/>
                <a:cs typeface="+mn-cs"/>
              </a:rPr>
              <a:t>xung</a:t>
            </a:r>
            <a:r>
              <a:rPr kumimoji="0" lang="en-US" altLang="zh-CN" sz="2000" b="0" i="0" u="none" strike="noStrike" kern="1200" cap="none" spc="0" normalizeH="0" noProof="0" dirty="0">
                <a:ln>
                  <a:noFill/>
                </a:ln>
                <a:solidFill>
                  <a:prstClr val="black"/>
                </a:solidFill>
                <a:effectLst/>
                <a:uLnTx/>
                <a:uFillTx/>
                <a:latin typeface="Calibri"/>
                <a:ea typeface="微软雅黑"/>
                <a:cs typeface="+mn-cs"/>
              </a:rPr>
              <a:t> </a:t>
            </a:r>
            <a:r>
              <a:rPr kumimoji="0" lang="en-US" altLang="zh-CN" sz="2000" b="0" i="0" u="none" strike="noStrike" kern="1200" cap="none" spc="0" normalizeH="0" noProof="0" dirty="0" err="1">
                <a:ln>
                  <a:noFill/>
                </a:ln>
                <a:solidFill>
                  <a:prstClr val="black"/>
                </a:solidFill>
                <a:effectLst/>
                <a:uLnTx/>
                <a:uFillTx/>
                <a:latin typeface="Calibri"/>
                <a:ea typeface="微软雅黑"/>
                <a:cs typeface="+mn-cs"/>
              </a:rPr>
              <a:t>quanh</a:t>
            </a:r>
            <a:r>
              <a:rPr kumimoji="0" lang="en-US" altLang="zh-CN" sz="2000" b="0" i="0" u="none" strike="noStrike" kern="1200" cap="none" spc="0" normalizeH="0" noProof="0" dirty="0">
                <a:ln>
                  <a:noFill/>
                </a:ln>
                <a:solidFill>
                  <a:prstClr val="black"/>
                </a:solidFill>
                <a:effectLst/>
                <a:uLnTx/>
                <a:uFillTx/>
                <a:latin typeface="Calibri"/>
                <a:ea typeface="微软雅黑"/>
                <a:cs typeface="+mn-cs"/>
              </a:rPr>
              <a:t> </a:t>
            </a:r>
            <a:r>
              <a:rPr kumimoji="0" lang="en-US" altLang="zh-CN" sz="2000" b="0" i="0" u="none" strike="noStrike" kern="1200" cap="none" spc="0" normalizeH="0" noProof="0" dirty="0" err="1">
                <a:ln>
                  <a:noFill/>
                </a:ln>
                <a:solidFill>
                  <a:prstClr val="black"/>
                </a:solidFill>
                <a:effectLst/>
                <a:uLnTx/>
                <a:uFillTx/>
                <a:latin typeface="Calibri"/>
                <a:ea typeface="微软雅黑"/>
                <a:cs typeface="+mn-cs"/>
              </a:rPr>
              <a:t>mình</a:t>
            </a:r>
            <a:r>
              <a:rPr kumimoji="0" lang="en-US" altLang="zh-CN" sz="2000" b="0" i="0" u="none" strike="noStrike" kern="1200" cap="none" spc="0" normalizeH="0" noProof="0" dirty="0">
                <a:ln>
                  <a:noFill/>
                </a:ln>
                <a:solidFill>
                  <a:prstClr val="black"/>
                </a:solidFill>
                <a:effectLst/>
                <a:uLnTx/>
                <a:uFillTx/>
                <a:latin typeface="Calibri"/>
                <a:ea typeface="微软雅黑"/>
                <a:cs typeface="+mn-cs"/>
              </a:rPr>
              <a:t>.</a:t>
            </a:r>
            <a:endParaRPr kumimoji="0" lang="zh-CN" altLang="en-US" sz="2000" b="0" i="0" u="none" strike="noStrike" kern="1200" cap="none" spc="0" normalizeH="0" baseline="0" noProof="0" dirty="0">
              <a:ln>
                <a:noFill/>
              </a:ln>
              <a:solidFill>
                <a:prstClr val="black"/>
              </a:solidFill>
              <a:effectLst/>
              <a:uLnTx/>
              <a:uFillTx/>
              <a:latin typeface="Calibri"/>
              <a:ea typeface="微软雅黑"/>
              <a:cs typeface="+mn-cs"/>
            </a:endParaRPr>
          </a:p>
        </p:txBody>
      </p:sp>
      <p:pic>
        <p:nvPicPr>
          <p:cNvPr id="16" name="Picture 15">
            <a:extLst>
              <a:ext uri="{FF2B5EF4-FFF2-40B4-BE49-F238E27FC236}">
                <a16:creationId xmlns:a16="http://schemas.microsoft.com/office/drawing/2014/main" id="{03D26FD4-3E0D-4299-A9E1-388535624A3A}"/>
              </a:ext>
            </a:extLst>
          </p:cNvPr>
          <p:cNvPicPr>
            <a:picLocks noChangeAspect="1"/>
          </p:cNvPicPr>
          <p:nvPr/>
        </p:nvPicPr>
        <p:blipFill>
          <a:blip r:embed="rId8"/>
          <a:stretch>
            <a:fillRect/>
          </a:stretch>
        </p:blipFill>
        <p:spPr>
          <a:xfrm>
            <a:off x="756179" y="317269"/>
            <a:ext cx="3096916" cy="2258653"/>
          </a:xfrm>
          <a:prstGeom prst="rect">
            <a:avLst/>
          </a:prstGeom>
        </p:spPr>
      </p:pic>
      <p:pic>
        <p:nvPicPr>
          <p:cNvPr id="17" name="Picture 16">
            <a:extLst>
              <a:ext uri="{FF2B5EF4-FFF2-40B4-BE49-F238E27FC236}">
                <a16:creationId xmlns:a16="http://schemas.microsoft.com/office/drawing/2014/main" id="{2AEF9BC2-9F27-455E-8458-C22D8B0292B8}"/>
              </a:ext>
            </a:extLst>
          </p:cNvPr>
          <p:cNvPicPr>
            <a:picLocks noChangeAspect="1"/>
          </p:cNvPicPr>
          <p:nvPr/>
        </p:nvPicPr>
        <p:blipFill>
          <a:blip r:embed="rId9"/>
          <a:stretch>
            <a:fillRect/>
          </a:stretch>
        </p:blipFill>
        <p:spPr>
          <a:xfrm>
            <a:off x="4481875" y="428461"/>
            <a:ext cx="3728497" cy="2124376"/>
          </a:xfrm>
          <a:prstGeom prst="rect">
            <a:avLst/>
          </a:prstGeom>
        </p:spPr>
      </p:pic>
      <p:sp>
        <p:nvSpPr>
          <p:cNvPr id="18" name="矩形: 圆角 17">
            <a:extLst>
              <a:ext uri="{FF2B5EF4-FFF2-40B4-BE49-F238E27FC236}">
                <a16:creationId xmlns:a16="http://schemas.microsoft.com/office/drawing/2014/main" id="{35130F35-4D30-4D33-A02C-066A09C195D5}"/>
              </a:ext>
            </a:extLst>
          </p:cNvPr>
          <p:cNvSpPr/>
          <p:nvPr/>
        </p:nvSpPr>
        <p:spPr>
          <a:xfrm>
            <a:off x="618774" y="2673869"/>
            <a:ext cx="3725696" cy="1100164"/>
          </a:xfrm>
          <a:prstGeom prst="roundRect">
            <a:avLst>
              <a:gd name="adj" fmla="val 11805"/>
            </a:avLst>
          </a:prstGeom>
          <a:solidFill>
            <a:schemeClr val="accent4">
              <a:lumMod val="20000"/>
              <a:lumOff val="80000"/>
            </a:schemeClr>
          </a:solidFill>
          <a:ln w="28575">
            <a:solidFill>
              <a:schemeClr val="tx1">
                <a:lumMod val="85000"/>
                <a:lumOff val="1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schemeClr val="tx1"/>
                </a:solidFill>
                <a:effectLst/>
                <a:uLnTx/>
                <a:uFillTx/>
                <a:latin typeface="Calibri"/>
                <a:ea typeface="微软雅黑"/>
                <a:cs typeface="+mn-cs"/>
              </a:rPr>
              <a:t>1. An </a:t>
            </a:r>
            <a:r>
              <a:rPr kumimoji="0" lang="en-US" altLang="zh-CN" sz="2000" b="0" i="0" u="none" strike="noStrike" kern="1200" cap="none" spc="0" normalizeH="0" baseline="0" noProof="0" dirty="0" err="1">
                <a:ln>
                  <a:noFill/>
                </a:ln>
                <a:solidFill>
                  <a:schemeClr val="tx1"/>
                </a:solidFill>
                <a:effectLst/>
                <a:uLnTx/>
                <a:uFillTx/>
                <a:latin typeface="Calibri"/>
                <a:ea typeface="微软雅黑"/>
                <a:cs typeface="+mn-cs"/>
              </a:rPr>
              <a:t>luôn</a:t>
            </a:r>
            <a:r>
              <a:rPr kumimoji="0" lang="en-US" altLang="zh-CN" sz="2000" b="0" i="0" u="none" strike="noStrike" kern="1200" cap="none" spc="0" normalizeH="0" noProof="0" dirty="0">
                <a:ln>
                  <a:noFill/>
                </a:ln>
                <a:solidFill>
                  <a:schemeClr val="tx1"/>
                </a:solidFill>
                <a:effectLst/>
                <a:uLnTx/>
                <a:uFillTx/>
                <a:latin typeface="Calibri"/>
                <a:ea typeface="微软雅黑"/>
                <a:cs typeface="+mn-cs"/>
              </a:rPr>
              <a:t> </a:t>
            </a:r>
            <a:r>
              <a:rPr kumimoji="0" lang="en-US" altLang="zh-CN" sz="2000" b="0" i="0" u="none" strike="noStrike" kern="1200" cap="none" spc="0" normalizeH="0" noProof="0" dirty="0" err="1">
                <a:ln>
                  <a:noFill/>
                </a:ln>
                <a:solidFill>
                  <a:schemeClr val="tx1"/>
                </a:solidFill>
                <a:effectLst/>
                <a:uLnTx/>
                <a:uFillTx/>
                <a:latin typeface="Calibri"/>
                <a:ea typeface="微软雅黑"/>
                <a:cs typeface="+mn-cs"/>
              </a:rPr>
              <a:t>chú</a:t>
            </a:r>
            <a:r>
              <a:rPr kumimoji="0" lang="en-US" altLang="zh-CN" sz="2000" b="0" i="0" u="none" strike="noStrike" kern="1200" cap="none" spc="0" normalizeH="0" noProof="0" dirty="0">
                <a:ln>
                  <a:noFill/>
                </a:ln>
                <a:solidFill>
                  <a:schemeClr val="tx1"/>
                </a:solidFill>
                <a:effectLst/>
                <a:uLnTx/>
                <a:uFillTx/>
                <a:latin typeface="Calibri"/>
                <a:ea typeface="微软雅黑"/>
                <a:cs typeface="+mn-cs"/>
              </a:rPr>
              <a:t> ý </a:t>
            </a:r>
            <a:r>
              <a:rPr kumimoji="0" lang="en-US" altLang="zh-CN" sz="2000" b="0" i="0" u="none" strike="noStrike" kern="1200" cap="none" spc="0" normalizeH="0" noProof="0" dirty="0" err="1">
                <a:ln>
                  <a:noFill/>
                </a:ln>
                <a:solidFill>
                  <a:schemeClr val="tx1"/>
                </a:solidFill>
                <a:effectLst/>
                <a:uLnTx/>
                <a:uFillTx/>
                <a:latin typeface="Calibri"/>
                <a:ea typeface="微软雅黑"/>
                <a:cs typeface="+mn-cs"/>
              </a:rPr>
              <a:t>nghe</a:t>
            </a:r>
            <a:r>
              <a:rPr kumimoji="0" lang="en-US" altLang="zh-CN" sz="2000" b="0" i="0" u="none" strike="noStrike" kern="1200" cap="none" spc="0" normalizeH="0" noProof="0" dirty="0">
                <a:ln>
                  <a:noFill/>
                </a:ln>
                <a:solidFill>
                  <a:schemeClr val="tx1"/>
                </a:solidFill>
                <a:effectLst/>
                <a:uLnTx/>
                <a:uFillTx/>
                <a:latin typeface="Calibri"/>
                <a:ea typeface="微软雅黑"/>
                <a:cs typeface="+mn-cs"/>
              </a:rPr>
              <a:t> </a:t>
            </a:r>
            <a:r>
              <a:rPr kumimoji="0" lang="en-US" altLang="zh-CN" sz="2000" b="0" i="0" u="none" strike="noStrike" kern="1200" cap="none" spc="0" normalizeH="0" noProof="0" dirty="0" err="1">
                <a:ln>
                  <a:noFill/>
                </a:ln>
                <a:solidFill>
                  <a:schemeClr val="tx1"/>
                </a:solidFill>
                <a:effectLst/>
                <a:uLnTx/>
                <a:uFillTx/>
                <a:latin typeface="Calibri"/>
                <a:ea typeface="微软雅黑"/>
                <a:cs typeface="+mn-cs"/>
              </a:rPr>
              <a:t>giảng</a:t>
            </a:r>
            <a:r>
              <a:rPr kumimoji="0" lang="en-US" altLang="zh-CN" sz="2000" b="0" i="0" u="none" strike="noStrike" kern="1200" cap="none" spc="0" normalizeH="0" noProof="0" dirty="0">
                <a:ln>
                  <a:noFill/>
                </a:ln>
                <a:solidFill>
                  <a:schemeClr val="tx1"/>
                </a:solidFill>
                <a:effectLst/>
                <a:uLnTx/>
                <a:uFillTx/>
                <a:latin typeface="Calibri"/>
                <a:ea typeface="微软雅黑"/>
                <a:cs typeface="+mn-cs"/>
              </a:rPr>
              <a:t>, </a:t>
            </a:r>
            <a:r>
              <a:rPr kumimoji="0" lang="en-US" altLang="zh-CN" sz="2000" b="0" i="0" u="none" strike="noStrike" kern="1200" cap="none" spc="0" normalizeH="0" noProof="0" dirty="0" err="1">
                <a:ln>
                  <a:noFill/>
                </a:ln>
                <a:solidFill>
                  <a:schemeClr val="tx1"/>
                </a:solidFill>
                <a:effectLst/>
                <a:uLnTx/>
                <a:uFillTx/>
                <a:latin typeface="Calibri"/>
                <a:ea typeface="微软雅黑"/>
                <a:cs typeface="+mn-cs"/>
              </a:rPr>
              <a:t>có</a:t>
            </a:r>
            <a:r>
              <a:rPr kumimoji="0" lang="en-US" altLang="zh-CN" sz="2000" b="0" i="0" u="none" strike="noStrike" kern="1200" cap="none" spc="0" normalizeH="0" noProof="0" dirty="0">
                <a:ln>
                  <a:noFill/>
                </a:ln>
                <a:solidFill>
                  <a:schemeClr val="tx1"/>
                </a:solidFill>
                <a:effectLst/>
                <a:uLnTx/>
                <a:uFillTx/>
                <a:latin typeface="Calibri"/>
                <a:ea typeface="微软雅黑"/>
                <a:cs typeface="+mn-cs"/>
              </a:rPr>
              <a:t> </a:t>
            </a:r>
            <a:r>
              <a:rPr kumimoji="0" lang="en-US" altLang="zh-CN" sz="2000" b="0" i="0" u="none" strike="noStrike" kern="1200" cap="none" spc="0" normalizeH="0" noProof="0" dirty="0" err="1">
                <a:ln>
                  <a:noFill/>
                </a:ln>
                <a:solidFill>
                  <a:schemeClr val="tx1"/>
                </a:solidFill>
                <a:effectLst/>
                <a:uLnTx/>
                <a:uFillTx/>
                <a:latin typeface="Calibri"/>
                <a:ea typeface="微软雅黑"/>
                <a:cs typeface="+mn-cs"/>
              </a:rPr>
              <a:t>điều</a:t>
            </a:r>
            <a:r>
              <a:rPr kumimoji="0" lang="en-US" altLang="zh-CN" sz="2000" b="0" i="0" u="none" strike="noStrike" kern="1200" cap="none" spc="0" normalizeH="0" noProof="0" dirty="0">
                <a:ln>
                  <a:noFill/>
                </a:ln>
                <a:solidFill>
                  <a:schemeClr val="tx1"/>
                </a:solidFill>
                <a:effectLst/>
                <a:uLnTx/>
                <a:uFillTx/>
                <a:latin typeface="Calibri"/>
                <a:ea typeface="微软雅黑"/>
                <a:cs typeface="+mn-cs"/>
              </a:rPr>
              <a:t> </a:t>
            </a:r>
            <a:r>
              <a:rPr kumimoji="0" lang="en-US" altLang="zh-CN" sz="2000" b="0" i="0" u="none" strike="noStrike" kern="1200" cap="none" spc="0" normalizeH="0" noProof="0" dirty="0" err="1">
                <a:ln>
                  <a:noFill/>
                </a:ln>
                <a:solidFill>
                  <a:schemeClr val="tx1"/>
                </a:solidFill>
                <a:effectLst/>
                <a:uLnTx/>
                <a:uFillTx/>
                <a:latin typeface="Calibri"/>
                <a:ea typeface="微软雅黑"/>
                <a:cs typeface="+mn-cs"/>
              </a:rPr>
              <a:t>gì</a:t>
            </a:r>
            <a:r>
              <a:rPr kumimoji="0" lang="en-US" altLang="zh-CN" sz="2000" b="0" i="0" u="none" strike="noStrike" kern="1200" cap="none" spc="0" normalizeH="0" noProof="0" dirty="0">
                <a:ln>
                  <a:noFill/>
                </a:ln>
                <a:solidFill>
                  <a:schemeClr val="tx1"/>
                </a:solidFill>
                <a:effectLst/>
                <a:uLnTx/>
                <a:uFillTx/>
                <a:latin typeface="Calibri"/>
                <a:ea typeface="微软雅黑"/>
                <a:cs typeface="+mn-cs"/>
              </a:rPr>
              <a:t> </a:t>
            </a:r>
            <a:r>
              <a:rPr kumimoji="0" lang="en-US" altLang="zh-CN" sz="2000" b="0" i="0" u="none" strike="noStrike" kern="1200" cap="none" spc="0" normalizeH="0" noProof="0" dirty="0" err="1">
                <a:ln>
                  <a:noFill/>
                </a:ln>
                <a:solidFill>
                  <a:schemeClr val="tx1"/>
                </a:solidFill>
                <a:effectLst/>
                <a:uLnTx/>
                <a:uFillTx/>
                <a:latin typeface="Calibri"/>
                <a:ea typeface="微软雅黑"/>
                <a:cs typeface="+mn-cs"/>
              </a:rPr>
              <a:t>chưa</a:t>
            </a:r>
            <a:r>
              <a:rPr kumimoji="0" lang="en-US" altLang="zh-CN" sz="2000" b="0" i="0" u="none" strike="noStrike" kern="1200" cap="none" spc="0" normalizeH="0" noProof="0" dirty="0">
                <a:ln>
                  <a:noFill/>
                </a:ln>
                <a:solidFill>
                  <a:schemeClr val="tx1"/>
                </a:solidFill>
                <a:effectLst/>
                <a:uLnTx/>
                <a:uFillTx/>
                <a:latin typeface="Calibri"/>
                <a:ea typeface="微软雅黑"/>
                <a:cs typeface="+mn-cs"/>
              </a:rPr>
              <a:t> </a:t>
            </a:r>
            <a:r>
              <a:rPr kumimoji="0" lang="en-US" altLang="zh-CN" sz="2000" b="0" i="0" u="none" strike="noStrike" kern="1200" cap="none" spc="0" normalizeH="0" noProof="0" dirty="0" err="1">
                <a:ln>
                  <a:noFill/>
                </a:ln>
                <a:solidFill>
                  <a:schemeClr val="tx1"/>
                </a:solidFill>
                <a:effectLst/>
                <a:uLnTx/>
                <a:uFillTx/>
                <a:latin typeface="Calibri"/>
                <a:ea typeface="微软雅黑"/>
                <a:cs typeface="+mn-cs"/>
              </a:rPr>
              <a:t>hiểu</a:t>
            </a:r>
            <a:r>
              <a:rPr kumimoji="0" lang="en-US" altLang="zh-CN" sz="2000" b="0" i="0" u="none" strike="noStrike" kern="1200" cap="none" spc="0" normalizeH="0" noProof="0" dirty="0">
                <a:ln>
                  <a:noFill/>
                </a:ln>
                <a:solidFill>
                  <a:schemeClr val="tx1"/>
                </a:solidFill>
                <a:effectLst/>
                <a:uLnTx/>
                <a:uFillTx/>
                <a:latin typeface="Calibri"/>
                <a:ea typeface="微软雅黑"/>
                <a:cs typeface="+mn-cs"/>
              </a:rPr>
              <a:t>, </a:t>
            </a:r>
            <a:r>
              <a:rPr kumimoji="0" lang="en-US" altLang="zh-CN" sz="2000" b="0" i="0" u="none" strike="noStrike" kern="1200" cap="none" spc="0" normalizeH="0" noProof="0" dirty="0" err="1">
                <a:ln>
                  <a:noFill/>
                </a:ln>
                <a:solidFill>
                  <a:schemeClr val="tx1"/>
                </a:solidFill>
                <a:effectLst/>
                <a:uLnTx/>
                <a:uFillTx/>
                <a:latin typeface="Calibri"/>
                <a:ea typeface="微软雅黑"/>
                <a:cs typeface="+mn-cs"/>
              </a:rPr>
              <a:t>bạn</a:t>
            </a:r>
            <a:r>
              <a:rPr kumimoji="0" lang="en-US" altLang="zh-CN" sz="2000" b="0" i="0" u="none" strike="noStrike" kern="1200" cap="none" spc="0" normalizeH="0" noProof="0" dirty="0">
                <a:ln>
                  <a:noFill/>
                </a:ln>
                <a:solidFill>
                  <a:schemeClr val="tx1"/>
                </a:solidFill>
                <a:effectLst/>
                <a:uLnTx/>
                <a:uFillTx/>
                <a:latin typeface="Calibri"/>
                <a:ea typeface="微软雅黑"/>
                <a:cs typeface="+mn-cs"/>
              </a:rPr>
              <a:t> </a:t>
            </a:r>
            <a:r>
              <a:rPr kumimoji="0" lang="en-US" altLang="zh-CN" sz="2000" b="0" i="0" u="none" strike="noStrike" kern="1200" cap="none" spc="0" normalizeH="0" noProof="0" dirty="0" err="1">
                <a:ln>
                  <a:noFill/>
                </a:ln>
                <a:solidFill>
                  <a:schemeClr val="tx1"/>
                </a:solidFill>
                <a:effectLst/>
                <a:uLnTx/>
                <a:uFillTx/>
                <a:latin typeface="Calibri"/>
                <a:ea typeface="微软雅黑"/>
                <a:cs typeface="+mn-cs"/>
              </a:rPr>
              <a:t>mạnh</a:t>
            </a:r>
            <a:r>
              <a:rPr kumimoji="0" lang="en-US" altLang="zh-CN" sz="2000" b="0" i="0" u="none" strike="noStrike" kern="1200" cap="none" spc="0" normalizeH="0" noProof="0" dirty="0">
                <a:ln>
                  <a:noFill/>
                </a:ln>
                <a:solidFill>
                  <a:schemeClr val="tx1"/>
                </a:solidFill>
                <a:effectLst/>
                <a:uLnTx/>
                <a:uFillTx/>
                <a:latin typeface="Calibri"/>
                <a:ea typeface="微软雅黑"/>
                <a:cs typeface="+mn-cs"/>
              </a:rPr>
              <a:t> </a:t>
            </a:r>
            <a:r>
              <a:rPr kumimoji="0" lang="en-US" altLang="zh-CN" sz="2000" b="0" i="0" u="none" strike="noStrike" kern="1200" cap="none" spc="0" normalizeH="0" noProof="0" dirty="0" err="1">
                <a:ln>
                  <a:noFill/>
                </a:ln>
                <a:solidFill>
                  <a:schemeClr val="tx1"/>
                </a:solidFill>
                <a:effectLst/>
                <a:uLnTx/>
                <a:uFillTx/>
                <a:latin typeface="Calibri"/>
                <a:ea typeface="微软雅黑"/>
                <a:cs typeface="+mn-cs"/>
              </a:rPr>
              <a:t>dạn</a:t>
            </a:r>
            <a:r>
              <a:rPr kumimoji="0" lang="en-US" altLang="zh-CN" sz="2000" b="0" i="0" u="none" strike="noStrike" kern="1200" cap="none" spc="0" normalizeH="0" noProof="0" dirty="0">
                <a:ln>
                  <a:noFill/>
                </a:ln>
                <a:solidFill>
                  <a:schemeClr val="tx1"/>
                </a:solidFill>
                <a:effectLst/>
                <a:uLnTx/>
                <a:uFillTx/>
                <a:latin typeface="Calibri"/>
                <a:ea typeface="微软雅黑"/>
                <a:cs typeface="+mn-cs"/>
              </a:rPr>
              <a:t> </a:t>
            </a:r>
            <a:r>
              <a:rPr kumimoji="0" lang="en-US" altLang="zh-CN" sz="2000" b="0" i="0" u="none" strike="noStrike" kern="1200" cap="none" spc="0" normalizeH="0" noProof="0" dirty="0" err="1">
                <a:ln>
                  <a:noFill/>
                </a:ln>
                <a:solidFill>
                  <a:schemeClr val="tx1"/>
                </a:solidFill>
                <a:effectLst/>
                <a:uLnTx/>
                <a:uFillTx/>
                <a:latin typeface="Calibri"/>
                <a:ea typeface="微软雅黑"/>
                <a:cs typeface="+mn-cs"/>
              </a:rPr>
              <a:t>hỏi</a:t>
            </a:r>
            <a:r>
              <a:rPr kumimoji="0" lang="en-US" altLang="zh-CN" sz="2000" b="0" i="0" u="none" strike="noStrike" kern="1200" cap="none" spc="0" normalizeH="0" noProof="0" dirty="0">
                <a:ln>
                  <a:noFill/>
                </a:ln>
                <a:solidFill>
                  <a:schemeClr val="tx1"/>
                </a:solidFill>
                <a:effectLst/>
                <a:uLnTx/>
                <a:uFillTx/>
                <a:latin typeface="Calibri"/>
                <a:ea typeface="微软雅黑"/>
                <a:cs typeface="+mn-cs"/>
              </a:rPr>
              <a:t> </a:t>
            </a:r>
            <a:r>
              <a:rPr kumimoji="0" lang="en-US" altLang="zh-CN" sz="2000" b="0" i="0" u="none" strike="noStrike" kern="1200" cap="none" spc="0" normalizeH="0" noProof="0" dirty="0" err="1">
                <a:ln>
                  <a:noFill/>
                </a:ln>
                <a:solidFill>
                  <a:schemeClr val="tx1"/>
                </a:solidFill>
                <a:effectLst/>
                <a:uLnTx/>
                <a:uFillTx/>
                <a:latin typeface="Calibri"/>
                <a:ea typeface="微软雅黑"/>
                <a:cs typeface="+mn-cs"/>
              </a:rPr>
              <a:t>thầy</a:t>
            </a:r>
            <a:r>
              <a:rPr kumimoji="0" lang="en-US" altLang="zh-CN" sz="2000" b="0" i="0" u="none" strike="noStrike" kern="1200" cap="none" spc="0" normalizeH="0" noProof="0" dirty="0">
                <a:ln>
                  <a:noFill/>
                </a:ln>
                <a:solidFill>
                  <a:schemeClr val="tx1"/>
                </a:solidFill>
                <a:effectLst/>
                <a:uLnTx/>
                <a:uFillTx/>
                <a:latin typeface="Calibri"/>
                <a:ea typeface="微软雅黑"/>
                <a:cs typeface="+mn-cs"/>
              </a:rPr>
              <a:t> </a:t>
            </a:r>
            <a:r>
              <a:rPr kumimoji="0" lang="en-US" altLang="zh-CN" sz="2000" b="0" i="0" u="none" strike="noStrike" kern="1200" cap="none" spc="0" normalizeH="0" noProof="0" dirty="0" err="1">
                <a:ln>
                  <a:noFill/>
                </a:ln>
                <a:solidFill>
                  <a:schemeClr val="tx1"/>
                </a:solidFill>
                <a:effectLst/>
                <a:uLnTx/>
                <a:uFillTx/>
                <a:latin typeface="Calibri"/>
                <a:ea typeface="微软雅黑"/>
                <a:cs typeface="+mn-cs"/>
              </a:rPr>
              <a:t>cô</a:t>
            </a:r>
            <a:r>
              <a:rPr kumimoji="0" lang="en-US" altLang="zh-CN" sz="2000" b="0" i="0" u="none" strike="noStrike" kern="1200" cap="none" spc="0" normalizeH="0" noProof="0" dirty="0">
                <a:ln>
                  <a:noFill/>
                </a:ln>
                <a:solidFill>
                  <a:schemeClr val="tx1"/>
                </a:solidFill>
                <a:effectLst/>
                <a:uLnTx/>
                <a:uFillTx/>
                <a:latin typeface="Calibri"/>
                <a:ea typeface="微软雅黑"/>
                <a:cs typeface="+mn-cs"/>
              </a:rPr>
              <a:t>, </a:t>
            </a:r>
            <a:r>
              <a:rPr kumimoji="0" lang="en-US" altLang="zh-CN" sz="2000" b="0" i="0" u="none" strike="noStrike" kern="1200" cap="none" spc="0" normalizeH="0" noProof="0" dirty="0" err="1">
                <a:ln>
                  <a:noFill/>
                </a:ln>
                <a:solidFill>
                  <a:schemeClr val="tx1"/>
                </a:solidFill>
                <a:effectLst/>
                <a:uLnTx/>
                <a:uFillTx/>
                <a:latin typeface="Calibri"/>
                <a:ea typeface="微软雅黑"/>
                <a:cs typeface="+mn-cs"/>
              </a:rPr>
              <a:t>bố</a:t>
            </a:r>
            <a:r>
              <a:rPr kumimoji="0" lang="en-US" altLang="zh-CN" sz="2000" b="0" i="0" u="none" strike="noStrike" kern="1200" cap="none" spc="0" normalizeH="0" noProof="0" dirty="0">
                <a:ln>
                  <a:noFill/>
                </a:ln>
                <a:solidFill>
                  <a:schemeClr val="tx1"/>
                </a:solidFill>
                <a:effectLst/>
                <a:uLnTx/>
                <a:uFillTx/>
                <a:latin typeface="Calibri"/>
                <a:ea typeface="微软雅黑"/>
                <a:cs typeface="+mn-cs"/>
              </a:rPr>
              <a:t> </a:t>
            </a:r>
            <a:r>
              <a:rPr kumimoji="0" lang="en-US" altLang="zh-CN" sz="2000" b="0" i="0" u="none" strike="noStrike" kern="1200" cap="none" spc="0" normalizeH="0" noProof="0" dirty="0" err="1">
                <a:ln>
                  <a:noFill/>
                </a:ln>
                <a:solidFill>
                  <a:schemeClr val="tx1"/>
                </a:solidFill>
                <a:effectLst/>
                <a:uLnTx/>
                <a:uFillTx/>
                <a:latin typeface="Calibri"/>
                <a:ea typeface="微软雅黑"/>
                <a:cs typeface="+mn-cs"/>
              </a:rPr>
              <a:t>mẹ</a:t>
            </a:r>
            <a:r>
              <a:rPr kumimoji="0" lang="en-US" altLang="zh-CN" sz="2000" b="0" i="0" u="none" strike="noStrike" kern="1200" cap="none" spc="0" normalizeH="0" noProof="0" dirty="0">
                <a:ln>
                  <a:noFill/>
                </a:ln>
                <a:solidFill>
                  <a:schemeClr val="tx1"/>
                </a:solidFill>
                <a:effectLst/>
                <a:uLnTx/>
                <a:uFillTx/>
                <a:latin typeface="Calibri"/>
                <a:ea typeface="微软雅黑"/>
                <a:cs typeface="+mn-cs"/>
              </a:rPr>
              <a:t> </a:t>
            </a:r>
            <a:r>
              <a:rPr kumimoji="0" lang="en-US" altLang="zh-CN" sz="2000" b="0" i="0" u="none" strike="noStrike" kern="1200" cap="none" spc="0" normalizeH="0" noProof="0" dirty="0" err="1">
                <a:ln>
                  <a:noFill/>
                </a:ln>
                <a:solidFill>
                  <a:schemeClr val="tx1"/>
                </a:solidFill>
                <a:effectLst/>
                <a:uLnTx/>
                <a:uFillTx/>
                <a:latin typeface="Calibri"/>
                <a:ea typeface="微软雅黑"/>
                <a:cs typeface="+mn-cs"/>
              </a:rPr>
              <a:t>và</a:t>
            </a:r>
            <a:r>
              <a:rPr kumimoji="0" lang="en-US" altLang="zh-CN" sz="2000" b="0" i="0" u="none" strike="noStrike" kern="1200" cap="none" spc="0" normalizeH="0" noProof="0" dirty="0">
                <a:ln>
                  <a:noFill/>
                </a:ln>
                <a:solidFill>
                  <a:schemeClr val="tx1"/>
                </a:solidFill>
                <a:effectLst/>
                <a:uLnTx/>
                <a:uFillTx/>
                <a:latin typeface="Calibri"/>
                <a:ea typeface="微软雅黑"/>
                <a:cs typeface="+mn-cs"/>
              </a:rPr>
              <a:t> </a:t>
            </a:r>
            <a:r>
              <a:rPr kumimoji="0" lang="en-US" altLang="zh-CN" sz="2000" b="0" i="0" u="none" strike="noStrike" kern="1200" cap="none" spc="0" normalizeH="0" noProof="0" dirty="0" err="1">
                <a:ln>
                  <a:noFill/>
                </a:ln>
                <a:solidFill>
                  <a:schemeClr val="tx1"/>
                </a:solidFill>
                <a:effectLst/>
                <a:uLnTx/>
                <a:uFillTx/>
                <a:latin typeface="Calibri"/>
                <a:ea typeface="微软雅黑"/>
                <a:cs typeface="+mn-cs"/>
              </a:rPr>
              <a:t>bạn</a:t>
            </a:r>
            <a:r>
              <a:rPr kumimoji="0" lang="en-US" altLang="zh-CN" sz="2000" b="0" i="0" u="none" strike="noStrike" kern="1200" cap="none" spc="0" normalizeH="0" noProof="0" dirty="0">
                <a:ln>
                  <a:noFill/>
                </a:ln>
                <a:solidFill>
                  <a:schemeClr val="tx1"/>
                </a:solidFill>
                <a:effectLst/>
                <a:uLnTx/>
                <a:uFillTx/>
                <a:latin typeface="Calibri"/>
                <a:ea typeface="微软雅黑"/>
                <a:cs typeface="+mn-cs"/>
              </a:rPr>
              <a:t> </a:t>
            </a:r>
            <a:r>
              <a:rPr kumimoji="0" lang="en-US" altLang="zh-CN" sz="2000" b="0" i="0" u="none" strike="noStrike" kern="1200" cap="none" spc="0" normalizeH="0" noProof="0" dirty="0" err="1">
                <a:ln>
                  <a:noFill/>
                </a:ln>
                <a:solidFill>
                  <a:schemeClr val="tx1"/>
                </a:solidFill>
                <a:effectLst/>
                <a:uLnTx/>
                <a:uFillTx/>
                <a:latin typeface="Calibri"/>
                <a:ea typeface="微软雅黑"/>
                <a:cs typeface="+mn-cs"/>
              </a:rPr>
              <a:t>bè</a:t>
            </a:r>
            <a:r>
              <a:rPr kumimoji="0" lang="en-US" altLang="zh-CN" sz="2000" b="0" i="0" u="none" strike="noStrike" kern="1200" cap="none" spc="0" normalizeH="0" noProof="0" dirty="0">
                <a:ln>
                  <a:noFill/>
                </a:ln>
                <a:solidFill>
                  <a:schemeClr val="tx1"/>
                </a:solidFill>
                <a:effectLst/>
                <a:uLnTx/>
                <a:uFillTx/>
                <a:latin typeface="Calibri"/>
                <a:ea typeface="微软雅黑"/>
                <a:cs typeface="+mn-cs"/>
              </a:rPr>
              <a:t>.</a:t>
            </a:r>
            <a:endParaRPr kumimoji="0" lang="zh-CN" altLang="en-US" sz="2000" b="0" i="0" u="none" strike="noStrike" kern="1200" cap="none" spc="0" normalizeH="0" baseline="0" noProof="0" dirty="0">
              <a:ln>
                <a:noFill/>
              </a:ln>
              <a:solidFill>
                <a:schemeClr val="tx1"/>
              </a:solidFill>
              <a:effectLst/>
              <a:uLnTx/>
              <a:uFillTx/>
              <a:latin typeface="Calibri"/>
              <a:ea typeface="微软雅黑"/>
              <a:cs typeface="+mn-cs"/>
            </a:endParaRPr>
          </a:p>
        </p:txBody>
      </p:sp>
      <p:sp>
        <p:nvSpPr>
          <p:cNvPr id="19" name="矩形: 圆角 17">
            <a:extLst>
              <a:ext uri="{FF2B5EF4-FFF2-40B4-BE49-F238E27FC236}">
                <a16:creationId xmlns:a16="http://schemas.microsoft.com/office/drawing/2014/main" id="{D61DA886-9A85-403B-945E-44C54B0E1377}"/>
              </a:ext>
            </a:extLst>
          </p:cNvPr>
          <p:cNvSpPr/>
          <p:nvPr/>
        </p:nvSpPr>
        <p:spPr>
          <a:xfrm>
            <a:off x="4708540" y="2688483"/>
            <a:ext cx="3382130" cy="1168107"/>
          </a:xfrm>
          <a:prstGeom prst="roundRect">
            <a:avLst>
              <a:gd name="adj" fmla="val 11805"/>
            </a:avLst>
          </a:prstGeom>
          <a:solidFill>
            <a:schemeClr val="accent4">
              <a:lumMod val="20000"/>
              <a:lumOff val="80000"/>
            </a:schemeClr>
          </a:solidFill>
          <a:ln w="28575">
            <a:solidFill>
              <a:schemeClr val="tx1">
                <a:lumMod val="85000"/>
                <a:lumOff val="1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000" b="0" i="0" u="none" strike="noStrike" kern="1200" cap="none" spc="0" normalizeH="0" baseline="0" noProof="0" dirty="0">
                <a:ln>
                  <a:noFill/>
                </a:ln>
                <a:solidFill>
                  <a:schemeClr val="tx1"/>
                </a:solidFill>
                <a:effectLst/>
                <a:uLnTx/>
                <a:uFillTx/>
                <a:latin typeface="Calibri"/>
                <a:ea typeface="微软雅黑"/>
                <a:cs typeface="+mn-cs"/>
              </a:rPr>
              <a:t>2. </a:t>
            </a:r>
            <a:r>
              <a:rPr kumimoji="0" lang="en-US" altLang="zh-CN" sz="2000" b="0" i="0" u="none" strike="noStrike" kern="1200" cap="none" spc="0" normalizeH="0" baseline="0" noProof="0" dirty="0" err="1">
                <a:ln>
                  <a:noFill/>
                </a:ln>
                <a:solidFill>
                  <a:schemeClr val="tx1"/>
                </a:solidFill>
                <a:effectLst/>
                <a:uLnTx/>
                <a:uFillTx/>
                <a:latin typeface="Calibri"/>
                <a:ea typeface="微软雅黑"/>
                <a:cs typeface="+mn-cs"/>
              </a:rPr>
              <a:t>Hùng</a:t>
            </a:r>
            <a:r>
              <a:rPr kumimoji="0" lang="en-US" altLang="zh-CN" sz="2000" b="0" i="0" u="none" strike="noStrike" kern="1200" cap="none" spc="0" normalizeH="0" noProof="0" dirty="0">
                <a:ln>
                  <a:noFill/>
                </a:ln>
                <a:solidFill>
                  <a:schemeClr val="tx1"/>
                </a:solidFill>
                <a:effectLst/>
                <a:uLnTx/>
                <a:uFillTx/>
                <a:latin typeface="Calibri"/>
                <a:ea typeface="微软雅黑"/>
                <a:cs typeface="+mn-cs"/>
              </a:rPr>
              <a:t> </a:t>
            </a:r>
            <a:r>
              <a:rPr kumimoji="0" lang="en-US" altLang="zh-CN" sz="2000" b="0" i="0" u="none" strike="noStrike" kern="1200" cap="none" spc="0" normalizeH="0" noProof="0" dirty="0" err="1">
                <a:ln>
                  <a:noFill/>
                </a:ln>
                <a:solidFill>
                  <a:schemeClr val="tx1"/>
                </a:solidFill>
                <a:effectLst/>
                <a:uLnTx/>
                <a:uFillTx/>
                <a:latin typeface="Calibri"/>
                <a:ea typeface="微软雅黑"/>
                <a:cs typeface="+mn-cs"/>
              </a:rPr>
              <a:t>rất</a:t>
            </a:r>
            <a:r>
              <a:rPr kumimoji="0" lang="en-US" altLang="zh-CN" sz="2000" b="0" i="0" u="none" strike="noStrike" kern="1200" cap="none" spc="0" normalizeH="0" noProof="0" dirty="0">
                <a:ln>
                  <a:noFill/>
                </a:ln>
                <a:solidFill>
                  <a:schemeClr val="tx1"/>
                </a:solidFill>
                <a:effectLst/>
                <a:uLnTx/>
                <a:uFillTx/>
                <a:latin typeface="Calibri"/>
                <a:ea typeface="微软雅黑"/>
                <a:cs typeface="+mn-cs"/>
              </a:rPr>
              <a:t> ham </a:t>
            </a:r>
            <a:r>
              <a:rPr kumimoji="0" lang="en-US" altLang="zh-CN" sz="2000" b="0" i="0" u="none" strike="noStrike" kern="1200" cap="none" spc="0" normalizeH="0" noProof="0" dirty="0" err="1">
                <a:ln>
                  <a:noFill/>
                </a:ln>
                <a:solidFill>
                  <a:schemeClr val="tx1"/>
                </a:solidFill>
                <a:effectLst/>
                <a:uLnTx/>
                <a:uFillTx/>
                <a:latin typeface="Calibri"/>
                <a:ea typeface="微软雅黑"/>
                <a:cs typeface="+mn-cs"/>
              </a:rPr>
              <a:t>đọc</a:t>
            </a:r>
            <a:r>
              <a:rPr kumimoji="0" lang="en-US" altLang="zh-CN" sz="2000" b="0" i="0" u="none" strike="noStrike" kern="1200" cap="none" spc="0" normalizeH="0" noProof="0" dirty="0">
                <a:ln>
                  <a:noFill/>
                </a:ln>
                <a:solidFill>
                  <a:schemeClr val="tx1"/>
                </a:solidFill>
                <a:effectLst/>
                <a:uLnTx/>
                <a:uFillTx/>
                <a:latin typeface="Calibri"/>
                <a:ea typeface="微软雅黑"/>
                <a:cs typeface="+mn-cs"/>
              </a:rPr>
              <a:t> </a:t>
            </a:r>
            <a:r>
              <a:rPr kumimoji="0" lang="en-US" altLang="zh-CN" sz="2000" b="0" i="0" u="none" strike="noStrike" kern="1200" cap="none" spc="0" normalizeH="0" noProof="0" dirty="0" err="1">
                <a:ln>
                  <a:noFill/>
                </a:ln>
                <a:solidFill>
                  <a:schemeClr val="tx1"/>
                </a:solidFill>
                <a:effectLst/>
                <a:uLnTx/>
                <a:uFillTx/>
                <a:latin typeface="Calibri"/>
                <a:ea typeface="微软雅黑"/>
                <a:cs typeface="+mn-cs"/>
              </a:rPr>
              <a:t>sách</a:t>
            </a:r>
            <a:r>
              <a:rPr kumimoji="0" lang="en-US" altLang="zh-CN" sz="2000" b="0" i="0" u="none" strike="noStrike" kern="1200" cap="none" spc="0" normalizeH="0" noProof="0" dirty="0">
                <a:ln>
                  <a:noFill/>
                </a:ln>
                <a:solidFill>
                  <a:schemeClr val="tx1"/>
                </a:solidFill>
                <a:effectLst/>
                <a:uLnTx/>
                <a:uFillTx/>
                <a:latin typeface="Calibri"/>
                <a:ea typeface="微软雅黑"/>
                <a:cs typeface="+mn-cs"/>
              </a:rPr>
              <a:t> </a:t>
            </a:r>
            <a:r>
              <a:rPr kumimoji="0" lang="en-US" altLang="zh-CN" sz="2000" b="0" i="0" u="none" strike="noStrike" kern="1200" cap="none" spc="0" normalizeH="0" noProof="0" dirty="0" err="1">
                <a:ln>
                  <a:noFill/>
                </a:ln>
                <a:solidFill>
                  <a:schemeClr val="tx1"/>
                </a:solidFill>
                <a:effectLst/>
                <a:uLnTx/>
                <a:uFillTx/>
                <a:latin typeface="Calibri"/>
                <a:ea typeface="微软雅黑"/>
                <a:cs typeface="+mn-cs"/>
              </a:rPr>
              <a:t>để</a:t>
            </a:r>
            <a:r>
              <a:rPr kumimoji="0" lang="en-US" altLang="zh-CN" sz="2000" b="0" i="0" u="none" strike="noStrike" kern="1200" cap="none" spc="0" normalizeH="0" noProof="0" dirty="0">
                <a:ln>
                  <a:noFill/>
                </a:ln>
                <a:solidFill>
                  <a:schemeClr val="tx1"/>
                </a:solidFill>
                <a:effectLst/>
                <a:uLnTx/>
                <a:uFillTx/>
                <a:latin typeface="Calibri"/>
                <a:ea typeface="微软雅黑"/>
                <a:cs typeface="+mn-cs"/>
              </a:rPr>
              <a:t> </a:t>
            </a:r>
            <a:r>
              <a:rPr kumimoji="0" lang="en-US" altLang="zh-CN" sz="2000" b="0" i="0" u="none" strike="noStrike" kern="1200" cap="none" spc="0" normalizeH="0" noProof="0" dirty="0" err="1">
                <a:ln>
                  <a:noFill/>
                </a:ln>
                <a:solidFill>
                  <a:schemeClr val="tx1"/>
                </a:solidFill>
                <a:effectLst/>
                <a:uLnTx/>
                <a:uFillTx/>
                <a:latin typeface="Calibri"/>
                <a:ea typeface="微软雅黑"/>
                <a:cs typeface="+mn-cs"/>
              </a:rPr>
              <a:t>mở</a:t>
            </a:r>
            <a:r>
              <a:rPr kumimoji="0" lang="en-US" altLang="zh-CN" sz="2000" b="0" i="0" u="none" strike="noStrike" kern="1200" cap="none" spc="0" normalizeH="0" noProof="0" dirty="0">
                <a:ln>
                  <a:noFill/>
                </a:ln>
                <a:solidFill>
                  <a:schemeClr val="tx1"/>
                </a:solidFill>
                <a:effectLst/>
                <a:uLnTx/>
                <a:uFillTx/>
                <a:latin typeface="Calibri"/>
                <a:ea typeface="微软雅黑"/>
                <a:cs typeface="+mn-cs"/>
              </a:rPr>
              <a:t> </a:t>
            </a:r>
            <a:r>
              <a:rPr kumimoji="0" lang="en-US" altLang="zh-CN" sz="2000" b="0" i="0" u="none" strike="noStrike" kern="1200" cap="none" spc="0" normalizeH="0" noProof="0" dirty="0" err="1">
                <a:ln>
                  <a:noFill/>
                </a:ln>
                <a:solidFill>
                  <a:schemeClr val="tx1"/>
                </a:solidFill>
                <a:effectLst/>
                <a:uLnTx/>
                <a:uFillTx/>
                <a:latin typeface="Calibri"/>
                <a:ea typeface="微软雅黑"/>
                <a:cs typeface="+mn-cs"/>
              </a:rPr>
              <a:t>rộng</a:t>
            </a:r>
            <a:r>
              <a:rPr kumimoji="0" lang="en-US" altLang="zh-CN" sz="2000" b="0" i="0" u="none" strike="noStrike" kern="1200" cap="none" spc="0" normalizeH="0" noProof="0" dirty="0">
                <a:ln>
                  <a:noFill/>
                </a:ln>
                <a:solidFill>
                  <a:schemeClr val="tx1"/>
                </a:solidFill>
                <a:effectLst/>
                <a:uLnTx/>
                <a:uFillTx/>
                <a:latin typeface="Calibri"/>
                <a:ea typeface="微软雅黑"/>
                <a:cs typeface="+mn-cs"/>
              </a:rPr>
              <a:t> </a:t>
            </a:r>
            <a:r>
              <a:rPr kumimoji="0" lang="en-US" altLang="zh-CN" sz="2000" b="0" i="0" u="none" strike="noStrike" kern="1200" cap="none" spc="0" normalizeH="0" noProof="0" dirty="0" err="1">
                <a:ln>
                  <a:noFill/>
                </a:ln>
                <a:solidFill>
                  <a:schemeClr val="tx1"/>
                </a:solidFill>
                <a:effectLst/>
                <a:uLnTx/>
                <a:uFillTx/>
                <a:latin typeface="Calibri"/>
                <a:ea typeface="微软雅黑"/>
                <a:cs typeface="+mn-cs"/>
              </a:rPr>
              <a:t>thêm</a:t>
            </a:r>
            <a:r>
              <a:rPr kumimoji="0" lang="en-US" altLang="zh-CN" sz="2000" b="0" i="0" u="none" strike="noStrike" kern="1200" cap="none" spc="0" normalizeH="0" noProof="0" dirty="0">
                <a:ln>
                  <a:noFill/>
                </a:ln>
                <a:solidFill>
                  <a:schemeClr val="tx1"/>
                </a:solidFill>
                <a:effectLst/>
                <a:uLnTx/>
                <a:uFillTx/>
                <a:latin typeface="Calibri"/>
                <a:ea typeface="微软雅黑"/>
                <a:cs typeface="+mn-cs"/>
              </a:rPr>
              <a:t> </a:t>
            </a:r>
            <a:r>
              <a:rPr kumimoji="0" lang="en-US" altLang="zh-CN" sz="2000" b="0" i="0" u="none" strike="noStrike" kern="1200" cap="none" spc="0" normalizeH="0" noProof="0" dirty="0" err="1">
                <a:ln>
                  <a:noFill/>
                </a:ln>
                <a:solidFill>
                  <a:schemeClr val="tx1"/>
                </a:solidFill>
                <a:effectLst/>
                <a:uLnTx/>
                <a:uFillTx/>
                <a:latin typeface="Calibri"/>
                <a:ea typeface="微软雅黑"/>
                <a:cs typeface="+mn-cs"/>
              </a:rPr>
              <a:t>sự</a:t>
            </a:r>
            <a:r>
              <a:rPr kumimoji="0" lang="en-US" altLang="zh-CN" sz="2000" b="0" i="0" u="none" strike="noStrike" kern="1200" cap="none" spc="0" normalizeH="0" noProof="0" dirty="0">
                <a:ln>
                  <a:noFill/>
                </a:ln>
                <a:solidFill>
                  <a:schemeClr val="tx1"/>
                </a:solidFill>
                <a:effectLst/>
                <a:uLnTx/>
                <a:uFillTx/>
                <a:latin typeface="Calibri"/>
                <a:ea typeface="微软雅黑"/>
                <a:cs typeface="+mn-cs"/>
              </a:rPr>
              <a:t> </a:t>
            </a:r>
            <a:r>
              <a:rPr kumimoji="0" lang="en-US" altLang="zh-CN" sz="2000" b="0" i="0" u="none" strike="noStrike" kern="1200" cap="none" spc="0" normalizeH="0" noProof="0" dirty="0" err="1">
                <a:ln>
                  <a:noFill/>
                </a:ln>
                <a:solidFill>
                  <a:schemeClr val="tx1"/>
                </a:solidFill>
                <a:effectLst/>
                <a:uLnTx/>
                <a:uFillTx/>
                <a:latin typeface="Calibri"/>
                <a:ea typeface="微软雅黑"/>
                <a:cs typeface="+mn-cs"/>
              </a:rPr>
              <a:t>hiểu</a:t>
            </a:r>
            <a:r>
              <a:rPr kumimoji="0" lang="en-US" altLang="zh-CN" sz="2000" b="0" i="0" u="none" strike="noStrike" kern="1200" cap="none" spc="0" normalizeH="0" noProof="0" dirty="0">
                <a:ln>
                  <a:noFill/>
                </a:ln>
                <a:solidFill>
                  <a:schemeClr val="tx1"/>
                </a:solidFill>
                <a:effectLst/>
                <a:uLnTx/>
                <a:uFillTx/>
                <a:latin typeface="Calibri"/>
                <a:ea typeface="微软雅黑"/>
                <a:cs typeface="+mn-cs"/>
              </a:rPr>
              <a:t> </a:t>
            </a:r>
            <a:r>
              <a:rPr kumimoji="0" lang="en-US" altLang="zh-CN" sz="2000" b="0" i="0" u="none" strike="noStrike" kern="1200" cap="none" spc="0" normalizeH="0" noProof="0" dirty="0" err="1">
                <a:ln>
                  <a:noFill/>
                </a:ln>
                <a:solidFill>
                  <a:schemeClr val="tx1"/>
                </a:solidFill>
                <a:effectLst/>
                <a:uLnTx/>
                <a:uFillTx/>
                <a:latin typeface="Calibri"/>
                <a:ea typeface="微软雅黑"/>
                <a:cs typeface="+mn-cs"/>
              </a:rPr>
              <a:t>biết</a:t>
            </a:r>
            <a:r>
              <a:rPr kumimoji="0" lang="en-US" altLang="zh-CN" sz="2000" b="0" i="0" u="none" strike="noStrike" kern="1200" cap="none" spc="0" normalizeH="0" noProof="0" dirty="0">
                <a:ln>
                  <a:noFill/>
                </a:ln>
                <a:solidFill>
                  <a:schemeClr val="tx1"/>
                </a:solidFill>
                <a:effectLst/>
                <a:uLnTx/>
                <a:uFillTx/>
                <a:latin typeface="Calibri"/>
                <a:ea typeface="微软雅黑"/>
                <a:cs typeface="+mn-cs"/>
              </a:rPr>
              <a:t> </a:t>
            </a:r>
            <a:r>
              <a:rPr kumimoji="0" lang="en-US" altLang="zh-CN" sz="2000" b="0" i="0" u="none" strike="noStrike" kern="1200" cap="none" spc="0" normalizeH="0" noProof="0" dirty="0" err="1">
                <a:ln>
                  <a:noFill/>
                </a:ln>
                <a:solidFill>
                  <a:schemeClr val="tx1"/>
                </a:solidFill>
                <a:effectLst/>
                <a:uLnTx/>
                <a:uFillTx/>
                <a:latin typeface="Calibri"/>
                <a:ea typeface="微软雅黑"/>
                <a:cs typeface="+mn-cs"/>
              </a:rPr>
              <a:t>cho</a:t>
            </a:r>
            <a:r>
              <a:rPr kumimoji="0" lang="en-US" altLang="zh-CN" sz="2000" b="0" i="0" u="none" strike="noStrike" kern="1200" cap="none" spc="0" normalizeH="0" noProof="0" dirty="0">
                <a:ln>
                  <a:noFill/>
                </a:ln>
                <a:solidFill>
                  <a:schemeClr val="tx1"/>
                </a:solidFill>
                <a:effectLst/>
                <a:uLnTx/>
                <a:uFillTx/>
                <a:latin typeface="Calibri"/>
                <a:ea typeface="微软雅黑"/>
                <a:cs typeface="+mn-cs"/>
              </a:rPr>
              <a:t> </a:t>
            </a:r>
            <a:r>
              <a:rPr kumimoji="0" lang="en-US" altLang="zh-CN" sz="2000" b="0" i="0" u="none" strike="noStrike" kern="1200" cap="none" spc="0" normalizeH="0" noProof="0" dirty="0" err="1">
                <a:ln>
                  <a:noFill/>
                </a:ln>
                <a:solidFill>
                  <a:schemeClr val="tx1"/>
                </a:solidFill>
                <a:effectLst/>
                <a:uLnTx/>
                <a:uFillTx/>
                <a:latin typeface="Calibri"/>
                <a:ea typeface="微软雅黑"/>
                <a:cs typeface="+mn-cs"/>
              </a:rPr>
              <a:t>bản</a:t>
            </a:r>
            <a:r>
              <a:rPr kumimoji="0" lang="en-US" altLang="zh-CN" sz="2000" b="0" i="0" u="none" strike="noStrike" kern="1200" cap="none" spc="0" normalizeH="0" noProof="0" dirty="0">
                <a:ln>
                  <a:noFill/>
                </a:ln>
                <a:solidFill>
                  <a:schemeClr val="tx1"/>
                </a:solidFill>
                <a:effectLst/>
                <a:uLnTx/>
                <a:uFillTx/>
                <a:latin typeface="Calibri"/>
                <a:ea typeface="微软雅黑"/>
                <a:cs typeface="+mn-cs"/>
              </a:rPr>
              <a:t> </a:t>
            </a:r>
            <a:r>
              <a:rPr kumimoji="0" lang="en-US" altLang="zh-CN" sz="2000" b="0" i="0" u="none" strike="noStrike" kern="1200" cap="none" spc="0" normalizeH="0" noProof="0" dirty="0" err="1">
                <a:ln>
                  <a:noFill/>
                </a:ln>
                <a:solidFill>
                  <a:schemeClr val="tx1"/>
                </a:solidFill>
                <a:effectLst/>
                <a:uLnTx/>
                <a:uFillTx/>
                <a:latin typeface="Calibri"/>
                <a:ea typeface="微软雅黑"/>
                <a:cs typeface="+mn-cs"/>
              </a:rPr>
              <a:t>thân</a:t>
            </a:r>
            <a:r>
              <a:rPr kumimoji="0" lang="en-US" altLang="zh-CN" sz="2000" b="0" i="0" u="none" strike="noStrike" kern="1200" cap="none" spc="0" normalizeH="0" noProof="0" dirty="0">
                <a:ln>
                  <a:noFill/>
                </a:ln>
                <a:solidFill>
                  <a:schemeClr val="tx1"/>
                </a:solidFill>
                <a:effectLst/>
                <a:uLnTx/>
                <a:uFillTx/>
                <a:latin typeface="Calibri"/>
                <a:ea typeface="微软雅黑"/>
                <a:cs typeface="+mn-cs"/>
              </a:rPr>
              <a:t>.</a:t>
            </a:r>
            <a:endParaRPr kumimoji="0" lang="zh-CN" altLang="en-US" sz="2000" b="0" i="0" u="none" strike="noStrike" kern="1200" cap="none" spc="0" normalizeH="0" baseline="0" noProof="0" dirty="0">
              <a:ln>
                <a:noFill/>
              </a:ln>
              <a:solidFill>
                <a:schemeClr val="tx1"/>
              </a:solidFill>
              <a:effectLst/>
              <a:uLnTx/>
              <a:uFillTx/>
              <a:latin typeface="Calibri"/>
              <a:ea typeface="微软雅黑"/>
              <a:cs typeface="+mn-cs"/>
            </a:endParaRPr>
          </a:p>
        </p:txBody>
      </p:sp>
    </p:spTree>
    <p:extLst>
      <p:ext uri="{BB962C8B-B14F-4D97-AF65-F5344CB8AC3E}">
        <p14:creationId xmlns:p14="http://schemas.microsoft.com/office/powerpoint/2010/main" val="2108718743"/>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 calcmode="lin" valueType="num">
                                      <p:cBhvr>
                                        <p:cTn id="9" dur="500" fill="hold"/>
                                        <p:tgtEl>
                                          <p:spTgt spid="8"/>
                                        </p:tgtEl>
                                        <p:attrNameLst>
                                          <p:attrName>style.rotation</p:attrName>
                                        </p:attrNameLst>
                                      </p:cBhvr>
                                      <p:tavLst>
                                        <p:tav tm="0">
                                          <p:val>
                                            <p:fltVal val="360"/>
                                          </p:val>
                                        </p:tav>
                                        <p:tav tm="100000">
                                          <p:val>
                                            <p:fltVal val="0"/>
                                          </p:val>
                                        </p:tav>
                                      </p:tavLst>
                                    </p:anim>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2EBF8"/>
        </a:solid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25"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2" name="矩形: 圆角 1">
            <a:extLst>
              <a:ext uri="{FF2B5EF4-FFF2-40B4-BE49-F238E27FC236}">
                <a16:creationId xmlns:a16="http://schemas.microsoft.com/office/drawing/2014/main" id="{FC182FDA-B441-454F-98DC-0A91881A41FA}"/>
              </a:ext>
            </a:extLst>
          </p:cNvPr>
          <p:cNvSpPr/>
          <p:nvPr/>
        </p:nvSpPr>
        <p:spPr>
          <a:xfrm>
            <a:off x="395112" y="290998"/>
            <a:ext cx="11471662" cy="6341134"/>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pic>
        <p:nvPicPr>
          <p:cNvPr id="8" name="图片 7">
            <a:extLst>
              <a:ext uri="{FF2B5EF4-FFF2-40B4-BE49-F238E27FC236}">
                <a16:creationId xmlns:a16="http://schemas.microsoft.com/office/drawing/2014/main" id="{B16646B8-830F-4CF0-ACDD-77429D3FBC4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99746" y="5005088"/>
            <a:ext cx="1912877" cy="1912877"/>
          </a:xfrm>
          <a:prstGeom prst="rect">
            <a:avLst/>
          </a:prstGeom>
        </p:spPr>
      </p:pic>
      <p:pic>
        <p:nvPicPr>
          <p:cNvPr id="4" name="Picture 3">
            <a:extLst>
              <a:ext uri="{FF2B5EF4-FFF2-40B4-BE49-F238E27FC236}">
                <a16:creationId xmlns:a16="http://schemas.microsoft.com/office/drawing/2014/main" id="{5D23B6AC-760C-401A-9724-CC23DEB2CBA9}"/>
              </a:ext>
            </a:extLst>
          </p:cNvPr>
          <p:cNvPicPr>
            <a:picLocks noChangeAspect="1"/>
          </p:cNvPicPr>
          <p:nvPr/>
        </p:nvPicPr>
        <p:blipFill>
          <a:blip r:embed="rId6"/>
          <a:stretch>
            <a:fillRect/>
          </a:stretch>
        </p:blipFill>
        <p:spPr>
          <a:xfrm>
            <a:off x="3618067" y="433042"/>
            <a:ext cx="5352461" cy="3903675"/>
          </a:xfrm>
          <a:prstGeom prst="rect">
            <a:avLst/>
          </a:prstGeom>
        </p:spPr>
      </p:pic>
      <p:pic>
        <p:nvPicPr>
          <p:cNvPr id="10" name="Picture 9">
            <a:extLst>
              <a:ext uri="{FF2B5EF4-FFF2-40B4-BE49-F238E27FC236}">
                <a16:creationId xmlns:a16="http://schemas.microsoft.com/office/drawing/2014/main" id="{0540E815-B37E-4251-92B0-F17B1D99BB59}"/>
              </a:ext>
            </a:extLst>
          </p:cNvPr>
          <p:cNvPicPr>
            <a:picLocks noChangeAspect="1"/>
          </p:cNvPicPr>
          <p:nvPr/>
        </p:nvPicPr>
        <p:blipFill>
          <a:blip r:embed="rId7"/>
          <a:stretch>
            <a:fillRect/>
          </a:stretch>
        </p:blipFill>
        <p:spPr>
          <a:xfrm>
            <a:off x="3109475" y="488838"/>
            <a:ext cx="6753420" cy="3847879"/>
          </a:xfrm>
          <a:prstGeom prst="rect">
            <a:avLst/>
          </a:prstGeom>
        </p:spPr>
      </p:pic>
      <p:sp>
        <p:nvSpPr>
          <p:cNvPr id="33" name="矩形: 圆角 17">
            <a:extLst>
              <a:ext uri="{FF2B5EF4-FFF2-40B4-BE49-F238E27FC236}">
                <a16:creationId xmlns:a16="http://schemas.microsoft.com/office/drawing/2014/main" id="{CBE43DD7-846D-46E4-B7E8-1B8A485E2B5A}"/>
              </a:ext>
            </a:extLst>
          </p:cNvPr>
          <p:cNvSpPr/>
          <p:nvPr/>
        </p:nvSpPr>
        <p:spPr>
          <a:xfrm>
            <a:off x="3973813" y="4689753"/>
            <a:ext cx="5127464" cy="1569772"/>
          </a:xfrm>
          <a:prstGeom prst="roundRect">
            <a:avLst>
              <a:gd name="adj" fmla="val 11805"/>
            </a:avLst>
          </a:prstGeom>
          <a:solidFill>
            <a:schemeClr val="accent4">
              <a:lumMod val="20000"/>
              <a:lumOff val="80000"/>
            </a:schemeClr>
          </a:solidFill>
          <a:ln w="28575">
            <a:solidFill>
              <a:schemeClr val="tx1">
                <a:lumMod val="85000"/>
                <a:lumOff val="1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schemeClr val="tx1"/>
                </a:solidFill>
                <a:effectLst/>
                <a:uLnTx/>
                <a:uFillTx/>
                <a:latin typeface="Calibri"/>
                <a:ea typeface="微软雅黑"/>
                <a:cs typeface="+mn-cs"/>
              </a:rPr>
              <a:t>1. An </a:t>
            </a:r>
            <a:r>
              <a:rPr kumimoji="0" lang="en-US" altLang="zh-CN" sz="2800" b="0" i="0" u="none" strike="noStrike" kern="1200" cap="none" spc="0" normalizeH="0" baseline="0" noProof="0" dirty="0" err="1">
                <a:ln>
                  <a:noFill/>
                </a:ln>
                <a:solidFill>
                  <a:schemeClr val="tx1"/>
                </a:solidFill>
                <a:effectLst/>
                <a:uLnTx/>
                <a:uFillTx/>
                <a:latin typeface="Calibri"/>
                <a:ea typeface="微软雅黑"/>
                <a:cs typeface="+mn-cs"/>
              </a:rPr>
              <a:t>luôn</a:t>
            </a:r>
            <a:r>
              <a:rPr kumimoji="0" lang="en-US" altLang="zh-CN" sz="2800" b="0" i="0" u="none" strike="noStrike" kern="1200" cap="none" spc="0" normalizeH="0" noProof="0" dirty="0">
                <a:ln>
                  <a:noFill/>
                </a:ln>
                <a:solidFill>
                  <a:schemeClr val="tx1"/>
                </a:solidFill>
                <a:effectLst/>
                <a:uLnTx/>
                <a:uFillTx/>
                <a:latin typeface="Calibri"/>
                <a:ea typeface="微软雅黑"/>
                <a:cs typeface="+mn-cs"/>
              </a:rPr>
              <a:t> </a:t>
            </a:r>
            <a:r>
              <a:rPr kumimoji="0" lang="en-US" altLang="zh-CN" sz="2800" b="0" i="0" u="none" strike="noStrike" kern="1200" cap="none" spc="0" normalizeH="0" noProof="0" dirty="0" err="1">
                <a:ln>
                  <a:noFill/>
                </a:ln>
                <a:solidFill>
                  <a:schemeClr val="tx1"/>
                </a:solidFill>
                <a:effectLst/>
                <a:uLnTx/>
                <a:uFillTx/>
                <a:latin typeface="Calibri"/>
                <a:ea typeface="微软雅黑"/>
                <a:cs typeface="+mn-cs"/>
              </a:rPr>
              <a:t>chú</a:t>
            </a:r>
            <a:r>
              <a:rPr kumimoji="0" lang="en-US" altLang="zh-CN" sz="2800" b="0" i="0" u="none" strike="noStrike" kern="1200" cap="none" spc="0" normalizeH="0" noProof="0" dirty="0">
                <a:ln>
                  <a:noFill/>
                </a:ln>
                <a:solidFill>
                  <a:schemeClr val="tx1"/>
                </a:solidFill>
                <a:effectLst/>
                <a:uLnTx/>
                <a:uFillTx/>
                <a:latin typeface="Calibri"/>
                <a:ea typeface="微软雅黑"/>
                <a:cs typeface="+mn-cs"/>
              </a:rPr>
              <a:t> ý </a:t>
            </a:r>
            <a:r>
              <a:rPr kumimoji="0" lang="en-US" altLang="zh-CN" sz="2800" b="0" i="0" u="none" strike="noStrike" kern="1200" cap="none" spc="0" normalizeH="0" noProof="0" dirty="0" err="1">
                <a:ln>
                  <a:noFill/>
                </a:ln>
                <a:solidFill>
                  <a:schemeClr val="tx1"/>
                </a:solidFill>
                <a:effectLst/>
                <a:uLnTx/>
                <a:uFillTx/>
                <a:latin typeface="Calibri"/>
                <a:ea typeface="微软雅黑"/>
                <a:cs typeface="+mn-cs"/>
              </a:rPr>
              <a:t>nghe</a:t>
            </a:r>
            <a:r>
              <a:rPr kumimoji="0" lang="en-US" altLang="zh-CN" sz="2800" b="0" i="0" u="none" strike="noStrike" kern="1200" cap="none" spc="0" normalizeH="0" noProof="0" dirty="0">
                <a:ln>
                  <a:noFill/>
                </a:ln>
                <a:solidFill>
                  <a:schemeClr val="tx1"/>
                </a:solidFill>
                <a:effectLst/>
                <a:uLnTx/>
                <a:uFillTx/>
                <a:latin typeface="Calibri"/>
                <a:ea typeface="微软雅黑"/>
                <a:cs typeface="+mn-cs"/>
              </a:rPr>
              <a:t> </a:t>
            </a:r>
            <a:r>
              <a:rPr kumimoji="0" lang="en-US" altLang="zh-CN" sz="2800" b="0" i="0" u="none" strike="noStrike" kern="1200" cap="none" spc="0" normalizeH="0" noProof="0" dirty="0" err="1">
                <a:ln>
                  <a:noFill/>
                </a:ln>
                <a:solidFill>
                  <a:schemeClr val="tx1"/>
                </a:solidFill>
                <a:effectLst/>
                <a:uLnTx/>
                <a:uFillTx/>
                <a:latin typeface="Calibri"/>
                <a:ea typeface="微软雅黑"/>
                <a:cs typeface="+mn-cs"/>
              </a:rPr>
              <a:t>giảng</a:t>
            </a:r>
            <a:r>
              <a:rPr kumimoji="0" lang="en-US" altLang="zh-CN" sz="2800" b="0" i="0" u="none" strike="noStrike" kern="1200" cap="none" spc="0" normalizeH="0" noProof="0" dirty="0">
                <a:ln>
                  <a:noFill/>
                </a:ln>
                <a:solidFill>
                  <a:schemeClr val="tx1"/>
                </a:solidFill>
                <a:effectLst/>
                <a:uLnTx/>
                <a:uFillTx/>
                <a:latin typeface="Calibri"/>
                <a:ea typeface="微软雅黑"/>
                <a:cs typeface="+mn-cs"/>
              </a:rPr>
              <a:t>, </a:t>
            </a:r>
            <a:r>
              <a:rPr kumimoji="0" lang="en-US" altLang="zh-CN" sz="2800" b="0" i="0" u="none" strike="noStrike" kern="1200" cap="none" spc="0" normalizeH="0" noProof="0" dirty="0" err="1">
                <a:ln>
                  <a:noFill/>
                </a:ln>
                <a:solidFill>
                  <a:schemeClr val="tx1"/>
                </a:solidFill>
                <a:effectLst/>
                <a:uLnTx/>
                <a:uFillTx/>
                <a:latin typeface="Calibri"/>
                <a:ea typeface="微软雅黑"/>
                <a:cs typeface="+mn-cs"/>
              </a:rPr>
              <a:t>có</a:t>
            </a:r>
            <a:r>
              <a:rPr kumimoji="0" lang="en-US" altLang="zh-CN" sz="2800" b="0" i="0" u="none" strike="noStrike" kern="1200" cap="none" spc="0" normalizeH="0" noProof="0" dirty="0">
                <a:ln>
                  <a:noFill/>
                </a:ln>
                <a:solidFill>
                  <a:schemeClr val="tx1"/>
                </a:solidFill>
                <a:effectLst/>
                <a:uLnTx/>
                <a:uFillTx/>
                <a:latin typeface="Calibri"/>
                <a:ea typeface="微软雅黑"/>
                <a:cs typeface="+mn-cs"/>
              </a:rPr>
              <a:t> </a:t>
            </a:r>
            <a:r>
              <a:rPr kumimoji="0" lang="en-US" altLang="zh-CN" sz="2800" b="0" i="0" u="none" strike="noStrike" kern="1200" cap="none" spc="0" normalizeH="0" noProof="0" dirty="0" err="1">
                <a:ln>
                  <a:noFill/>
                </a:ln>
                <a:solidFill>
                  <a:schemeClr val="tx1"/>
                </a:solidFill>
                <a:effectLst/>
                <a:uLnTx/>
                <a:uFillTx/>
                <a:latin typeface="Calibri"/>
                <a:ea typeface="微软雅黑"/>
                <a:cs typeface="+mn-cs"/>
              </a:rPr>
              <a:t>điều</a:t>
            </a:r>
            <a:r>
              <a:rPr kumimoji="0" lang="en-US" altLang="zh-CN" sz="2800" b="0" i="0" u="none" strike="noStrike" kern="1200" cap="none" spc="0" normalizeH="0" noProof="0" dirty="0">
                <a:ln>
                  <a:noFill/>
                </a:ln>
                <a:solidFill>
                  <a:schemeClr val="tx1"/>
                </a:solidFill>
                <a:effectLst/>
                <a:uLnTx/>
                <a:uFillTx/>
                <a:latin typeface="Calibri"/>
                <a:ea typeface="微软雅黑"/>
                <a:cs typeface="+mn-cs"/>
              </a:rPr>
              <a:t> </a:t>
            </a:r>
            <a:r>
              <a:rPr kumimoji="0" lang="en-US" altLang="zh-CN" sz="2800" b="0" i="0" u="none" strike="noStrike" kern="1200" cap="none" spc="0" normalizeH="0" noProof="0" dirty="0" err="1">
                <a:ln>
                  <a:noFill/>
                </a:ln>
                <a:solidFill>
                  <a:schemeClr val="tx1"/>
                </a:solidFill>
                <a:effectLst/>
                <a:uLnTx/>
                <a:uFillTx/>
                <a:latin typeface="Calibri"/>
                <a:ea typeface="微软雅黑"/>
                <a:cs typeface="+mn-cs"/>
              </a:rPr>
              <a:t>gì</a:t>
            </a:r>
            <a:r>
              <a:rPr kumimoji="0" lang="en-US" altLang="zh-CN" sz="2800" b="0" i="0" u="none" strike="noStrike" kern="1200" cap="none" spc="0" normalizeH="0" noProof="0" dirty="0">
                <a:ln>
                  <a:noFill/>
                </a:ln>
                <a:solidFill>
                  <a:schemeClr val="tx1"/>
                </a:solidFill>
                <a:effectLst/>
                <a:uLnTx/>
                <a:uFillTx/>
                <a:latin typeface="Calibri"/>
                <a:ea typeface="微软雅黑"/>
                <a:cs typeface="+mn-cs"/>
              </a:rPr>
              <a:t> </a:t>
            </a:r>
            <a:r>
              <a:rPr kumimoji="0" lang="en-US" altLang="zh-CN" sz="2800" b="0" i="0" u="none" strike="noStrike" kern="1200" cap="none" spc="0" normalizeH="0" noProof="0" dirty="0" err="1">
                <a:ln>
                  <a:noFill/>
                </a:ln>
                <a:solidFill>
                  <a:schemeClr val="tx1"/>
                </a:solidFill>
                <a:effectLst/>
                <a:uLnTx/>
                <a:uFillTx/>
                <a:latin typeface="Calibri"/>
                <a:ea typeface="微软雅黑"/>
                <a:cs typeface="+mn-cs"/>
              </a:rPr>
              <a:t>chưa</a:t>
            </a:r>
            <a:r>
              <a:rPr kumimoji="0" lang="en-US" altLang="zh-CN" sz="2800" b="0" i="0" u="none" strike="noStrike" kern="1200" cap="none" spc="0" normalizeH="0" noProof="0" dirty="0">
                <a:ln>
                  <a:noFill/>
                </a:ln>
                <a:solidFill>
                  <a:schemeClr val="tx1"/>
                </a:solidFill>
                <a:effectLst/>
                <a:uLnTx/>
                <a:uFillTx/>
                <a:latin typeface="Calibri"/>
                <a:ea typeface="微软雅黑"/>
                <a:cs typeface="+mn-cs"/>
              </a:rPr>
              <a:t> </a:t>
            </a:r>
            <a:r>
              <a:rPr kumimoji="0" lang="en-US" altLang="zh-CN" sz="2800" b="0" i="0" u="none" strike="noStrike" kern="1200" cap="none" spc="0" normalizeH="0" noProof="0" dirty="0" err="1">
                <a:ln>
                  <a:noFill/>
                </a:ln>
                <a:solidFill>
                  <a:schemeClr val="tx1"/>
                </a:solidFill>
                <a:effectLst/>
                <a:uLnTx/>
                <a:uFillTx/>
                <a:latin typeface="Calibri"/>
                <a:ea typeface="微软雅黑"/>
                <a:cs typeface="+mn-cs"/>
              </a:rPr>
              <a:t>hiểu</a:t>
            </a:r>
            <a:r>
              <a:rPr kumimoji="0" lang="en-US" altLang="zh-CN" sz="2800" b="0" i="0" u="none" strike="noStrike" kern="1200" cap="none" spc="0" normalizeH="0" noProof="0" dirty="0">
                <a:ln>
                  <a:noFill/>
                </a:ln>
                <a:solidFill>
                  <a:schemeClr val="tx1"/>
                </a:solidFill>
                <a:effectLst/>
                <a:uLnTx/>
                <a:uFillTx/>
                <a:latin typeface="Calibri"/>
                <a:ea typeface="微软雅黑"/>
                <a:cs typeface="+mn-cs"/>
              </a:rPr>
              <a:t>, </a:t>
            </a:r>
            <a:r>
              <a:rPr kumimoji="0" lang="en-US" altLang="zh-CN" sz="2800" b="0" i="0" u="none" strike="noStrike" kern="1200" cap="none" spc="0" normalizeH="0" noProof="0" dirty="0" err="1">
                <a:ln>
                  <a:noFill/>
                </a:ln>
                <a:solidFill>
                  <a:schemeClr val="tx1"/>
                </a:solidFill>
                <a:effectLst/>
                <a:uLnTx/>
                <a:uFillTx/>
                <a:latin typeface="Calibri"/>
                <a:ea typeface="微软雅黑"/>
                <a:cs typeface="+mn-cs"/>
              </a:rPr>
              <a:t>bạn</a:t>
            </a:r>
            <a:r>
              <a:rPr kumimoji="0" lang="en-US" altLang="zh-CN" sz="2800" b="0" i="0" u="none" strike="noStrike" kern="1200" cap="none" spc="0" normalizeH="0" noProof="0" dirty="0">
                <a:ln>
                  <a:noFill/>
                </a:ln>
                <a:solidFill>
                  <a:schemeClr val="tx1"/>
                </a:solidFill>
                <a:effectLst/>
                <a:uLnTx/>
                <a:uFillTx/>
                <a:latin typeface="Calibri"/>
                <a:ea typeface="微软雅黑"/>
                <a:cs typeface="+mn-cs"/>
              </a:rPr>
              <a:t> </a:t>
            </a:r>
            <a:r>
              <a:rPr kumimoji="0" lang="en-US" altLang="zh-CN" sz="2800" b="0" i="0" u="none" strike="noStrike" kern="1200" cap="none" spc="0" normalizeH="0" noProof="0" dirty="0" err="1">
                <a:ln>
                  <a:noFill/>
                </a:ln>
                <a:solidFill>
                  <a:schemeClr val="tx1"/>
                </a:solidFill>
                <a:effectLst/>
                <a:uLnTx/>
                <a:uFillTx/>
                <a:latin typeface="Calibri"/>
                <a:ea typeface="微软雅黑"/>
                <a:cs typeface="+mn-cs"/>
              </a:rPr>
              <a:t>mạnh</a:t>
            </a:r>
            <a:r>
              <a:rPr kumimoji="0" lang="en-US" altLang="zh-CN" sz="2800" b="0" i="0" u="none" strike="noStrike" kern="1200" cap="none" spc="0" normalizeH="0" noProof="0" dirty="0">
                <a:ln>
                  <a:noFill/>
                </a:ln>
                <a:solidFill>
                  <a:schemeClr val="tx1"/>
                </a:solidFill>
                <a:effectLst/>
                <a:uLnTx/>
                <a:uFillTx/>
                <a:latin typeface="Calibri"/>
                <a:ea typeface="微软雅黑"/>
                <a:cs typeface="+mn-cs"/>
              </a:rPr>
              <a:t> </a:t>
            </a:r>
            <a:r>
              <a:rPr kumimoji="0" lang="en-US" altLang="zh-CN" sz="2800" b="0" i="0" u="none" strike="noStrike" kern="1200" cap="none" spc="0" normalizeH="0" noProof="0" dirty="0" err="1">
                <a:ln>
                  <a:noFill/>
                </a:ln>
                <a:solidFill>
                  <a:schemeClr val="tx1"/>
                </a:solidFill>
                <a:effectLst/>
                <a:uLnTx/>
                <a:uFillTx/>
                <a:latin typeface="Calibri"/>
                <a:ea typeface="微软雅黑"/>
                <a:cs typeface="+mn-cs"/>
              </a:rPr>
              <a:t>dạn</a:t>
            </a:r>
            <a:r>
              <a:rPr kumimoji="0" lang="en-US" altLang="zh-CN" sz="2800" b="0" i="0" u="none" strike="noStrike" kern="1200" cap="none" spc="0" normalizeH="0" noProof="0" dirty="0">
                <a:ln>
                  <a:noFill/>
                </a:ln>
                <a:solidFill>
                  <a:schemeClr val="tx1"/>
                </a:solidFill>
                <a:effectLst/>
                <a:uLnTx/>
                <a:uFillTx/>
                <a:latin typeface="Calibri"/>
                <a:ea typeface="微软雅黑"/>
                <a:cs typeface="+mn-cs"/>
              </a:rPr>
              <a:t> </a:t>
            </a:r>
            <a:r>
              <a:rPr kumimoji="0" lang="en-US" altLang="zh-CN" sz="2800" b="0" i="0" u="none" strike="noStrike" kern="1200" cap="none" spc="0" normalizeH="0" noProof="0" dirty="0" err="1">
                <a:ln>
                  <a:noFill/>
                </a:ln>
                <a:solidFill>
                  <a:schemeClr val="tx1"/>
                </a:solidFill>
                <a:effectLst/>
                <a:uLnTx/>
                <a:uFillTx/>
                <a:latin typeface="Calibri"/>
                <a:ea typeface="微软雅黑"/>
                <a:cs typeface="+mn-cs"/>
              </a:rPr>
              <a:t>hỏi</a:t>
            </a:r>
            <a:r>
              <a:rPr kumimoji="0" lang="en-US" altLang="zh-CN" sz="2800" b="0" i="0" u="none" strike="noStrike" kern="1200" cap="none" spc="0" normalizeH="0" noProof="0" dirty="0">
                <a:ln>
                  <a:noFill/>
                </a:ln>
                <a:solidFill>
                  <a:schemeClr val="tx1"/>
                </a:solidFill>
                <a:effectLst/>
                <a:uLnTx/>
                <a:uFillTx/>
                <a:latin typeface="Calibri"/>
                <a:ea typeface="微软雅黑"/>
                <a:cs typeface="+mn-cs"/>
              </a:rPr>
              <a:t> </a:t>
            </a:r>
            <a:r>
              <a:rPr kumimoji="0" lang="en-US" altLang="zh-CN" sz="2800" b="0" i="0" u="none" strike="noStrike" kern="1200" cap="none" spc="0" normalizeH="0" noProof="0" dirty="0" err="1">
                <a:ln>
                  <a:noFill/>
                </a:ln>
                <a:solidFill>
                  <a:schemeClr val="tx1"/>
                </a:solidFill>
                <a:effectLst/>
                <a:uLnTx/>
                <a:uFillTx/>
                <a:latin typeface="Calibri"/>
                <a:ea typeface="微软雅黑"/>
                <a:cs typeface="+mn-cs"/>
              </a:rPr>
              <a:t>thầy</a:t>
            </a:r>
            <a:r>
              <a:rPr kumimoji="0" lang="en-US" altLang="zh-CN" sz="2800" b="0" i="0" u="none" strike="noStrike" kern="1200" cap="none" spc="0" normalizeH="0" noProof="0" dirty="0">
                <a:ln>
                  <a:noFill/>
                </a:ln>
                <a:solidFill>
                  <a:schemeClr val="tx1"/>
                </a:solidFill>
                <a:effectLst/>
                <a:uLnTx/>
                <a:uFillTx/>
                <a:latin typeface="Calibri"/>
                <a:ea typeface="微软雅黑"/>
                <a:cs typeface="+mn-cs"/>
              </a:rPr>
              <a:t> </a:t>
            </a:r>
            <a:r>
              <a:rPr kumimoji="0" lang="en-US" altLang="zh-CN" sz="2800" b="0" i="0" u="none" strike="noStrike" kern="1200" cap="none" spc="0" normalizeH="0" noProof="0" dirty="0" err="1">
                <a:ln>
                  <a:noFill/>
                </a:ln>
                <a:solidFill>
                  <a:schemeClr val="tx1"/>
                </a:solidFill>
                <a:effectLst/>
                <a:uLnTx/>
                <a:uFillTx/>
                <a:latin typeface="Calibri"/>
                <a:ea typeface="微软雅黑"/>
                <a:cs typeface="+mn-cs"/>
              </a:rPr>
              <a:t>cô</a:t>
            </a:r>
            <a:r>
              <a:rPr kumimoji="0" lang="en-US" altLang="zh-CN" sz="2800" b="0" i="0" u="none" strike="noStrike" kern="1200" cap="none" spc="0" normalizeH="0" noProof="0" dirty="0">
                <a:ln>
                  <a:noFill/>
                </a:ln>
                <a:solidFill>
                  <a:schemeClr val="tx1"/>
                </a:solidFill>
                <a:effectLst/>
                <a:uLnTx/>
                <a:uFillTx/>
                <a:latin typeface="Calibri"/>
                <a:ea typeface="微软雅黑"/>
                <a:cs typeface="+mn-cs"/>
              </a:rPr>
              <a:t>, </a:t>
            </a:r>
            <a:r>
              <a:rPr kumimoji="0" lang="en-US" altLang="zh-CN" sz="2800" b="0" i="0" u="none" strike="noStrike" kern="1200" cap="none" spc="0" normalizeH="0" noProof="0" dirty="0" err="1">
                <a:ln>
                  <a:noFill/>
                </a:ln>
                <a:solidFill>
                  <a:schemeClr val="tx1"/>
                </a:solidFill>
                <a:effectLst/>
                <a:uLnTx/>
                <a:uFillTx/>
                <a:latin typeface="Calibri"/>
                <a:ea typeface="微软雅黑"/>
                <a:cs typeface="+mn-cs"/>
              </a:rPr>
              <a:t>bố</a:t>
            </a:r>
            <a:r>
              <a:rPr kumimoji="0" lang="en-US" altLang="zh-CN" sz="2800" b="0" i="0" u="none" strike="noStrike" kern="1200" cap="none" spc="0" normalizeH="0" noProof="0" dirty="0">
                <a:ln>
                  <a:noFill/>
                </a:ln>
                <a:solidFill>
                  <a:schemeClr val="tx1"/>
                </a:solidFill>
                <a:effectLst/>
                <a:uLnTx/>
                <a:uFillTx/>
                <a:latin typeface="Calibri"/>
                <a:ea typeface="微软雅黑"/>
                <a:cs typeface="+mn-cs"/>
              </a:rPr>
              <a:t> </a:t>
            </a:r>
            <a:r>
              <a:rPr kumimoji="0" lang="en-US" altLang="zh-CN" sz="2800" b="0" i="0" u="none" strike="noStrike" kern="1200" cap="none" spc="0" normalizeH="0" noProof="0" dirty="0" err="1">
                <a:ln>
                  <a:noFill/>
                </a:ln>
                <a:solidFill>
                  <a:schemeClr val="tx1"/>
                </a:solidFill>
                <a:effectLst/>
                <a:uLnTx/>
                <a:uFillTx/>
                <a:latin typeface="Calibri"/>
                <a:ea typeface="微软雅黑"/>
                <a:cs typeface="+mn-cs"/>
              </a:rPr>
              <a:t>mẹ</a:t>
            </a:r>
            <a:r>
              <a:rPr kumimoji="0" lang="en-US" altLang="zh-CN" sz="2800" b="0" i="0" u="none" strike="noStrike" kern="1200" cap="none" spc="0" normalizeH="0" noProof="0" dirty="0">
                <a:ln>
                  <a:noFill/>
                </a:ln>
                <a:solidFill>
                  <a:schemeClr val="tx1"/>
                </a:solidFill>
                <a:effectLst/>
                <a:uLnTx/>
                <a:uFillTx/>
                <a:latin typeface="Calibri"/>
                <a:ea typeface="微软雅黑"/>
                <a:cs typeface="+mn-cs"/>
              </a:rPr>
              <a:t> </a:t>
            </a:r>
            <a:r>
              <a:rPr kumimoji="0" lang="en-US" altLang="zh-CN" sz="2800" b="0" i="0" u="none" strike="noStrike" kern="1200" cap="none" spc="0" normalizeH="0" noProof="0" dirty="0" err="1">
                <a:ln>
                  <a:noFill/>
                </a:ln>
                <a:solidFill>
                  <a:schemeClr val="tx1"/>
                </a:solidFill>
                <a:effectLst/>
                <a:uLnTx/>
                <a:uFillTx/>
                <a:latin typeface="Calibri"/>
                <a:ea typeface="微软雅黑"/>
                <a:cs typeface="+mn-cs"/>
              </a:rPr>
              <a:t>và</a:t>
            </a:r>
            <a:r>
              <a:rPr kumimoji="0" lang="en-US" altLang="zh-CN" sz="2800" b="0" i="0" u="none" strike="noStrike" kern="1200" cap="none" spc="0" normalizeH="0" noProof="0" dirty="0">
                <a:ln>
                  <a:noFill/>
                </a:ln>
                <a:solidFill>
                  <a:schemeClr val="tx1"/>
                </a:solidFill>
                <a:effectLst/>
                <a:uLnTx/>
                <a:uFillTx/>
                <a:latin typeface="Calibri"/>
                <a:ea typeface="微软雅黑"/>
                <a:cs typeface="+mn-cs"/>
              </a:rPr>
              <a:t> </a:t>
            </a:r>
            <a:r>
              <a:rPr kumimoji="0" lang="en-US" altLang="zh-CN" sz="2800" b="0" i="0" u="none" strike="noStrike" kern="1200" cap="none" spc="0" normalizeH="0" noProof="0" dirty="0" err="1">
                <a:ln>
                  <a:noFill/>
                </a:ln>
                <a:solidFill>
                  <a:schemeClr val="tx1"/>
                </a:solidFill>
                <a:effectLst/>
                <a:uLnTx/>
                <a:uFillTx/>
                <a:latin typeface="Calibri"/>
                <a:ea typeface="微软雅黑"/>
                <a:cs typeface="+mn-cs"/>
              </a:rPr>
              <a:t>bạn</a:t>
            </a:r>
            <a:r>
              <a:rPr kumimoji="0" lang="en-US" altLang="zh-CN" sz="2800" b="0" i="0" u="none" strike="noStrike" kern="1200" cap="none" spc="0" normalizeH="0" noProof="0" dirty="0">
                <a:ln>
                  <a:noFill/>
                </a:ln>
                <a:solidFill>
                  <a:schemeClr val="tx1"/>
                </a:solidFill>
                <a:effectLst/>
                <a:uLnTx/>
                <a:uFillTx/>
                <a:latin typeface="Calibri"/>
                <a:ea typeface="微软雅黑"/>
                <a:cs typeface="+mn-cs"/>
              </a:rPr>
              <a:t> </a:t>
            </a:r>
            <a:r>
              <a:rPr kumimoji="0" lang="en-US" altLang="zh-CN" sz="2800" b="0" i="0" u="none" strike="noStrike" kern="1200" cap="none" spc="0" normalizeH="0" noProof="0" dirty="0" err="1">
                <a:ln>
                  <a:noFill/>
                </a:ln>
                <a:solidFill>
                  <a:schemeClr val="tx1"/>
                </a:solidFill>
                <a:effectLst/>
                <a:uLnTx/>
                <a:uFillTx/>
                <a:latin typeface="Calibri"/>
                <a:ea typeface="微软雅黑"/>
                <a:cs typeface="+mn-cs"/>
              </a:rPr>
              <a:t>bè</a:t>
            </a:r>
            <a:r>
              <a:rPr kumimoji="0" lang="en-US" altLang="zh-CN" sz="2800" b="0" i="0" u="none" strike="noStrike" kern="1200" cap="none" spc="0" normalizeH="0" noProof="0" dirty="0">
                <a:ln>
                  <a:noFill/>
                </a:ln>
                <a:solidFill>
                  <a:schemeClr val="tx1"/>
                </a:solidFill>
                <a:effectLst/>
                <a:uLnTx/>
                <a:uFillTx/>
                <a:latin typeface="Calibri"/>
                <a:ea typeface="微软雅黑"/>
                <a:cs typeface="+mn-cs"/>
              </a:rPr>
              <a:t>.</a:t>
            </a:r>
            <a:endParaRPr kumimoji="0" lang="zh-CN" altLang="en-US" sz="2800" b="0" i="0" u="none" strike="noStrike" kern="1200" cap="none" spc="0" normalizeH="0" baseline="0" noProof="0" dirty="0">
              <a:ln>
                <a:noFill/>
              </a:ln>
              <a:solidFill>
                <a:schemeClr val="tx1"/>
              </a:solidFill>
              <a:effectLst/>
              <a:uLnTx/>
              <a:uFillTx/>
              <a:latin typeface="Calibri"/>
              <a:ea typeface="微软雅黑"/>
              <a:cs typeface="+mn-cs"/>
            </a:endParaRPr>
          </a:p>
        </p:txBody>
      </p:sp>
      <p:sp>
        <p:nvSpPr>
          <p:cNvPr id="39" name="矩形: 圆角 17">
            <a:extLst>
              <a:ext uri="{FF2B5EF4-FFF2-40B4-BE49-F238E27FC236}">
                <a16:creationId xmlns:a16="http://schemas.microsoft.com/office/drawing/2014/main" id="{8EDBA8F0-0850-457B-A743-43C88F790135}"/>
              </a:ext>
            </a:extLst>
          </p:cNvPr>
          <p:cNvSpPr/>
          <p:nvPr/>
        </p:nvSpPr>
        <p:spPr>
          <a:xfrm>
            <a:off x="3972737" y="4561360"/>
            <a:ext cx="5127464" cy="1666717"/>
          </a:xfrm>
          <a:prstGeom prst="roundRect">
            <a:avLst>
              <a:gd name="adj" fmla="val 11805"/>
            </a:avLst>
          </a:prstGeom>
          <a:solidFill>
            <a:schemeClr val="accent4">
              <a:lumMod val="20000"/>
              <a:lumOff val="80000"/>
            </a:schemeClr>
          </a:solidFill>
          <a:ln w="28575">
            <a:solidFill>
              <a:schemeClr val="tx1">
                <a:lumMod val="85000"/>
                <a:lumOff val="1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schemeClr val="tx1"/>
                </a:solidFill>
                <a:effectLst/>
                <a:uLnTx/>
                <a:uFillTx/>
                <a:latin typeface="Calibri"/>
                <a:ea typeface="微软雅黑"/>
                <a:cs typeface="+mn-cs"/>
              </a:rPr>
              <a:t>2. </a:t>
            </a:r>
            <a:r>
              <a:rPr kumimoji="0" lang="en-US" altLang="zh-CN" sz="2800" b="0" i="0" u="none" strike="noStrike" kern="1200" cap="none" spc="0" normalizeH="0" baseline="0" noProof="0" dirty="0" err="1">
                <a:ln>
                  <a:noFill/>
                </a:ln>
                <a:solidFill>
                  <a:schemeClr val="tx1"/>
                </a:solidFill>
                <a:effectLst/>
                <a:uLnTx/>
                <a:uFillTx/>
                <a:latin typeface="Calibri"/>
                <a:ea typeface="微软雅黑"/>
                <a:cs typeface="+mn-cs"/>
              </a:rPr>
              <a:t>Hùng</a:t>
            </a:r>
            <a:r>
              <a:rPr kumimoji="0" lang="en-US" altLang="zh-CN" sz="2800" b="0" i="0" u="none" strike="noStrike" kern="1200" cap="none" spc="0" normalizeH="0" noProof="0" dirty="0">
                <a:ln>
                  <a:noFill/>
                </a:ln>
                <a:solidFill>
                  <a:schemeClr val="tx1"/>
                </a:solidFill>
                <a:effectLst/>
                <a:uLnTx/>
                <a:uFillTx/>
                <a:latin typeface="Calibri"/>
                <a:ea typeface="微软雅黑"/>
                <a:cs typeface="+mn-cs"/>
              </a:rPr>
              <a:t> </a:t>
            </a:r>
            <a:r>
              <a:rPr kumimoji="0" lang="en-US" altLang="zh-CN" sz="2800" b="0" i="0" u="none" strike="noStrike" kern="1200" cap="none" spc="0" normalizeH="0" noProof="0" dirty="0" err="1">
                <a:ln>
                  <a:noFill/>
                </a:ln>
                <a:solidFill>
                  <a:schemeClr val="tx1"/>
                </a:solidFill>
                <a:effectLst/>
                <a:uLnTx/>
                <a:uFillTx/>
                <a:latin typeface="Calibri"/>
                <a:ea typeface="微软雅黑"/>
                <a:cs typeface="+mn-cs"/>
              </a:rPr>
              <a:t>rất</a:t>
            </a:r>
            <a:r>
              <a:rPr kumimoji="0" lang="en-US" altLang="zh-CN" sz="2800" b="0" i="0" u="none" strike="noStrike" kern="1200" cap="none" spc="0" normalizeH="0" noProof="0" dirty="0">
                <a:ln>
                  <a:noFill/>
                </a:ln>
                <a:solidFill>
                  <a:schemeClr val="tx1"/>
                </a:solidFill>
                <a:effectLst/>
                <a:uLnTx/>
                <a:uFillTx/>
                <a:latin typeface="Calibri"/>
                <a:ea typeface="微软雅黑"/>
                <a:cs typeface="+mn-cs"/>
              </a:rPr>
              <a:t> ham </a:t>
            </a:r>
            <a:r>
              <a:rPr kumimoji="0" lang="en-US" altLang="zh-CN" sz="2800" b="0" i="0" u="none" strike="noStrike" kern="1200" cap="none" spc="0" normalizeH="0" noProof="0" dirty="0" err="1">
                <a:ln>
                  <a:noFill/>
                </a:ln>
                <a:solidFill>
                  <a:schemeClr val="tx1"/>
                </a:solidFill>
                <a:effectLst/>
                <a:uLnTx/>
                <a:uFillTx/>
                <a:latin typeface="Calibri"/>
                <a:ea typeface="微软雅黑"/>
                <a:cs typeface="+mn-cs"/>
              </a:rPr>
              <a:t>đọc</a:t>
            </a:r>
            <a:r>
              <a:rPr kumimoji="0" lang="en-US" altLang="zh-CN" sz="2800" b="0" i="0" u="none" strike="noStrike" kern="1200" cap="none" spc="0" normalizeH="0" noProof="0" dirty="0">
                <a:ln>
                  <a:noFill/>
                </a:ln>
                <a:solidFill>
                  <a:schemeClr val="tx1"/>
                </a:solidFill>
                <a:effectLst/>
                <a:uLnTx/>
                <a:uFillTx/>
                <a:latin typeface="Calibri"/>
                <a:ea typeface="微软雅黑"/>
                <a:cs typeface="+mn-cs"/>
              </a:rPr>
              <a:t> </a:t>
            </a:r>
            <a:r>
              <a:rPr kumimoji="0" lang="en-US" altLang="zh-CN" sz="2800" b="0" i="0" u="none" strike="noStrike" kern="1200" cap="none" spc="0" normalizeH="0" noProof="0" dirty="0" err="1">
                <a:ln>
                  <a:noFill/>
                </a:ln>
                <a:solidFill>
                  <a:schemeClr val="tx1"/>
                </a:solidFill>
                <a:effectLst/>
                <a:uLnTx/>
                <a:uFillTx/>
                <a:latin typeface="Calibri"/>
                <a:ea typeface="微软雅黑"/>
                <a:cs typeface="+mn-cs"/>
              </a:rPr>
              <a:t>sách</a:t>
            </a:r>
            <a:r>
              <a:rPr kumimoji="0" lang="en-US" altLang="zh-CN" sz="2800" b="0" i="0" u="none" strike="noStrike" kern="1200" cap="none" spc="0" normalizeH="0" noProof="0" dirty="0">
                <a:ln>
                  <a:noFill/>
                </a:ln>
                <a:solidFill>
                  <a:schemeClr val="tx1"/>
                </a:solidFill>
                <a:effectLst/>
                <a:uLnTx/>
                <a:uFillTx/>
                <a:latin typeface="Calibri"/>
                <a:ea typeface="微软雅黑"/>
                <a:cs typeface="+mn-cs"/>
              </a:rPr>
              <a:t> </a:t>
            </a:r>
            <a:r>
              <a:rPr kumimoji="0" lang="en-US" altLang="zh-CN" sz="2800" b="0" i="0" u="none" strike="noStrike" kern="1200" cap="none" spc="0" normalizeH="0" noProof="0" dirty="0" err="1">
                <a:ln>
                  <a:noFill/>
                </a:ln>
                <a:solidFill>
                  <a:schemeClr val="tx1"/>
                </a:solidFill>
                <a:effectLst/>
                <a:uLnTx/>
                <a:uFillTx/>
                <a:latin typeface="Calibri"/>
                <a:ea typeface="微软雅黑"/>
                <a:cs typeface="+mn-cs"/>
              </a:rPr>
              <a:t>để</a:t>
            </a:r>
            <a:r>
              <a:rPr kumimoji="0" lang="en-US" altLang="zh-CN" sz="2800" b="0" i="0" u="none" strike="noStrike" kern="1200" cap="none" spc="0" normalizeH="0" noProof="0" dirty="0">
                <a:ln>
                  <a:noFill/>
                </a:ln>
                <a:solidFill>
                  <a:schemeClr val="tx1"/>
                </a:solidFill>
                <a:effectLst/>
                <a:uLnTx/>
                <a:uFillTx/>
                <a:latin typeface="Calibri"/>
                <a:ea typeface="微软雅黑"/>
                <a:cs typeface="+mn-cs"/>
              </a:rPr>
              <a:t> </a:t>
            </a:r>
            <a:r>
              <a:rPr kumimoji="0" lang="en-US" altLang="zh-CN" sz="2800" b="0" i="0" u="none" strike="noStrike" kern="1200" cap="none" spc="0" normalizeH="0" noProof="0" dirty="0" err="1">
                <a:ln>
                  <a:noFill/>
                </a:ln>
                <a:solidFill>
                  <a:schemeClr val="tx1"/>
                </a:solidFill>
                <a:effectLst/>
                <a:uLnTx/>
                <a:uFillTx/>
                <a:latin typeface="Calibri"/>
                <a:ea typeface="微软雅黑"/>
                <a:cs typeface="+mn-cs"/>
              </a:rPr>
              <a:t>mở</a:t>
            </a:r>
            <a:r>
              <a:rPr kumimoji="0" lang="en-US" altLang="zh-CN" sz="2800" b="0" i="0" u="none" strike="noStrike" kern="1200" cap="none" spc="0" normalizeH="0" noProof="0" dirty="0">
                <a:ln>
                  <a:noFill/>
                </a:ln>
                <a:solidFill>
                  <a:schemeClr val="tx1"/>
                </a:solidFill>
                <a:effectLst/>
                <a:uLnTx/>
                <a:uFillTx/>
                <a:latin typeface="Calibri"/>
                <a:ea typeface="微软雅黑"/>
                <a:cs typeface="+mn-cs"/>
              </a:rPr>
              <a:t> </a:t>
            </a:r>
            <a:r>
              <a:rPr kumimoji="0" lang="en-US" altLang="zh-CN" sz="2800" b="0" i="0" u="none" strike="noStrike" kern="1200" cap="none" spc="0" normalizeH="0" noProof="0" dirty="0" err="1">
                <a:ln>
                  <a:noFill/>
                </a:ln>
                <a:solidFill>
                  <a:schemeClr val="tx1"/>
                </a:solidFill>
                <a:effectLst/>
                <a:uLnTx/>
                <a:uFillTx/>
                <a:latin typeface="Calibri"/>
                <a:ea typeface="微软雅黑"/>
                <a:cs typeface="+mn-cs"/>
              </a:rPr>
              <a:t>rộng</a:t>
            </a:r>
            <a:r>
              <a:rPr kumimoji="0" lang="en-US" altLang="zh-CN" sz="2800" b="0" i="0" u="none" strike="noStrike" kern="1200" cap="none" spc="0" normalizeH="0" noProof="0" dirty="0">
                <a:ln>
                  <a:noFill/>
                </a:ln>
                <a:solidFill>
                  <a:schemeClr val="tx1"/>
                </a:solidFill>
                <a:effectLst/>
                <a:uLnTx/>
                <a:uFillTx/>
                <a:latin typeface="Calibri"/>
                <a:ea typeface="微软雅黑"/>
                <a:cs typeface="+mn-cs"/>
              </a:rPr>
              <a:t> </a:t>
            </a:r>
            <a:r>
              <a:rPr kumimoji="0" lang="en-US" altLang="zh-CN" sz="2800" b="0" i="0" u="none" strike="noStrike" kern="1200" cap="none" spc="0" normalizeH="0" noProof="0" dirty="0" err="1">
                <a:ln>
                  <a:noFill/>
                </a:ln>
                <a:solidFill>
                  <a:schemeClr val="tx1"/>
                </a:solidFill>
                <a:effectLst/>
                <a:uLnTx/>
                <a:uFillTx/>
                <a:latin typeface="Calibri"/>
                <a:ea typeface="微软雅黑"/>
                <a:cs typeface="+mn-cs"/>
              </a:rPr>
              <a:t>thêm</a:t>
            </a:r>
            <a:r>
              <a:rPr kumimoji="0" lang="en-US" altLang="zh-CN" sz="2800" b="0" i="0" u="none" strike="noStrike" kern="1200" cap="none" spc="0" normalizeH="0" noProof="0" dirty="0">
                <a:ln>
                  <a:noFill/>
                </a:ln>
                <a:solidFill>
                  <a:schemeClr val="tx1"/>
                </a:solidFill>
                <a:effectLst/>
                <a:uLnTx/>
                <a:uFillTx/>
                <a:latin typeface="Calibri"/>
                <a:ea typeface="微软雅黑"/>
                <a:cs typeface="+mn-cs"/>
              </a:rPr>
              <a:t> </a:t>
            </a:r>
            <a:r>
              <a:rPr kumimoji="0" lang="en-US" altLang="zh-CN" sz="2800" b="0" i="0" u="none" strike="noStrike" kern="1200" cap="none" spc="0" normalizeH="0" noProof="0" dirty="0" err="1">
                <a:ln>
                  <a:noFill/>
                </a:ln>
                <a:solidFill>
                  <a:schemeClr val="tx1"/>
                </a:solidFill>
                <a:effectLst/>
                <a:uLnTx/>
                <a:uFillTx/>
                <a:latin typeface="Calibri"/>
                <a:ea typeface="微软雅黑"/>
                <a:cs typeface="+mn-cs"/>
              </a:rPr>
              <a:t>sự</a:t>
            </a:r>
            <a:r>
              <a:rPr kumimoji="0" lang="en-US" altLang="zh-CN" sz="2800" b="0" i="0" u="none" strike="noStrike" kern="1200" cap="none" spc="0" normalizeH="0" noProof="0" dirty="0">
                <a:ln>
                  <a:noFill/>
                </a:ln>
                <a:solidFill>
                  <a:schemeClr val="tx1"/>
                </a:solidFill>
                <a:effectLst/>
                <a:uLnTx/>
                <a:uFillTx/>
                <a:latin typeface="Calibri"/>
                <a:ea typeface="微软雅黑"/>
                <a:cs typeface="+mn-cs"/>
              </a:rPr>
              <a:t> </a:t>
            </a:r>
            <a:r>
              <a:rPr kumimoji="0" lang="en-US" altLang="zh-CN" sz="2800" b="0" i="0" u="none" strike="noStrike" kern="1200" cap="none" spc="0" normalizeH="0" noProof="0" dirty="0" err="1">
                <a:ln>
                  <a:noFill/>
                </a:ln>
                <a:solidFill>
                  <a:schemeClr val="tx1"/>
                </a:solidFill>
                <a:effectLst/>
                <a:uLnTx/>
                <a:uFillTx/>
                <a:latin typeface="Calibri"/>
                <a:ea typeface="微软雅黑"/>
                <a:cs typeface="+mn-cs"/>
              </a:rPr>
              <a:t>hiểu</a:t>
            </a:r>
            <a:r>
              <a:rPr kumimoji="0" lang="en-US" altLang="zh-CN" sz="2800" b="0" i="0" u="none" strike="noStrike" kern="1200" cap="none" spc="0" normalizeH="0" noProof="0" dirty="0">
                <a:ln>
                  <a:noFill/>
                </a:ln>
                <a:solidFill>
                  <a:schemeClr val="tx1"/>
                </a:solidFill>
                <a:effectLst/>
                <a:uLnTx/>
                <a:uFillTx/>
                <a:latin typeface="Calibri"/>
                <a:ea typeface="微软雅黑"/>
                <a:cs typeface="+mn-cs"/>
              </a:rPr>
              <a:t> </a:t>
            </a:r>
            <a:r>
              <a:rPr kumimoji="0" lang="en-US" altLang="zh-CN" sz="2800" b="0" i="0" u="none" strike="noStrike" kern="1200" cap="none" spc="0" normalizeH="0" noProof="0" dirty="0" err="1">
                <a:ln>
                  <a:noFill/>
                </a:ln>
                <a:solidFill>
                  <a:schemeClr val="tx1"/>
                </a:solidFill>
                <a:effectLst/>
                <a:uLnTx/>
                <a:uFillTx/>
                <a:latin typeface="Calibri"/>
                <a:ea typeface="微软雅黑"/>
                <a:cs typeface="+mn-cs"/>
              </a:rPr>
              <a:t>biết</a:t>
            </a:r>
            <a:r>
              <a:rPr kumimoji="0" lang="en-US" altLang="zh-CN" sz="2800" b="0" i="0" u="none" strike="noStrike" kern="1200" cap="none" spc="0" normalizeH="0" noProof="0" dirty="0">
                <a:ln>
                  <a:noFill/>
                </a:ln>
                <a:solidFill>
                  <a:schemeClr val="tx1"/>
                </a:solidFill>
                <a:effectLst/>
                <a:uLnTx/>
                <a:uFillTx/>
                <a:latin typeface="Calibri"/>
                <a:ea typeface="微软雅黑"/>
                <a:cs typeface="+mn-cs"/>
              </a:rPr>
              <a:t> </a:t>
            </a:r>
            <a:r>
              <a:rPr kumimoji="0" lang="en-US" altLang="zh-CN" sz="2800" b="0" i="0" u="none" strike="noStrike" kern="1200" cap="none" spc="0" normalizeH="0" noProof="0" dirty="0" err="1">
                <a:ln>
                  <a:noFill/>
                </a:ln>
                <a:solidFill>
                  <a:schemeClr val="tx1"/>
                </a:solidFill>
                <a:effectLst/>
                <a:uLnTx/>
                <a:uFillTx/>
                <a:latin typeface="Calibri"/>
                <a:ea typeface="微软雅黑"/>
                <a:cs typeface="+mn-cs"/>
              </a:rPr>
              <a:t>cho</a:t>
            </a:r>
            <a:r>
              <a:rPr kumimoji="0" lang="en-US" altLang="zh-CN" sz="2800" b="0" i="0" u="none" strike="noStrike" kern="1200" cap="none" spc="0" normalizeH="0" noProof="0" dirty="0">
                <a:ln>
                  <a:noFill/>
                </a:ln>
                <a:solidFill>
                  <a:schemeClr val="tx1"/>
                </a:solidFill>
                <a:effectLst/>
                <a:uLnTx/>
                <a:uFillTx/>
                <a:latin typeface="Calibri"/>
                <a:ea typeface="微软雅黑"/>
                <a:cs typeface="+mn-cs"/>
              </a:rPr>
              <a:t> </a:t>
            </a:r>
            <a:r>
              <a:rPr kumimoji="0" lang="en-US" altLang="zh-CN" sz="2800" b="0" i="0" u="none" strike="noStrike" kern="1200" cap="none" spc="0" normalizeH="0" noProof="0" dirty="0" err="1">
                <a:ln>
                  <a:noFill/>
                </a:ln>
                <a:solidFill>
                  <a:schemeClr val="tx1"/>
                </a:solidFill>
                <a:effectLst/>
                <a:uLnTx/>
                <a:uFillTx/>
                <a:latin typeface="Calibri"/>
                <a:ea typeface="微软雅黑"/>
                <a:cs typeface="+mn-cs"/>
              </a:rPr>
              <a:t>bản</a:t>
            </a:r>
            <a:r>
              <a:rPr kumimoji="0" lang="en-US" altLang="zh-CN" sz="2800" b="0" i="0" u="none" strike="noStrike" kern="1200" cap="none" spc="0" normalizeH="0" noProof="0" dirty="0">
                <a:ln>
                  <a:noFill/>
                </a:ln>
                <a:solidFill>
                  <a:schemeClr val="tx1"/>
                </a:solidFill>
                <a:effectLst/>
                <a:uLnTx/>
                <a:uFillTx/>
                <a:latin typeface="Calibri"/>
                <a:ea typeface="微软雅黑"/>
                <a:cs typeface="+mn-cs"/>
              </a:rPr>
              <a:t> </a:t>
            </a:r>
            <a:r>
              <a:rPr kumimoji="0" lang="en-US" altLang="zh-CN" sz="2800" b="0" i="0" u="none" strike="noStrike" kern="1200" cap="none" spc="0" normalizeH="0" noProof="0" dirty="0" err="1">
                <a:ln>
                  <a:noFill/>
                </a:ln>
                <a:solidFill>
                  <a:schemeClr val="tx1"/>
                </a:solidFill>
                <a:effectLst/>
                <a:uLnTx/>
                <a:uFillTx/>
                <a:latin typeface="Calibri"/>
                <a:ea typeface="微软雅黑"/>
                <a:cs typeface="+mn-cs"/>
              </a:rPr>
              <a:t>thân</a:t>
            </a:r>
            <a:r>
              <a:rPr kumimoji="0" lang="en-US" altLang="zh-CN" sz="2800" b="0" i="0" u="none" strike="noStrike" kern="1200" cap="none" spc="0" normalizeH="0" noProof="0" dirty="0">
                <a:ln>
                  <a:noFill/>
                </a:ln>
                <a:solidFill>
                  <a:schemeClr val="tx1"/>
                </a:solidFill>
                <a:effectLst/>
                <a:uLnTx/>
                <a:uFillTx/>
                <a:latin typeface="Calibri"/>
                <a:ea typeface="微软雅黑"/>
                <a:cs typeface="+mn-cs"/>
              </a:rPr>
              <a:t>.</a:t>
            </a:r>
            <a:endParaRPr kumimoji="0" lang="zh-CN" altLang="en-US" sz="2800" b="0" i="0" u="none" strike="noStrike" kern="1200" cap="none" spc="0" normalizeH="0" baseline="0" noProof="0" dirty="0">
              <a:ln>
                <a:noFill/>
              </a:ln>
              <a:solidFill>
                <a:schemeClr val="tx1"/>
              </a:solidFill>
              <a:effectLst/>
              <a:uLnTx/>
              <a:uFillTx/>
              <a:latin typeface="Calibri"/>
              <a:ea typeface="微软雅黑"/>
              <a:cs typeface="+mn-cs"/>
            </a:endParaRPr>
          </a:p>
        </p:txBody>
      </p:sp>
    </p:spTree>
    <p:extLst>
      <p:ext uri="{BB962C8B-B14F-4D97-AF65-F5344CB8AC3E}">
        <p14:creationId xmlns:p14="http://schemas.microsoft.com/office/powerpoint/2010/main" val="19791430"/>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 calcmode="lin" valueType="num">
                                      <p:cBhvr>
                                        <p:cTn id="9" dur="500" fill="hold"/>
                                        <p:tgtEl>
                                          <p:spTgt spid="8"/>
                                        </p:tgtEl>
                                        <p:attrNameLst>
                                          <p:attrName>style.rotation</p:attrName>
                                        </p:attrNameLst>
                                      </p:cBhvr>
                                      <p:tavLst>
                                        <p:tav tm="0">
                                          <p:val>
                                            <p:fltVal val="360"/>
                                          </p:val>
                                        </p:tav>
                                        <p:tav tm="100000">
                                          <p:val>
                                            <p:fltVal val="0"/>
                                          </p:val>
                                        </p:tav>
                                      </p:tavLst>
                                    </p:anim>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anim calcmode="lin" valueType="num">
                                      <p:cBhvr additive="base">
                                        <p:cTn id="19" dur="500" fill="hold"/>
                                        <p:tgtEl>
                                          <p:spTgt spid="33"/>
                                        </p:tgtEl>
                                        <p:attrNameLst>
                                          <p:attrName>ppt_x</p:attrName>
                                        </p:attrNameLst>
                                      </p:cBhvr>
                                      <p:tavLst>
                                        <p:tav tm="0">
                                          <p:val>
                                            <p:strVal val="#ppt_x"/>
                                          </p:val>
                                        </p:tav>
                                        <p:tav tm="100000">
                                          <p:val>
                                            <p:strVal val="#ppt_x"/>
                                          </p:val>
                                        </p:tav>
                                      </p:tavLst>
                                    </p:anim>
                                    <p:anim calcmode="lin" valueType="num">
                                      <p:cBhvr additive="base">
                                        <p:cTn id="20"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xit" presetSubtype="21" fill="hold" nodeType="clickEffect">
                                  <p:stCondLst>
                                    <p:cond delay="0"/>
                                  </p:stCondLst>
                                  <p:childTnLst>
                                    <p:animEffect transition="out" filter="barn(inVertical)">
                                      <p:cBhvr>
                                        <p:cTn id="24" dur="250"/>
                                        <p:tgtEl>
                                          <p:spTgt spid="4"/>
                                        </p:tgtEl>
                                      </p:cBhvr>
                                    </p:animEffect>
                                    <p:set>
                                      <p:cBhvr>
                                        <p:cTn id="25" dur="1" fill="hold">
                                          <p:stCondLst>
                                            <p:cond delay="249"/>
                                          </p:stCondLst>
                                        </p:cTn>
                                        <p:tgtEl>
                                          <p:spTgt spid="4"/>
                                        </p:tgtEl>
                                        <p:attrNameLst>
                                          <p:attrName>style.visibility</p:attrName>
                                        </p:attrNameLst>
                                      </p:cBhvr>
                                      <p:to>
                                        <p:strVal val="hidden"/>
                                      </p:to>
                                    </p:set>
                                  </p:childTnLst>
                                </p:cTn>
                              </p:par>
                              <p:par>
                                <p:cTn id="26" presetID="16" presetClass="exit" presetSubtype="21" fill="hold" grpId="1" nodeType="withEffect">
                                  <p:stCondLst>
                                    <p:cond delay="0"/>
                                  </p:stCondLst>
                                  <p:childTnLst>
                                    <p:animEffect transition="out" filter="barn(inVertical)">
                                      <p:cBhvr>
                                        <p:cTn id="27" dur="250"/>
                                        <p:tgtEl>
                                          <p:spTgt spid="33"/>
                                        </p:tgtEl>
                                      </p:cBhvr>
                                    </p:animEffect>
                                    <p:set>
                                      <p:cBhvr>
                                        <p:cTn id="28" dur="1" fill="hold">
                                          <p:stCondLst>
                                            <p:cond delay="249"/>
                                          </p:stCondLst>
                                        </p:cTn>
                                        <p:tgtEl>
                                          <p:spTgt spid="33"/>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additive="base">
                                        <p:cTn id="33" dur="500" fill="hold"/>
                                        <p:tgtEl>
                                          <p:spTgt spid="10"/>
                                        </p:tgtEl>
                                        <p:attrNameLst>
                                          <p:attrName>ppt_x</p:attrName>
                                        </p:attrNameLst>
                                      </p:cBhvr>
                                      <p:tavLst>
                                        <p:tav tm="0">
                                          <p:val>
                                            <p:strVal val="#ppt_x"/>
                                          </p:val>
                                        </p:tav>
                                        <p:tav tm="100000">
                                          <p:val>
                                            <p:strVal val="#ppt_x"/>
                                          </p:val>
                                        </p:tav>
                                      </p:tavLst>
                                    </p:anim>
                                    <p:anim calcmode="lin" valueType="num">
                                      <p:cBhvr additive="base">
                                        <p:cTn id="34" dur="500" fill="hold"/>
                                        <p:tgtEl>
                                          <p:spTgt spid="10"/>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39"/>
                                        </p:tgtEl>
                                        <p:attrNameLst>
                                          <p:attrName>style.visibility</p:attrName>
                                        </p:attrNameLst>
                                      </p:cBhvr>
                                      <p:to>
                                        <p:strVal val="visible"/>
                                      </p:to>
                                    </p:set>
                                    <p:anim calcmode="lin" valueType="num">
                                      <p:cBhvr additive="base">
                                        <p:cTn id="37" dur="500" fill="hold"/>
                                        <p:tgtEl>
                                          <p:spTgt spid="39"/>
                                        </p:tgtEl>
                                        <p:attrNameLst>
                                          <p:attrName>ppt_x</p:attrName>
                                        </p:attrNameLst>
                                      </p:cBhvr>
                                      <p:tavLst>
                                        <p:tav tm="0">
                                          <p:val>
                                            <p:strVal val="#ppt_x"/>
                                          </p:val>
                                        </p:tav>
                                        <p:tav tm="100000">
                                          <p:val>
                                            <p:strVal val="#ppt_x"/>
                                          </p:val>
                                        </p:tav>
                                      </p:tavLst>
                                    </p:anim>
                                    <p:anim calcmode="lin" valueType="num">
                                      <p:cBhvr additive="base">
                                        <p:cTn id="38"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3" grpId="1" animBg="1"/>
      <p:bldP spid="3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2EBF8"/>
        </a:solid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0CA97BE0-2EBA-4378-A81A-318B12D79E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5405947"/>
          </a:xfrm>
          <a:prstGeom prst="rect">
            <a:avLst/>
          </a:prstGeom>
        </p:spPr>
      </p:pic>
      <p:grpSp>
        <p:nvGrpSpPr>
          <p:cNvPr id="25" name="组合 24">
            <a:extLst>
              <a:ext uri="{FF2B5EF4-FFF2-40B4-BE49-F238E27FC236}">
                <a16:creationId xmlns:a16="http://schemas.microsoft.com/office/drawing/2014/main" id="{8DBF9AB4-38FB-41A0-8FF5-FB6F623DCD41}"/>
              </a:ext>
            </a:extLst>
          </p:cNvPr>
          <p:cNvGrpSpPr/>
          <p:nvPr/>
        </p:nvGrpSpPr>
        <p:grpSpPr>
          <a:xfrm>
            <a:off x="0" y="5158297"/>
            <a:ext cx="12192000" cy="1699703"/>
            <a:chOff x="0" y="5158297"/>
            <a:chExt cx="12192000" cy="1699703"/>
          </a:xfrm>
        </p:grpSpPr>
        <p:pic>
          <p:nvPicPr>
            <p:cNvPr id="23" name="图片 22">
              <a:extLst>
                <a:ext uri="{FF2B5EF4-FFF2-40B4-BE49-F238E27FC236}">
                  <a16:creationId xmlns:a16="http://schemas.microsoft.com/office/drawing/2014/main" id="{E6F80AD8-169B-4F77-923E-29B02B48AA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158297"/>
              <a:ext cx="12192000" cy="495300"/>
            </a:xfrm>
            <a:prstGeom prst="rect">
              <a:avLst/>
            </a:prstGeom>
          </p:spPr>
        </p:pic>
        <p:sp>
          <p:nvSpPr>
            <p:cNvPr id="24" name="矩形 23">
              <a:extLst>
                <a:ext uri="{FF2B5EF4-FFF2-40B4-BE49-F238E27FC236}">
                  <a16:creationId xmlns:a16="http://schemas.microsoft.com/office/drawing/2014/main" id="{E0070879-9D12-49E9-89C8-2F7BC8B6535B}"/>
                </a:ext>
              </a:extLst>
            </p:cNvPr>
            <p:cNvSpPr/>
            <p:nvPr/>
          </p:nvSpPr>
          <p:spPr>
            <a:xfrm>
              <a:off x="0" y="5405947"/>
              <a:ext cx="12192000" cy="1452053"/>
            </a:xfrm>
            <a:prstGeom prst="rect">
              <a:avLst/>
            </a:prstGeom>
            <a:solidFill>
              <a:srgbClr val="7DBDE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grpSp>
      <p:sp>
        <p:nvSpPr>
          <p:cNvPr id="2" name="矩形: 圆角 1">
            <a:extLst>
              <a:ext uri="{FF2B5EF4-FFF2-40B4-BE49-F238E27FC236}">
                <a16:creationId xmlns:a16="http://schemas.microsoft.com/office/drawing/2014/main" id="{FC182FDA-B441-454F-98DC-0A91881A41FA}"/>
              </a:ext>
            </a:extLst>
          </p:cNvPr>
          <p:cNvSpPr/>
          <p:nvPr/>
        </p:nvSpPr>
        <p:spPr>
          <a:xfrm>
            <a:off x="385842" y="327378"/>
            <a:ext cx="11480932" cy="6304754"/>
          </a:xfrm>
          <a:prstGeom prst="roundRect">
            <a:avLst>
              <a:gd name="adj" fmla="val 8557"/>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a:cs typeface="+mn-cs"/>
            </a:endParaRPr>
          </a:p>
        </p:txBody>
      </p:sp>
      <p:pic>
        <p:nvPicPr>
          <p:cNvPr id="8" name="图片 7">
            <a:extLst>
              <a:ext uri="{FF2B5EF4-FFF2-40B4-BE49-F238E27FC236}">
                <a16:creationId xmlns:a16="http://schemas.microsoft.com/office/drawing/2014/main" id="{B16646B8-830F-4CF0-ACDD-77429D3FBC4E}"/>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99746" y="5005088"/>
            <a:ext cx="1912877" cy="1912877"/>
          </a:xfrm>
          <a:prstGeom prst="rect">
            <a:avLst/>
          </a:prstGeom>
        </p:spPr>
      </p:pic>
      <p:pic>
        <p:nvPicPr>
          <p:cNvPr id="4" name="Picture 3">
            <a:extLst>
              <a:ext uri="{FF2B5EF4-FFF2-40B4-BE49-F238E27FC236}">
                <a16:creationId xmlns:a16="http://schemas.microsoft.com/office/drawing/2014/main" id="{5D23B6AC-760C-401A-9724-CC23DEB2CBA9}"/>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3424212" y="693288"/>
            <a:ext cx="5500247" cy="3321576"/>
          </a:xfrm>
          <a:prstGeom prst="rect">
            <a:avLst/>
          </a:prstGeom>
        </p:spPr>
      </p:pic>
      <p:pic>
        <p:nvPicPr>
          <p:cNvPr id="10" name="Picture 9">
            <a:extLst>
              <a:ext uri="{FF2B5EF4-FFF2-40B4-BE49-F238E27FC236}">
                <a16:creationId xmlns:a16="http://schemas.microsoft.com/office/drawing/2014/main" id="{0540E815-B37E-4251-92B0-F17B1D99BB59}"/>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3424213" y="626674"/>
            <a:ext cx="5500247" cy="3454804"/>
          </a:xfrm>
          <a:prstGeom prst="rect">
            <a:avLst/>
          </a:prstGeom>
        </p:spPr>
      </p:pic>
      <p:sp>
        <p:nvSpPr>
          <p:cNvPr id="33" name="矩形: 圆角 17">
            <a:extLst>
              <a:ext uri="{FF2B5EF4-FFF2-40B4-BE49-F238E27FC236}">
                <a16:creationId xmlns:a16="http://schemas.microsoft.com/office/drawing/2014/main" id="{CBE43DD7-846D-46E4-B7E8-1B8A485E2B5A}"/>
              </a:ext>
            </a:extLst>
          </p:cNvPr>
          <p:cNvSpPr/>
          <p:nvPr/>
        </p:nvSpPr>
        <p:spPr>
          <a:xfrm>
            <a:off x="3672405" y="4444391"/>
            <a:ext cx="5336561" cy="1493411"/>
          </a:xfrm>
          <a:prstGeom prst="roundRect">
            <a:avLst>
              <a:gd name="adj" fmla="val 11805"/>
            </a:avLst>
          </a:prstGeom>
          <a:solidFill>
            <a:schemeClr val="accent4">
              <a:lumMod val="20000"/>
              <a:lumOff val="80000"/>
            </a:schemeClr>
          </a:solidFill>
          <a:ln w="28575">
            <a:solidFill>
              <a:schemeClr val="tx1">
                <a:lumMod val="85000"/>
                <a:lumOff val="1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prstClr val="black"/>
                </a:solidFill>
                <a:effectLst/>
                <a:uLnTx/>
                <a:uFillTx/>
                <a:latin typeface="Calibri"/>
                <a:ea typeface="微软雅黑"/>
                <a:cs typeface="+mn-cs"/>
              </a:rPr>
              <a:t>3. </a:t>
            </a:r>
            <a:r>
              <a:rPr kumimoji="0" lang="en-US" altLang="zh-CN" sz="2800" b="0" i="0" u="none" strike="noStrike" kern="1200" cap="none" spc="0" normalizeH="0" baseline="0" noProof="0" dirty="0" err="1">
                <a:ln>
                  <a:noFill/>
                </a:ln>
                <a:solidFill>
                  <a:prstClr val="black"/>
                </a:solidFill>
                <a:effectLst/>
                <a:uLnTx/>
                <a:uFillTx/>
                <a:latin typeface="Calibri"/>
                <a:ea typeface="微软雅黑"/>
                <a:cs typeface="+mn-cs"/>
              </a:rPr>
              <a:t>Tuấn</a:t>
            </a:r>
            <a:r>
              <a:rPr kumimoji="0" lang="en-US" altLang="zh-CN" sz="2800" b="0" i="0" u="none" strike="noStrike" kern="1200" cap="none" spc="0" normalizeH="0" noProof="0" dirty="0">
                <a:ln>
                  <a:noFill/>
                </a:ln>
                <a:solidFill>
                  <a:prstClr val="black"/>
                </a:solidFill>
                <a:effectLst/>
                <a:uLnTx/>
                <a:uFillTx/>
                <a:latin typeface="Calibri"/>
                <a:ea typeface="微软雅黑"/>
                <a:cs typeface="+mn-cs"/>
              </a:rPr>
              <a:t> </a:t>
            </a:r>
            <a:r>
              <a:rPr kumimoji="0" lang="en-US" altLang="zh-CN" sz="2800" b="0" i="0" u="none" strike="noStrike" kern="1200" cap="none" spc="0" normalizeH="0" noProof="0" dirty="0" err="1">
                <a:ln>
                  <a:noFill/>
                </a:ln>
                <a:solidFill>
                  <a:prstClr val="black"/>
                </a:solidFill>
                <a:effectLst/>
                <a:uLnTx/>
                <a:uFillTx/>
                <a:latin typeface="Calibri"/>
                <a:ea typeface="微软雅黑"/>
                <a:cs typeface="+mn-cs"/>
              </a:rPr>
              <a:t>thích</a:t>
            </a:r>
            <a:r>
              <a:rPr kumimoji="0" lang="en-US" altLang="zh-CN" sz="2800" b="0" i="0" u="none" strike="noStrike" kern="1200" cap="none" spc="0" normalizeH="0" noProof="0" dirty="0">
                <a:ln>
                  <a:noFill/>
                </a:ln>
                <a:solidFill>
                  <a:prstClr val="black"/>
                </a:solidFill>
                <a:effectLst/>
                <a:uLnTx/>
                <a:uFillTx/>
                <a:latin typeface="Calibri"/>
                <a:ea typeface="微软雅黑"/>
                <a:cs typeface="+mn-cs"/>
              </a:rPr>
              <a:t> </a:t>
            </a:r>
            <a:r>
              <a:rPr kumimoji="0" lang="en-US" altLang="zh-CN" sz="2800" b="0" i="0" u="none" strike="noStrike" kern="1200" cap="none" spc="0" normalizeH="0" noProof="0" dirty="0" err="1">
                <a:ln>
                  <a:noFill/>
                </a:ln>
                <a:solidFill>
                  <a:prstClr val="black"/>
                </a:solidFill>
                <a:effectLst/>
                <a:uLnTx/>
                <a:uFillTx/>
                <a:latin typeface="Calibri"/>
                <a:ea typeface="微软雅黑"/>
                <a:cs typeface="+mn-cs"/>
              </a:rPr>
              <a:t>làm</a:t>
            </a:r>
            <a:r>
              <a:rPr kumimoji="0" lang="en-US" altLang="zh-CN" sz="2800" b="0" i="0" u="none" strike="noStrike" kern="1200" cap="none" spc="0" normalizeH="0" noProof="0" dirty="0">
                <a:ln>
                  <a:noFill/>
                </a:ln>
                <a:solidFill>
                  <a:prstClr val="black"/>
                </a:solidFill>
                <a:effectLst/>
                <a:uLnTx/>
                <a:uFillTx/>
                <a:latin typeface="Calibri"/>
                <a:ea typeface="微软雅黑"/>
                <a:cs typeface="+mn-cs"/>
              </a:rPr>
              <a:t> </a:t>
            </a:r>
            <a:r>
              <a:rPr kumimoji="0" lang="en-US" altLang="zh-CN" sz="2800" b="0" i="0" u="none" strike="noStrike" kern="1200" cap="none" spc="0" normalizeH="0" noProof="0" dirty="0" err="1">
                <a:ln>
                  <a:noFill/>
                </a:ln>
                <a:solidFill>
                  <a:prstClr val="black"/>
                </a:solidFill>
                <a:effectLst/>
                <a:uLnTx/>
                <a:uFillTx/>
                <a:latin typeface="Calibri"/>
                <a:ea typeface="微软雅黑"/>
                <a:cs typeface="+mn-cs"/>
              </a:rPr>
              <a:t>việc</a:t>
            </a:r>
            <a:r>
              <a:rPr kumimoji="0" lang="en-US" altLang="zh-CN" sz="2800" b="0" i="0" u="none" strike="noStrike" kern="1200" cap="none" spc="0" normalizeH="0" noProof="0" dirty="0">
                <a:ln>
                  <a:noFill/>
                </a:ln>
                <a:solidFill>
                  <a:prstClr val="black"/>
                </a:solidFill>
                <a:effectLst/>
                <a:uLnTx/>
                <a:uFillTx/>
                <a:latin typeface="Calibri"/>
                <a:ea typeface="微软雅黑"/>
                <a:cs typeface="+mn-cs"/>
              </a:rPr>
              <a:t> </a:t>
            </a:r>
            <a:r>
              <a:rPr kumimoji="0" lang="en-US" altLang="zh-CN" sz="2800" b="0" i="0" u="none" strike="noStrike" kern="1200" cap="none" spc="0" normalizeH="0" noProof="0" dirty="0" err="1">
                <a:ln>
                  <a:noFill/>
                </a:ln>
                <a:solidFill>
                  <a:prstClr val="black"/>
                </a:solidFill>
                <a:effectLst/>
                <a:uLnTx/>
                <a:uFillTx/>
                <a:latin typeface="Calibri"/>
                <a:ea typeface="微软雅黑"/>
                <a:cs typeface="+mn-cs"/>
              </a:rPr>
              <a:t>theo</a:t>
            </a:r>
            <a:r>
              <a:rPr kumimoji="0" lang="en-US" altLang="zh-CN" sz="2800" b="0" i="0" u="none" strike="noStrike" kern="1200" cap="none" spc="0" normalizeH="0" noProof="0" dirty="0">
                <a:ln>
                  <a:noFill/>
                </a:ln>
                <a:solidFill>
                  <a:prstClr val="black"/>
                </a:solidFill>
                <a:effectLst/>
                <a:uLnTx/>
                <a:uFillTx/>
                <a:latin typeface="Calibri"/>
                <a:ea typeface="微软雅黑"/>
                <a:cs typeface="+mn-cs"/>
              </a:rPr>
              <a:t> </a:t>
            </a:r>
            <a:r>
              <a:rPr kumimoji="0" lang="en-US" altLang="zh-CN" sz="2800" b="0" i="0" u="none" strike="noStrike" kern="1200" cap="none" spc="0" normalizeH="0" noProof="0" dirty="0" err="1">
                <a:ln>
                  <a:noFill/>
                </a:ln>
                <a:solidFill>
                  <a:prstClr val="black"/>
                </a:solidFill>
                <a:effectLst/>
                <a:uLnTx/>
                <a:uFillTx/>
                <a:latin typeface="Calibri"/>
                <a:ea typeface="微软雅黑"/>
                <a:cs typeface="+mn-cs"/>
              </a:rPr>
              <a:t>nhóm</a:t>
            </a:r>
            <a:r>
              <a:rPr kumimoji="0" lang="en-US" altLang="zh-CN" sz="2800" b="0" i="0" u="none" strike="noStrike" kern="1200" cap="none" spc="0" normalizeH="0" noProof="0" dirty="0">
                <a:ln>
                  <a:noFill/>
                </a:ln>
                <a:solidFill>
                  <a:prstClr val="black"/>
                </a:solidFill>
                <a:effectLst/>
                <a:uLnTx/>
                <a:uFillTx/>
                <a:latin typeface="Calibri"/>
                <a:ea typeface="微软雅黑"/>
                <a:cs typeface="+mn-cs"/>
              </a:rPr>
              <a:t> </a:t>
            </a:r>
            <a:r>
              <a:rPr kumimoji="0" lang="en-US" altLang="zh-CN" sz="2800" b="0" i="0" u="none" strike="noStrike" kern="1200" cap="none" spc="0" normalizeH="0" noProof="0" dirty="0" err="1">
                <a:ln>
                  <a:noFill/>
                </a:ln>
                <a:solidFill>
                  <a:prstClr val="black"/>
                </a:solidFill>
                <a:effectLst/>
                <a:uLnTx/>
                <a:uFillTx/>
                <a:latin typeface="Calibri"/>
                <a:ea typeface="微软雅黑"/>
                <a:cs typeface="+mn-cs"/>
              </a:rPr>
              <a:t>để</a:t>
            </a:r>
            <a:r>
              <a:rPr kumimoji="0" lang="en-US" altLang="zh-CN" sz="2800" b="0" i="0" u="none" strike="noStrike" kern="1200" cap="none" spc="0" normalizeH="0" noProof="0" dirty="0">
                <a:ln>
                  <a:noFill/>
                </a:ln>
                <a:solidFill>
                  <a:prstClr val="black"/>
                </a:solidFill>
                <a:effectLst/>
                <a:uLnTx/>
                <a:uFillTx/>
                <a:latin typeface="Calibri"/>
                <a:ea typeface="微软雅黑"/>
                <a:cs typeface="+mn-cs"/>
              </a:rPr>
              <a:t> </a:t>
            </a:r>
            <a:r>
              <a:rPr kumimoji="0" lang="en-US" altLang="zh-CN" sz="2800" b="0" i="0" u="none" strike="noStrike" kern="1200" cap="none" spc="0" normalizeH="0" noProof="0" dirty="0" err="1">
                <a:ln>
                  <a:noFill/>
                </a:ln>
                <a:solidFill>
                  <a:prstClr val="black"/>
                </a:solidFill>
                <a:effectLst/>
                <a:uLnTx/>
                <a:uFillTx/>
                <a:latin typeface="Calibri"/>
                <a:ea typeface="微软雅黑"/>
                <a:cs typeface="+mn-cs"/>
              </a:rPr>
              <a:t>học</a:t>
            </a:r>
            <a:r>
              <a:rPr kumimoji="0" lang="en-US" altLang="zh-CN" sz="2800" b="0" i="0" u="none" strike="noStrike" kern="1200" cap="none" spc="0" normalizeH="0" noProof="0" dirty="0">
                <a:ln>
                  <a:noFill/>
                </a:ln>
                <a:solidFill>
                  <a:prstClr val="black"/>
                </a:solidFill>
                <a:effectLst/>
                <a:uLnTx/>
                <a:uFillTx/>
                <a:latin typeface="Calibri"/>
                <a:ea typeface="微软雅黑"/>
                <a:cs typeface="+mn-cs"/>
              </a:rPr>
              <a:t> </a:t>
            </a:r>
            <a:r>
              <a:rPr kumimoji="0" lang="en-US" altLang="zh-CN" sz="2800" b="0" i="0" u="none" strike="noStrike" kern="1200" cap="none" spc="0" normalizeH="0" noProof="0" dirty="0" err="1">
                <a:ln>
                  <a:noFill/>
                </a:ln>
                <a:solidFill>
                  <a:prstClr val="black"/>
                </a:solidFill>
                <a:effectLst/>
                <a:uLnTx/>
                <a:uFillTx/>
                <a:latin typeface="Calibri"/>
                <a:ea typeface="微软雅黑"/>
                <a:cs typeface="+mn-cs"/>
              </a:rPr>
              <a:t>hỏi</a:t>
            </a:r>
            <a:r>
              <a:rPr kumimoji="0" lang="en-US" altLang="zh-CN" sz="2800" b="0" i="0" u="none" strike="noStrike" kern="1200" cap="none" spc="0" normalizeH="0" noProof="0" dirty="0">
                <a:ln>
                  <a:noFill/>
                </a:ln>
                <a:solidFill>
                  <a:prstClr val="black"/>
                </a:solidFill>
                <a:effectLst/>
                <a:uLnTx/>
                <a:uFillTx/>
                <a:latin typeface="Calibri"/>
                <a:ea typeface="微软雅黑"/>
                <a:cs typeface="+mn-cs"/>
              </a:rPr>
              <a:t> </a:t>
            </a:r>
            <a:r>
              <a:rPr kumimoji="0" lang="en-US" altLang="zh-CN" sz="2800" b="0" i="0" u="none" strike="noStrike" kern="1200" cap="none" spc="0" normalizeH="0" noProof="0" dirty="0" err="1">
                <a:ln>
                  <a:noFill/>
                </a:ln>
                <a:solidFill>
                  <a:prstClr val="black"/>
                </a:solidFill>
                <a:effectLst/>
                <a:uLnTx/>
                <a:uFillTx/>
                <a:latin typeface="Calibri"/>
                <a:ea typeface="微软雅黑"/>
                <a:cs typeface="+mn-cs"/>
              </a:rPr>
              <a:t>và</a:t>
            </a:r>
            <a:r>
              <a:rPr kumimoji="0" lang="en-US" altLang="zh-CN" sz="2800" b="0" i="0" u="none" strike="noStrike" kern="1200" cap="none" spc="0" normalizeH="0" noProof="0" dirty="0">
                <a:ln>
                  <a:noFill/>
                </a:ln>
                <a:solidFill>
                  <a:prstClr val="black"/>
                </a:solidFill>
                <a:effectLst/>
                <a:uLnTx/>
                <a:uFillTx/>
                <a:latin typeface="Calibri"/>
                <a:ea typeface="微软雅黑"/>
                <a:cs typeface="+mn-cs"/>
              </a:rPr>
              <a:t> </a:t>
            </a:r>
            <a:r>
              <a:rPr kumimoji="0" lang="en-US" altLang="zh-CN" sz="2800" b="0" i="0" u="none" strike="noStrike" kern="1200" cap="none" spc="0" normalizeH="0" noProof="0" dirty="0" err="1">
                <a:ln>
                  <a:noFill/>
                </a:ln>
                <a:solidFill>
                  <a:prstClr val="black"/>
                </a:solidFill>
                <a:effectLst/>
                <a:uLnTx/>
                <a:uFillTx/>
                <a:latin typeface="Calibri"/>
                <a:ea typeface="微软雅黑"/>
                <a:cs typeface="+mn-cs"/>
              </a:rPr>
              <a:t>hỗ</a:t>
            </a:r>
            <a:r>
              <a:rPr kumimoji="0" lang="en-US" altLang="zh-CN" sz="2800" b="0" i="0" u="none" strike="noStrike" kern="1200" cap="none" spc="0" normalizeH="0" noProof="0" dirty="0">
                <a:ln>
                  <a:noFill/>
                </a:ln>
                <a:solidFill>
                  <a:prstClr val="black"/>
                </a:solidFill>
                <a:effectLst/>
                <a:uLnTx/>
                <a:uFillTx/>
                <a:latin typeface="Calibri"/>
                <a:ea typeface="微软雅黑"/>
                <a:cs typeface="+mn-cs"/>
              </a:rPr>
              <a:t> </a:t>
            </a:r>
            <a:r>
              <a:rPr kumimoji="0" lang="en-US" altLang="zh-CN" sz="2800" b="0" i="0" u="none" strike="noStrike" kern="1200" cap="none" spc="0" normalizeH="0" noProof="0" dirty="0" err="1">
                <a:ln>
                  <a:noFill/>
                </a:ln>
                <a:solidFill>
                  <a:prstClr val="black"/>
                </a:solidFill>
                <a:effectLst/>
                <a:uLnTx/>
                <a:uFillTx/>
                <a:latin typeface="Calibri"/>
                <a:ea typeface="微软雅黑"/>
                <a:cs typeface="+mn-cs"/>
              </a:rPr>
              <a:t>trợ</a:t>
            </a:r>
            <a:r>
              <a:rPr kumimoji="0" lang="en-US" altLang="zh-CN" sz="2800" b="0" i="0" u="none" strike="noStrike" kern="1200" cap="none" spc="0" normalizeH="0" noProof="0" dirty="0">
                <a:ln>
                  <a:noFill/>
                </a:ln>
                <a:solidFill>
                  <a:prstClr val="black"/>
                </a:solidFill>
                <a:effectLst/>
                <a:uLnTx/>
                <a:uFillTx/>
                <a:latin typeface="Calibri"/>
                <a:ea typeface="微软雅黑"/>
                <a:cs typeface="+mn-cs"/>
              </a:rPr>
              <a:t> </a:t>
            </a:r>
            <a:r>
              <a:rPr kumimoji="0" lang="en-US" altLang="zh-CN" sz="2800" b="0" i="0" u="none" strike="noStrike" kern="1200" cap="none" spc="0" normalizeH="0" noProof="0" dirty="0" err="1">
                <a:ln>
                  <a:noFill/>
                </a:ln>
                <a:solidFill>
                  <a:prstClr val="black"/>
                </a:solidFill>
                <a:effectLst/>
                <a:uLnTx/>
                <a:uFillTx/>
                <a:latin typeface="Calibri"/>
                <a:ea typeface="微软雅黑"/>
                <a:cs typeface="+mn-cs"/>
              </a:rPr>
              <a:t>các</a:t>
            </a:r>
            <a:r>
              <a:rPr kumimoji="0" lang="en-US" altLang="zh-CN" sz="2800" b="0" i="0" u="none" strike="noStrike" kern="1200" cap="none" spc="0" normalizeH="0" noProof="0" dirty="0">
                <a:ln>
                  <a:noFill/>
                </a:ln>
                <a:solidFill>
                  <a:prstClr val="black"/>
                </a:solidFill>
                <a:effectLst/>
                <a:uLnTx/>
                <a:uFillTx/>
                <a:latin typeface="Calibri"/>
                <a:ea typeface="微软雅黑"/>
                <a:cs typeface="+mn-cs"/>
              </a:rPr>
              <a:t> </a:t>
            </a:r>
            <a:r>
              <a:rPr kumimoji="0" lang="en-US" altLang="zh-CN" sz="2800" b="0" i="0" u="none" strike="noStrike" kern="1200" cap="none" spc="0" normalizeH="0" noProof="0" dirty="0" err="1">
                <a:ln>
                  <a:noFill/>
                </a:ln>
                <a:solidFill>
                  <a:prstClr val="black"/>
                </a:solidFill>
                <a:effectLst/>
                <a:uLnTx/>
                <a:uFillTx/>
                <a:latin typeface="Calibri"/>
                <a:ea typeface="微软雅黑"/>
                <a:cs typeface="+mn-cs"/>
              </a:rPr>
              <a:t>bạn</a:t>
            </a:r>
            <a:endParaRPr kumimoji="0" lang="zh-CN" altLang="en-US" sz="2800" b="0" i="0" u="none" strike="noStrike" kern="1200" cap="none" spc="0" normalizeH="0" baseline="0" noProof="0" dirty="0">
              <a:ln>
                <a:noFill/>
              </a:ln>
              <a:solidFill>
                <a:prstClr val="black"/>
              </a:solidFill>
              <a:effectLst/>
              <a:uLnTx/>
              <a:uFillTx/>
              <a:latin typeface="Calibri"/>
              <a:ea typeface="微软雅黑"/>
              <a:cs typeface="+mn-cs"/>
            </a:endParaRPr>
          </a:p>
        </p:txBody>
      </p:sp>
      <p:sp>
        <p:nvSpPr>
          <p:cNvPr id="39" name="矩形: 圆角 17">
            <a:extLst>
              <a:ext uri="{FF2B5EF4-FFF2-40B4-BE49-F238E27FC236}">
                <a16:creationId xmlns:a16="http://schemas.microsoft.com/office/drawing/2014/main" id="{8EDBA8F0-0850-457B-A743-43C88F790135}"/>
              </a:ext>
            </a:extLst>
          </p:cNvPr>
          <p:cNvSpPr/>
          <p:nvPr/>
        </p:nvSpPr>
        <p:spPr>
          <a:xfrm>
            <a:off x="3672405" y="4342242"/>
            <a:ext cx="5336560" cy="1565578"/>
          </a:xfrm>
          <a:prstGeom prst="roundRect">
            <a:avLst>
              <a:gd name="adj" fmla="val 11805"/>
            </a:avLst>
          </a:prstGeom>
          <a:solidFill>
            <a:schemeClr val="accent4">
              <a:lumMod val="20000"/>
              <a:lumOff val="80000"/>
            </a:schemeClr>
          </a:solidFill>
          <a:ln w="28575">
            <a:solidFill>
              <a:schemeClr val="tx1">
                <a:lumMod val="85000"/>
                <a:lumOff val="15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prstClr val="black"/>
                </a:solidFill>
                <a:effectLst/>
                <a:uLnTx/>
                <a:uFillTx/>
                <a:latin typeface="Calibri"/>
                <a:ea typeface="微软雅黑"/>
                <a:cs typeface="+mn-cs"/>
              </a:rPr>
              <a:t>4. </a:t>
            </a:r>
            <a:r>
              <a:rPr kumimoji="0" lang="en-US" altLang="zh-CN" sz="2800" b="0" i="0" u="none" strike="noStrike" kern="1200" cap="none" spc="0" normalizeH="0" baseline="0" noProof="0" dirty="0" err="1">
                <a:ln>
                  <a:noFill/>
                </a:ln>
                <a:solidFill>
                  <a:prstClr val="black"/>
                </a:solidFill>
                <a:effectLst/>
                <a:uLnTx/>
                <a:uFillTx/>
                <a:latin typeface="Calibri"/>
                <a:ea typeface="微软雅黑"/>
                <a:cs typeface="+mn-cs"/>
              </a:rPr>
              <a:t>Ngọc</a:t>
            </a:r>
            <a:r>
              <a:rPr kumimoji="0" lang="en-US" altLang="zh-CN" sz="2800" b="0" i="0" u="none" strike="noStrike" kern="1200" cap="none" spc="0" normalizeH="0" noProof="0" dirty="0">
                <a:ln>
                  <a:noFill/>
                </a:ln>
                <a:solidFill>
                  <a:prstClr val="black"/>
                </a:solidFill>
                <a:effectLst/>
                <a:uLnTx/>
                <a:uFillTx/>
                <a:latin typeface="Calibri"/>
                <a:ea typeface="微软雅黑"/>
                <a:cs typeface="+mn-cs"/>
              </a:rPr>
              <a:t> </a:t>
            </a:r>
            <a:r>
              <a:rPr kumimoji="0" lang="en-US" altLang="zh-CN" sz="2800" b="0" i="0" u="none" strike="noStrike" kern="1200" cap="none" spc="0" normalizeH="0" noProof="0" dirty="0" err="1">
                <a:ln>
                  <a:noFill/>
                </a:ln>
                <a:solidFill>
                  <a:prstClr val="black"/>
                </a:solidFill>
                <a:effectLst/>
                <a:uLnTx/>
                <a:uFillTx/>
                <a:latin typeface="Calibri"/>
                <a:ea typeface="微软雅黑"/>
                <a:cs typeface="+mn-cs"/>
              </a:rPr>
              <a:t>thích</a:t>
            </a:r>
            <a:r>
              <a:rPr kumimoji="0" lang="en-US" altLang="zh-CN" sz="2800" b="0" i="0" u="none" strike="noStrike" kern="1200" cap="none" spc="0" normalizeH="0" noProof="0" dirty="0">
                <a:ln>
                  <a:noFill/>
                </a:ln>
                <a:solidFill>
                  <a:prstClr val="black"/>
                </a:solidFill>
                <a:effectLst/>
                <a:uLnTx/>
                <a:uFillTx/>
                <a:latin typeface="Calibri"/>
                <a:ea typeface="微软雅黑"/>
                <a:cs typeface="+mn-cs"/>
              </a:rPr>
              <a:t> </a:t>
            </a:r>
            <a:r>
              <a:rPr kumimoji="0" lang="en-US" altLang="zh-CN" sz="2800" b="0" i="0" u="none" strike="noStrike" kern="1200" cap="none" spc="0" normalizeH="0" noProof="0" dirty="0" err="1">
                <a:ln>
                  <a:noFill/>
                </a:ln>
                <a:solidFill>
                  <a:prstClr val="black"/>
                </a:solidFill>
                <a:effectLst/>
                <a:uLnTx/>
                <a:uFillTx/>
                <a:latin typeface="Calibri"/>
                <a:ea typeface="微软雅黑"/>
                <a:cs typeface="+mn-cs"/>
              </a:rPr>
              <a:t>tìm</a:t>
            </a:r>
            <a:r>
              <a:rPr kumimoji="0" lang="en-US" altLang="zh-CN" sz="2800" b="0" i="0" u="none" strike="noStrike" kern="1200" cap="none" spc="0" normalizeH="0" noProof="0" dirty="0">
                <a:ln>
                  <a:noFill/>
                </a:ln>
                <a:solidFill>
                  <a:prstClr val="black"/>
                </a:solidFill>
                <a:effectLst/>
                <a:uLnTx/>
                <a:uFillTx/>
                <a:latin typeface="Calibri"/>
                <a:ea typeface="微软雅黑"/>
                <a:cs typeface="+mn-cs"/>
              </a:rPr>
              <a:t> </a:t>
            </a:r>
            <a:r>
              <a:rPr kumimoji="0" lang="en-US" altLang="zh-CN" sz="2800" b="0" i="0" u="none" strike="noStrike" kern="1200" cap="none" spc="0" normalizeH="0" noProof="0" dirty="0" err="1">
                <a:ln>
                  <a:noFill/>
                </a:ln>
                <a:solidFill>
                  <a:prstClr val="black"/>
                </a:solidFill>
                <a:effectLst/>
                <a:uLnTx/>
                <a:uFillTx/>
                <a:latin typeface="Calibri"/>
                <a:ea typeface="微软雅黑"/>
                <a:cs typeface="+mn-cs"/>
              </a:rPr>
              <a:t>hiểu</a:t>
            </a:r>
            <a:r>
              <a:rPr kumimoji="0" lang="en-US" altLang="zh-CN" sz="2800" b="0" i="0" u="none" strike="noStrike" kern="1200" cap="none" spc="0" normalizeH="0" noProof="0" dirty="0">
                <a:ln>
                  <a:noFill/>
                </a:ln>
                <a:solidFill>
                  <a:prstClr val="black"/>
                </a:solidFill>
                <a:effectLst/>
                <a:uLnTx/>
                <a:uFillTx/>
                <a:latin typeface="Calibri"/>
                <a:ea typeface="微软雅黑"/>
                <a:cs typeface="+mn-cs"/>
              </a:rPr>
              <a:t> </a:t>
            </a:r>
            <a:r>
              <a:rPr kumimoji="0" lang="en-US" altLang="zh-CN" sz="2800" b="0" i="0" u="none" strike="noStrike" kern="1200" cap="none" spc="0" normalizeH="0" noProof="0" dirty="0" err="1">
                <a:ln>
                  <a:noFill/>
                </a:ln>
                <a:solidFill>
                  <a:prstClr val="black"/>
                </a:solidFill>
                <a:effectLst/>
                <a:uLnTx/>
                <a:uFillTx/>
                <a:latin typeface="Calibri"/>
                <a:ea typeface="微软雅黑"/>
                <a:cs typeface="+mn-cs"/>
              </a:rPr>
              <a:t>và</a:t>
            </a:r>
            <a:r>
              <a:rPr kumimoji="0" lang="en-US" altLang="zh-CN" sz="2800" b="0" i="0" u="none" strike="noStrike" kern="1200" cap="none" spc="0" normalizeH="0" noProof="0" dirty="0">
                <a:ln>
                  <a:noFill/>
                </a:ln>
                <a:solidFill>
                  <a:prstClr val="black"/>
                </a:solidFill>
                <a:effectLst/>
                <a:uLnTx/>
                <a:uFillTx/>
                <a:latin typeface="Calibri"/>
                <a:ea typeface="微软雅黑"/>
                <a:cs typeface="+mn-cs"/>
              </a:rPr>
              <a:t> </a:t>
            </a:r>
            <a:r>
              <a:rPr kumimoji="0" lang="en-US" altLang="zh-CN" sz="2800" b="0" i="0" u="none" strike="noStrike" kern="1200" cap="none" spc="0" normalizeH="0" noProof="0" dirty="0" err="1">
                <a:ln>
                  <a:noFill/>
                </a:ln>
                <a:solidFill>
                  <a:prstClr val="black"/>
                </a:solidFill>
                <a:effectLst/>
                <a:uLnTx/>
                <a:uFillTx/>
                <a:latin typeface="Calibri"/>
                <a:ea typeface="微软雅黑"/>
                <a:cs typeface="+mn-cs"/>
              </a:rPr>
              <a:t>đặt</a:t>
            </a:r>
            <a:r>
              <a:rPr kumimoji="0" lang="en-US" altLang="zh-CN" sz="2800" b="0" i="0" u="none" strike="noStrike" kern="1200" cap="none" spc="0" normalizeH="0" noProof="0" dirty="0">
                <a:ln>
                  <a:noFill/>
                </a:ln>
                <a:solidFill>
                  <a:prstClr val="black"/>
                </a:solidFill>
                <a:effectLst/>
                <a:uLnTx/>
                <a:uFillTx/>
                <a:latin typeface="Calibri"/>
                <a:ea typeface="微软雅黑"/>
                <a:cs typeface="+mn-cs"/>
              </a:rPr>
              <a:t> </a:t>
            </a:r>
            <a:r>
              <a:rPr kumimoji="0" lang="en-US" altLang="zh-CN" sz="2800" b="0" i="0" u="none" strike="noStrike" kern="1200" cap="none" spc="0" normalizeH="0" noProof="0" dirty="0" err="1">
                <a:ln>
                  <a:noFill/>
                </a:ln>
                <a:solidFill>
                  <a:prstClr val="black"/>
                </a:solidFill>
                <a:effectLst/>
                <a:uLnTx/>
                <a:uFillTx/>
                <a:latin typeface="Calibri"/>
                <a:ea typeface="微软雅黑"/>
                <a:cs typeface="+mn-cs"/>
              </a:rPr>
              <a:t>câu</a:t>
            </a:r>
            <a:r>
              <a:rPr kumimoji="0" lang="en-US" altLang="zh-CN" sz="2800" b="0" i="0" u="none" strike="noStrike" kern="1200" cap="none" spc="0" normalizeH="0" noProof="0" dirty="0">
                <a:ln>
                  <a:noFill/>
                </a:ln>
                <a:solidFill>
                  <a:prstClr val="black"/>
                </a:solidFill>
                <a:effectLst/>
                <a:uLnTx/>
                <a:uFillTx/>
                <a:latin typeface="Calibri"/>
                <a:ea typeface="微软雅黑"/>
                <a:cs typeface="+mn-cs"/>
              </a:rPr>
              <a:t> </a:t>
            </a:r>
            <a:r>
              <a:rPr kumimoji="0" lang="en-US" altLang="zh-CN" sz="2800" b="0" i="0" u="none" strike="noStrike" kern="1200" cap="none" spc="0" normalizeH="0" noProof="0" dirty="0" err="1">
                <a:ln>
                  <a:noFill/>
                </a:ln>
                <a:solidFill>
                  <a:prstClr val="black"/>
                </a:solidFill>
                <a:effectLst/>
                <a:uLnTx/>
                <a:uFillTx/>
                <a:latin typeface="Calibri"/>
                <a:ea typeface="微软雅黑"/>
                <a:cs typeface="+mn-cs"/>
              </a:rPr>
              <a:t>hỏi</a:t>
            </a:r>
            <a:r>
              <a:rPr kumimoji="0" lang="en-US" altLang="zh-CN" sz="2800" b="0" i="0" u="none" strike="noStrike" kern="1200" cap="none" spc="0" normalizeH="0" noProof="0" dirty="0">
                <a:ln>
                  <a:noFill/>
                </a:ln>
                <a:solidFill>
                  <a:prstClr val="black"/>
                </a:solidFill>
                <a:effectLst/>
                <a:uLnTx/>
                <a:uFillTx/>
                <a:latin typeface="Calibri"/>
                <a:ea typeface="微软雅黑"/>
                <a:cs typeface="+mn-cs"/>
              </a:rPr>
              <a:t> </a:t>
            </a:r>
            <a:r>
              <a:rPr kumimoji="0" lang="en-US" altLang="zh-CN" sz="2800" b="0" i="0" u="none" strike="noStrike" kern="1200" cap="none" spc="0" normalizeH="0" noProof="0" dirty="0" err="1">
                <a:ln>
                  <a:noFill/>
                </a:ln>
                <a:solidFill>
                  <a:prstClr val="black"/>
                </a:solidFill>
                <a:effectLst/>
                <a:uLnTx/>
                <a:uFillTx/>
                <a:latin typeface="Calibri"/>
                <a:ea typeface="微软雅黑"/>
                <a:cs typeface="+mn-cs"/>
              </a:rPr>
              <a:t>về</a:t>
            </a:r>
            <a:r>
              <a:rPr kumimoji="0" lang="en-US" altLang="zh-CN" sz="2800" b="0" i="0" u="none" strike="noStrike" kern="1200" cap="none" spc="0" normalizeH="0" noProof="0" dirty="0">
                <a:ln>
                  <a:noFill/>
                </a:ln>
                <a:solidFill>
                  <a:prstClr val="black"/>
                </a:solidFill>
                <a:effectLst/>
                <a:uLnTx/>
                <a:uFillTx/>
                <a:latin typeface="Calibri"/>
                <a:ea typeface="微软雅黑"/>
                <a:cs typeface="+mn-cs"/>
              </a:rPr>
              <a:t> </a:t>
            </a:r>
            <a:r>
              <a:rPr kumimoji="0" lang="en-US" altLang="zh-CN" sz="2800" b="0" i="0" u="none" strike="noStrike" kern="1200" cap="none" spc="0" normalizeH="0" noProof="0" dirty="0" err="1">
                <a:ln>
                  <a:noFill/>
                </a:ln>
                <a:solidFill>
                  <a:prstClr val="black"/>
                </a:solidFill>
                <a:effectLst/>
                <a:uLnTx/>
                <a:uFillTx/>
                <a:latin typeface="Calibri"/>
                <a:ea typeface="微软雅黑"/>
                <a:cs typeface="+mn-cs"/>
              </a:rPr>
              <a:t>mọi</a:t>
            </a:r>
            <a:r>
              <a:rPr kumimoji="0" lang="en-US" altLang="zh-CN" sz="2800" b="0" i="0" u="none" strike="noStrike" kern="1200" cap="none" spc="0" normalizeH="0" noProof="0" dirty="0">
                <a:ln>
                  <a:noFill/>
                </a:ln>
                <a:solidFill>
                  <a:prstClr val="black"/>
                </a:solidFill>
                <a:effectLst/>
                <a:uLnTx/>
                <a:uFillTx/>
                <a:latin typeface="Calibri"/>
                <a:ea typeface="微软雅黑"/>
                <a:cs typeface="+mn-cs"/>
              </a:rPr>
              <a:t> </a:t>
            </a:r>
            <a:r>
              <a:rPr kumimoji="0" lang="en-US" altLang="zh-CN" sz="2800" b="0" i="0" u="none" strike="noStrike" kern="1200" cap="none" spc="0" normalizeH="0" noProof="0" dirty="0" err="1">
                <a:ln>
                  <a:noFill/>
                </a:ln>
                <a:solidFill>
                  <a:prstClr val="black"/>
                </a:solidFill>
                <a:effectLst/>
                <a:uLnTx/>
                <a:uFillTx/>
                <a:latin typeface="Calibri"/>
                <a:ea typeface="微软雅黑"/>
                <a:cs typeface="+mn-cs"/>
              </a:rPr>
              <a:t>thứ</a:t>
            </a:r>
            <a:r>
              <a:rPr kumimoji="0" lang="en-US" altLang="zh-CN" sz="2800" b="0" i="0" u="none" strike="noStrike" kern="1200" cap="none" spc="0" normalizeH="0" noProof="0" dirty="0">
                <a:ln>
                  <a:noFill/>
                </a:ln>
                <a:solidFill>
                  <a:prstClr val="black"/>
                </a:solidFill>
                <a:effectLst/>
                <a:uLnTx/>
                <a:uFillTx/>
                <a:latin typeface="Calibri"/>
                <a:ea typeface="微软雅黑"/>
                <a:cs typeface="+mn-cs"/>
              </a:rPr>
              <a:t> </a:t>
            </a:r>
            <a:r>
              <a:rPr kumimoji="0" lang="en-US" altLang="zh-CN" sz="2800" b="0" i="0" u="none" strike="noStrike" kern="1200" cap="none" spc="0" normalizeH="0" noProof="0" dirty="0" err="1">
                <a:ln>
                  <a:noFill/>
                </a:ln>
                <a:solidFill>
                  <a:prstClr val="black"/>
                </a:solidFill>
                <a:effectLst/>
                <a:uLnTx/>
                <a:uFillTx/>
                <a:latin typeface="Calibri"/>
                <a:ea typeface="微软雅黑"/>
                <a:cs typeface="+mn-cs"/>
              </a:rPr>
              <a:t>xung</a:t>
            </a:r>
            <a:r>
              <a:rPr kumimoji="0" lang="en-US" altLang="zh-CN" sz="2800" b="0" i="0" u="none" strike="noStrike" kern="1200" cap="none" spc="0" normalizeH="0" noProof="0" dirty="0">
                <a:ln>
                  <a:noFill/>
                </a:ln>
                <a:solidFill>
                  <a:prstClr val="black"/>
                </a:solidFill>
                <a:effectLst/>
                <a:uLnTx/>
                <a:uFillTx/>
                <a:latin typeface="Calibri"/>
                <a:ea typeface="微软雅黑"/>
                <a:cs typeface="+mn-cs"/>
              </a:rPr>
              <a:t> </a:t>
            </a:r>
            <a:r>
              <a:rPr kumimoji="0" lang="en-US" altLang="zh-CN" sz="2800" b="0" i="0" u="none" strike="noStrike" kern="1200" cap="none" spc="0" normalizeH="0" noProof="0" dirty="0" err="1">
                <a:ln>
                  <a:noFill/>
                </a:ln>
                <a:solidFill>
                  <a:prstClr val="black"/>
                </a:solidFill>
                <a:effectLst/>
                <a:uLnTx/>
                <a:uFillTx/>
                <a:latin typeface="Calibri"/>
                <a:ea typeface="微软雅黑"/>
                <a:cs typeface="+mn-cs"/>
              </a:rPr>
              <a:t>quanh</a:t>
            </a:r>
            <a:r>
              <a:rPr kumimoji="0" lang="en-US" altLang="zh-CN" sz="2800" b="0" i="0" u="none" strike="noStrike" kern="1200" cap="none" spc="0" normalizeH="0" noProof="0" dirty="0">
                <a:ln>
                  <a:noFill/>
                </a:ln>
                <a:solidFill>
                  <a:prstClr val="black"/>
                </a:solidFill>
                <a:effectLst/>
                <a:uLnTx/>
                <a:uFillTx/>
                <a:latin typeface="Calibri"/>
                <a:ea typeface="微软雅黑"/>
                <a:cs typeface="+mn-cs"/>
              </a:rPr>
              <a:t> </a:t>
            </a:r>
            <a:r>
              <a:rPr kumimoji="0" lang="en-US" altLang="zh-CN" sz="2800" b="0" i="0" u="none" strike="noStrike" kern="1200" cap="none" spc="0" normalizeH="0" noProof="0" dirty="0" err="1">
                <a:ln>
                  <a:noFill/>
                </a:ln>
                <a:solidFill>
                  <a:prstClr val="black"/>
                </a:solidFill>
                <a:effectLst/>
                <a:uLnTx/>
                <a:uFillTx/>
                <a:latin typeface="Calibri"/>
                <a:ea typeface="微软雅黑"/>
                <a:cs typeface="+mn-cs"/>
              </a:rPr>
              <a:t>mình</a:t>
            </a:r>
            <a:r>
              <a:rPr kumimoji="0" lang="en-US" altLang="zh-CN" sz="2800" b="0" i="0" u="none" strike="noStrike" kern="1200" cap="none" spc="0" normalizeH="0" noProof="0" dirty="0">
                <a:ln>
                  <a:noFill/>
                </a:ln>
                <a:solidFill>
                  <a:prstClr val="black"/>
                </a:solidFill>
                <a:effectLst/>
                <a:uLnTx/>
                <a:uFillTx/>
                <a:latin typeface="Calibri"/>
                <a:ea typeface="微软雅黑"/>
                <a:cs typeface="+mn-cs"/>
              </a:rPr>
              <a:t>.</a:t>
            </a:r>
            <a:endParaRPr kumimoji="0" lang="zh-CN" altLang="en-US" sz="2800" b="0" i="0" u="none" strike="noStrike" kern="1200" cap="none" spc="0" normalizeH="0" baseline="0" noProof="0" dirty="0">
              <a:ln>
                <a:noFill/>
              </a:ln>
              <a:solidFill>
                <a:prstClr val="black"/>
              </a:solidFill>
              <a:effectLst/>
              <a:uLnTx/>
              <a:uFillTx/>
              <a:latin typeface="Calibri"/>
              <a:ea typeface="微软雅黑"/>
              <a:cs typeface="+mn-cs"/>
            </a:endParaRPr>
          </a:p>
        </p:txBody>
      </p:sp>
    </p:spTree>
    <p:extLst>
      <p:ext uri="{BB962C8B-B14F-4D97-AF65-F5344CB8AC3E}">
        <p14:creationId xmlns:p14="http://schemas.microsoft.com/office/powerpoint/2010/main" val="3754414970"/>
      </p:ext>
    </p:extLst>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 calcmode="lin" valueType="num">
                                      <p:cBhvr>
                                        <p:cTn id="9" dur="500" fill="hold"/>
                                        <p:tgtEl>
                                          <p:spTgt spid="8"/>
                                        </p:tgtEl>
                                        <p:attrNameLst>
                                          <p:attrName>style.rotation</p:attrName>
                                        </p:attrNameLst>
                                      </p:cBhvr>
                                      <p:tavLst>
                                        <p:tav tm="0">
                                          <p:val>
                                            <p:fltVal val="360"/>
                                          </p:val>
                                        </p:tav>
                                        <p:tav tm="100000">
                                          <p:val>
                                            <p:fltVal val="0"/>
                                          </p:val>
                                        </p:tav>
                                      </p:tavLst>
                                    </p:anim>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3"/>
                                        </p:tgtEl>
                                        <p:attrNameLst>
                                          <p:attrName>style.visibility</p:attrName>
                                        </p:attrNameLst>
                                      </p:cBhvr>
                                      <p:to>
                                        <p:strVal val="visible"/>
                                      </p:to>
                                    </p:set>
                                    <p:anim calcmode="lin" valueType="num">
                                      <p:cBhvr additive="base">
                                        <p:cTn id="19" dur="500" fill="hold"/>
                                        <p:tgtEl>
                                          <p:spTgt spid="33"/>
                                        </p:tgtEl>
                                        <p:attrNameLst>
                                          <p:attrName>ppt_x</p:attrName>
                                        </p:attrNameLst>
                                      </p:cBhvr>
                                      <p:tavLst>
                                        <p:tav tm="0">
                                          <p:val>
                                            <p:strVal val="#ppt_x"/>
                                          </p:val>
                                        </p:tav>
                                        <p:tav tm="100000">
                                          <p:val>
                                            <p:strVal val="#ppt_x"/>
                                          </p:val>
                                        </p:tav>
                                      </p:tavLst>
                                    </p:anim>
                                    <p:anim calcmode="lin" valueType="num">
                                      <p:cBhvr additive="base">
                                        <p:cTn id="20"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8" presetClass="exit" presetSubtype="12" fill="hold" nodeType="clickEffect">
                                  <p:stCondLst>
                                    <p:cond delay="0"/>
                                  </p:stCondLst>
                                  <p:childTnLst>
                                    <p:animEffect transition="out" filter="strips(downLeft)">
                                      <p:cBhvr>
                                        <p:cTn id="24" dur="500"/>
                                        <p:tgtEl>
                                          <p:spTgt spid="4"/>
                                        </p:tgtEl>
                                      </p:cBhvr>
                                    </p:animEffect>
                                    <p:set>
                                      <p:cBhvr>
                                        <p:cTn id="25" dur="1" fill="hold">
                                          <p:stCondLst>
                                            <p:cond delay="499"/>
                                          </p:stCondLst>
                                        </p:cTn>
                                        <p:tgtEl>
                                          <p:spTgt spid="4"/>
                                        </p:tgtEl>
                                        <p:attrNameLst>
                                          <p:attrName>style.visibility</p:attrName>
                                        </p:attrNameLst>
                                      </p:cBhvr>
                                      <p:to>
                                        <p:strVal val="hidden"/>
                                      </p:to>
                                    </p:set>
                                  </p:childTnLst>
                                </p:cTn>
                              </p:par>
                              <p:par>
                                <p:cTn id="26" presetID="18" presetClass="exit" presetSubtype="12" fill="hold" grpId="1" nodeType="withEffect">
                                  <p:stCondLst>
                                    <p:cond delay="0"/>
                                  </p:stCondLst>
                                  <p:childTnLst>
                                    <p:animEffect transition="out" filter="strips(downLeft)">
                                      <p:cBhvr>
                                        <p:cTn id="27" dur="500"/>
                                        <p:tgtEl>
                                          <p:spTgt spid="33"/>
                                        </p:tgtEl>
                                      </p:cBhvr>
                                    </p:animEffect>
                                    <p:set>
                                      <p:cBhvr>
                                        <p:cTn id="28" dur="1" fill="hold">
                                          <p:stCondLst>
                                            <p:cond delay="499"/>
                                          </p:stCondLst>
                                        </p:cTn>
                                        <p:tgtEl>
                                          <p:spTgt spid="33"/>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p:cTn id="33" dur="500" fill="hold"/>
                                        <p:tgtEl>
                                          <p:spTgt spid="10"/>
                                        </p:tgtEl>
                                        <p:attrNameLst>
                                          <p:attrName>ppt_w</p:attrName>
                                        </p:attrNameLst>
                                      </p:cBhvr>
                                      <p:tavLst>
                                        <p:tav tm="0">
                                          <p:val>
                                            <p:fltVal val="0"/>
                                          </p:val>
                                        </p:tav>
                                        <p:tav tm="100000">
                                          <p:val>
                                            <p:strVal val="#ppt_w"/>
                                          </p:val>
                                        </p:tav>
                                      </p:tavLst>
                                    </p:anim>
                                    <p:anim calcmode="lin" valueType="num">
                                      <p:cBhvr>
                                        <p:cTn id="34" dur="500" fill="hold"/>
                                        <p:tgtEl>
                                          <p:spTgt spid="10"/>
                                        </p:tgtEl>
                                        <p:attrNameLst>
                                          <p:attrName>ppt_h</p:attrName>
                                        </p:attrNameLst>
                                      </p:cBhvr>
                                      <p:tavLst>
                                        <p:tav tm="0">
                                          <p:val>
                                            <p:fltVal val="0"/>
                                          </p:val>
                                        </p:tav>
                                        <p:tav tm="100000">
                                          <p:val>
                                            <p:strVal val="#ppt_h"/>
                                          </p:val>
                                        </p:tav>
                                      </p:tavLst>
                                    </p:anim>
                                    <p:animEffect transition="in" filter="fade">
                                      <p:cBhvr>
                                        <p:cTn id="35" dur="500"/>
                                        <p:tgtEl>
                                          <p:spTgt spid="10"/>
                                        </p:tgtEl>
                                      </p:cBhvr>
                                    </p:animEffect>
                                  </p:childTnLst>
                                </p:cTn>
                              </p:par>
                              <p:par>
                                <p:cTn id="36" presetID="53" presetClass="entr" presetSubtype="16" fill="hold" grpId="0" nodeType="withEffect">
                                  <p:stCondLst>
                                    <p:cond delay="0"/>
                                  </p:stCondLst>
                                  <p:childTnLst>
                                    <p:set>
                                      <p:cBhvr>
                                        <p:cTn id="37" dur="1" fill="hold">
                                          <p:stCondLst>
                                            <p:cond delay="0"/>
                                          </p:stCondLst>
                                        </p:cTn>
                                        <p:tgtEl>
                                          <p:spTgt spid="39"/>
                                        </p:tgtEl>
                                        <p:attrNameLst>
                                          <p:attrName>style.visibility</p:attrName>
                                        </p:attrNameLst>
                                      </p:cBhvr>
                                      <p:to>
                                        <p:strVal val="visible"/>
                                      </p:to>
                                    </p:set>
                                    <p:anim calcmode="lin" valueType="num">
                                      <p:cBhvr>
                                        <p:cTn id="38" dur="500" fill="hold"/>
                                        <p:tgtEl>
                                          <p:spTgt spid="39"/>
                                        </p:tgtEl>
                                        <p:attrNameLst>
                                          <p:attrName>ppt_w</p:attrName>
                                        </p:attrNameLst>
                                      </p:cBhvr>
                                      <p:tavLst>
                                        <p:tav tm="0">
                                          <p:val>
                                            <p:fltVal val="0"/>
                                          </p:val>
                                        </p:tav>
                                        <p:tav tm="100000">
                                          <p:val>
                                            <p:strVal val="#ppt_w"/>
                                          </p:val>
                                        </p:tav>
                                      </p:tavLst>
                                    </p:anim>
                                    <p:anim calcmode="lin" valueType="num">
                                      <p:cBhvr>
                                        <p:cTn id="39" dur="500" fill="hold"/>
                                        <p:tgtEl>
                                          <p:spTgt spid="39"/>
                                        </p:tgtEl>
                                        <p:attrNameLst>
                                          <p:attrName>ppt_h</p:attrName>
                                        </p:attrNameLst>
                                      </p:cBhvr>
                                      <p:tavLst>
                                        <p:tav tm="0">
                                          <p:val>
                                            <p:fltVal val="0"/>
                                          </p:val>
                                        </p:tav>
                                        <p:tav tm="100000">
                                          <p:val>
                                            <p:strVal val="#ppt_h"/>
                                          </p:val>
                                        </p:tav>
                                      </p:tavLst>
                                    </p:anim>
                                    <p:animEffect transition="in" filter="fade">
                                      <p:cBhvr>
                                        <p:cTn id="40"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3" grpId="1" animBg="1"/>
      <p:bldP spid="39"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463</TotalTime>
  <Words>555</Words>
  <Application>Microsoft Office PowerPoint</Application>
  <PresentationFormat>Widescreen</PresentationFormat>
  <Paragraphs>57</Paragraphs>
  <Slides>23</Slides>
  <Notes>23</Notes>
  <HiddenSlides>0</HiddenSlides>
  <MMClips>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23</vt:i4>
      </vt:variant>
    </vt:vector>
  </HeadingPairs>
  <TitlesOfParts>
    <vt:vector size="30" baseType="lpstr">
      <vt:lpstr>等线</vt:lpstr>
      <vt:lpstr>微软雅黑</vt:lpstr>
      <vt:lpstr>Arial</vt:lpstr>
      <vt:lpstr>Bahnschrift SemiLight SemiConde</vt:lpstr>
      <vt:lpstr>Calibri</vt:lpstr>
      <vt:lpstr>Comic Sans MS</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Nguyen Thom</cp:lastModifiedBy>
  <cp:revision>49</cp:revision>
  <dcterms:created xsi:type="dcterms:W3CDTF">2022-07-15T01:13:52Z</dcterms:created>
  <dcterms:modified xsi:type="dcterms:W3CDTF">2024-11-08T07:47:49Z</dcterms:modified>
</cp:coreProperties>
</file>