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20"/>
  </p:notesMasterIdLst>
  <p:sldIdLst>
    <p:sldId id="479" r:id="rId2"/>
    <p:sldId id="480" r:id="rId3"/>
    <p:sldId id="451" r:id="rId4"/>
    <p:sldId id="492" r:id="rId5"/>
    <p:sldId id="458" r:id="rId6"/>
    <p:sldId id="496" r:id="rId7"/>
    <p:sldId id="494" r:id="rId8"/>
    <p:sldId id="484" r:id="rId9"/>
    <p:sldId id="461" r:id="rId10"/>
    <p:sldId id="485" r:id="rId11"/>
    <p:sldId id="467" r:id="rId12"/>
    <p:sldId id="486" r:id="rId13"/>
    <p:sldId id="466" r:id="rId14"/>
    <p:sldId id="493" r:id="rId15"/>
    <p:sldId id="495" r:id="rId16"/>
    <p:sldId id="490" r:id="rId17"/>
    <p:sldId id="498" r:id="rId18"/>
    <p:sldId id="497"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AE9D"/>
    <a:srgbClr val="81B7D9"/>
    <a:srgbClr val="F583D4"/>
    <a:srgbClr val="61EBF9"/>
    <a:srgbClr val="E51FBB"/>
    <a:srgbClr val="F187DA"/>
    <a:srgbClr val="FF7707"/>
    <a:srgbClr val="FFFF99"/>
    <a:srgbClr val="404040"/>
    <a:srgbClr val="FFFB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257" autoAdjust="0"/>
    <p:restoredTop sz="94660"/>
  </p:normalViewPr>
  <p:slideViewPr>
    <p:cSldViewPr snapToGrid="0">
      <p:cViewPr varScale="1">
        <p:scale>
          <a:sx n="75" d="100"/>
          <a:sy n="75" d="100"/>
        </p:scale>
        <p:origin x="58" y="264"/>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E24B90-7FE2-438E-8627-9F649C7C7BB2}" type="datetimeFigureOut">
              <a:rPr lang="en-US" smtClean="0"/>
              <a:t>10/27/2024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695E07-2CAC-430A-8627-C82008EBD43B}" type="slidenum">
              <a:rPr lang="en-US" smtClean="0"/>
              <a:t>‹#›</a:t>
            </a:fld>
            <a:endParaRPr lang="en-US"/>
          </a:p>
        </p:txBody>
      </p:sp>
    </p:spTree>
    <p:extLst>
      <p:ext uri="{BB962C8B-B14F-4D97-AF65-F5344CB8AC3E}">
        <p14:creationId xmlns:p14="http://schemas.microsoft.com/office/powerpoint/2010/main" val="31157786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reserve="1">
  <p:cSld name="1_Title Slide">
    <p:spTree>
      <p:nvGrpSpPr>
        <p:cNvPr id="1" name="Shape 11"/>
        <p:cNvGrpSpPr/>
        <p:nvPr/>
      </p:nvGrpSpPr>
      <p:grpSpPr>
        <a:xfrm>
          <a:off x="0" y="0"/>
          <a:ext cx="0" cy="0"/>
          <a:chOff x="0" y="0"/>
          <a:chExt cx="0" cy="0"/>
        </a:xfrm>
      </p:grpSpPr>
      <p:pic>
        <p:nvPicPr>
          <p:cNvPr id="12" name="Google Shape;12;p7"/>
          <p:cNvPicPr preferRelativeResize="0"/>
          <p:nvPr/>
        </p:nvPicPr>
        <p:blipFill rotWithShape="1">
          <a:blip r:embed="rId2">
            <a:alphaModFix/>
          </a:blip>
          <a:srcRect/>
          <a:stretch/>
        </p:blipFill>
        <p:spPr>
          <a:xfrm>
            <a:off x="-101447" y="-90897"/>
            <a:ext cx="12613688" cy="7095200"/>
          </a:xfrm>
          <a:prstGeom prst="rect">
            <a:avLst/>
          </a:prstGeom>
          <a:noFill/>
          <a:ln>
            <a:noFill/>
          </a:ln>
        </p:spPr>
      </p:pic>
      <p:sp>
        <p:nvSpPr>
          <p:cNvPr id="13" name="Google Shape;13;p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14" name="Google Shape;14;p7"/>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en-US"/>
              <a:t>Click to edit Master subtitle style</a:t>
            </a:r>
            <a:endParaRPr/>
          </a:p>
        </p:txBody>
      </p:sp>
      <p:sp>
        <p:nvSpPr>
          <p:cNvPr id="15" name="Google Shape;15;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10/27/2024</a:t>
            </a:fld>
            <a:endParaRPr lang="en-US"/>
          </a:p>
        </p:txBody>
      </p:sp>
      <p:sp>
        <p:nvSpPr>
          <p:cNvPr id="16" name="Google Shape;16;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17" name="Google Shape;17;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
        <p:nvSpPr>
          <p:cNvPr id="18" name="Google Shape;18;p7"/>
          <p:cNvSpPr/>
          <p:nvPr/>
        </p:nvSpPr>
        <p:spPr>
          <a:xfrm>
            <a:off x="2629361" y="1930595"/>
            <a:ext cx="852022" cy="852022"/>
          </a:xfrm>
          <a:prstGeom prst="ellipse">
            <a:avLst/>
          </a:prstGeom>
          <a:solidFill>
            <a:srgbClr val="FEE5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9" name="Oval 8">
            <a:extLst>
              <a:ext uri="{FF2B5EF4-FFF2-40B4-BE49-F238E27FC236}">
                <a16:creationId xmlns="" xmlns:a16="http://schemas.microsoft.com/office/drawing/2014/main" id="{1146B2CB-5A67-4AB8-9A1B-7AE29B183FB4}"/>
              </a:ext>
            </a:extLst>
          </p:cNvPr>
          <p:cNvSpPr/>
          <p:nvPr userDrawn="1"/>
        </p:nvSpPr>
        <p:spPr>
          <a:xfrm>
            <a:off x="2629361" y="1930595"/>
            <a:ext cx="852022" cy="852022"/>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a:extLst>
              <a:ext uri="{FF2B5EF4-FFF2-40B4-BE49-F238E27FC236}">
                <a16:creationId xmlns="" xmlns:a16="http://schemas.microsoft.com/office/drawing/2014/main" id="{B8854412-3EAB-4AA7-B56F-08B87120912A}"/>
              </a:ext>
            </a:extLst>
          </p:cNvPr>
          <p:cNvSpPr/>
          <p:nvPr userDrawn="1"/>
        </p:nvSpPr>
        <p:spPr>
          <a:xfrm>
            <a:off x="11117480" y="104502"/>
            <a:ext cx="1158441" cy="1449977"/>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898400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C3AE678F-A982-4A11-B6D5-E4EA8E0CAAC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2004"/>
            <a:ext cx="12184879" cy="6853994"/>
          </a:xfrm>
          <a:prstGeom prst="rect">
            <a:avLst/>
          </a:prstGeom>
        </p:spPr>
      </p:pic>
      <p:sp>
        <p:nvSpPr>
          <p:cNvPr id="2" name="Vertical Title 1">
            <a:extLst>
              <a:ext uri="{FF2B5EF4-FFF2-40B4-BE49-F238E27FC236}">
                <a16:creationId xmlns="" xmlns:a16="http://schemas.microsoft.com/office/drawing/2014/main" id="{9401CF19-F0A5-4049-B00B-5887BAD1E98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E6CFEB78-67CD-4D61-A945-C99A96A6C12F}"/>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03EC5EB8-55E4-40D3-9444-A75EEE310818}"/>
              </a:ext>
            </a:extLst>
          </p:cNvPr>
          <p:cNvSpPr>
            <a:spLocks noGrp="1"/>
          </p:cNvSpPr>
          <p:nvPr>
            <p:ph type="dt" sz="half" idx="10"/>
          </p:nvPr>
        </p:nvSpPr>
        <p:spPr/>
        <p:txBody>
          <a:bodyPr/>
          <a:lstStyle/>
          <a:p>
            <a:fld id="{FE1C8935-5503-46B3-AA64-FDD06962785D}" type="datetimeFigureOut">
              <a:rPr lang="en-US" smtClean="0"/>
              <a:t>10/27/2024</a:t>
            </a:fld>
            <a:endParaRPr lang="en-US"/>
          </a:p>
        </p:txBody>
      </p:sp>
      <p:sp>
        <p:nvSpPr>
          <p:cNvPr id="5" name="Footer Placeholder 4">
            <a:extLst>
              <a:ext uri="{FF2B5EF4-FFF2-40B4-BE49-F238E27FC236}">
                <a16:creationId xmlns="" xmlns:a16="http://schemas.microsoft.com/office/drawing/2014/main" id="{5C24AE4C-470C-4596-927E-BEBE02463E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E848276C-9A0E-4BF6-88D9-D4C27235EE16}"/>
              </a:ext>
            </a:extLst>
          </p:cNvPr>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7929263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CA149D5-D9AD-4ACB-B6FF-2DAC3709B96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804FFB89-B9BD-4AE7-AEE1-E3D3BB9C45D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 xmlns:a16="http://schemas.microsoft.com/office/drawing/2014/main" id="{8655F649-BCD4-4DF4-9D3A-5A1788C1E30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56077461-4DD8-41EB-BB6D-74D8AE1E751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 xmlns:a16="http://schemas.microsoft.com/office/drawing/2014/main" id="{49960BD7-E350-4338-AE4E-097AA1748BE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B9C91111-8CC6-49E8-AFF4-460D7AA5C404}"/>
              </a:ext>
            </a:extLst>
          </p:cNvPr>
          <p:cNvSpPr>
            <a:spLocks noGrp="1"/>
          </p:cNvSpPr>
          <p:nvPr>
            <p:ph type="dt" sz="half" idx="10"/>
          </p:nvPr>
        </p:nvSpPr>
        <p:spPr/>
        <p:txBody>
          <a:bodyPr/>
          <a:lstStyle/>
          <a:p>
            <a:fld id="{FE1C8935-5503-46B3-AA64-FDD06962785D}" type="datetimeFigureOut">
              <a:rPr lang="en-US" smtClean="0"/>
              <a:t>10/27/2024</a:t>
            </a:fld>
            <a:endParaRPr lang="en-US"/>
          </a:p>
        </p:txBody>
      </p:sp>
      <p:sp>
        <p:nvSpPr>
          <p:cNvPr id="8" name="Footer Placeholder 7">
            <a:extLst>
              <a:ext uri="{FF2B5EF4-FFF2-40B4-BE49-F238E27FC236}">
                <a16:creationId xmlns="" xmlns:a16="http://schemas.microsoft.com/office/drawing/2014/main" id="{AEB47E37-C210-4655-8E14-302E21E832C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3E78A9EA-D7E5-4BBD-AB42-C9A78E6B6603}"/>
              </a:ext>
            </a:extLst>
          </p:cNvPr>
          <p:cNvSpPr>
            <a:spLocks noGrp="1"/>
          </p:cNvSpPr>
          <p:nvPr>
            <p:ph type="sldNum" sz="quarter" idx="12"/>
          </p:nvPr>
        </p:nvSpPr>
        <p:spPr/>
        <p:txBody>
          <a:bodyPr/>
          <a:lstStyle/>
          <a:p>
            <a:fld id="{9306B73E-E889-4101-943F-C932486AC50A}" type="slidenum">
              <a:rPr lang="en-US" smtClean="0"/>
              <a:t>‹#›</a:t>
            </a:fld>
            <a:endParaRPr lang="en-US"/>
          </a:p>
        </p:txBody>
      </p:sp>
      <p:pic>
        <p:nvPicPr>
          <p:cNvPr id="11" name="Picture 10">
            <a:extLst>
              <a:ext uri="{FF2B5EF4-FFF2-40B4-BE49-F238E27FC236}">
                <a16:creationId xmlns="" xmlns:a16="http://schemas.microsoft.com/office/drawing/2014/main" id="{3A878C85-2C2D-4555-91B2-7F695AA418C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Tree>
    <p:extLst>
      <p:ext uri="{BB962C8B-B14F-4D97-AF65-F5344CB8AC3E}">
        <p14:creationId xmlns:p14="http://schemas.microsoft.com/office/powerpoint/2010/main" val="14320770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17924D6A-472E-448D-8813-6E371576B3A6}" type="slidenum">
              <a:rPr lang="en-US"/>
              <a:pPr/>
              <a:t>‹#›</a:t>
            </a:fld>
            <a:endParaRPr lang="en-US"/>
          </a:p>
        </p:txBody>
      </p:sp>
    </p:spTree>
    <p:extLst>
      <p:ext uri="{BB962C8B-B14F-4D97-AF65-F5344CB8AC3E}">
        <p14:creationId xmlns:p14="http://schemas.microsoft.com/office/powerpoint/2010/main" val="1906273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97EBB88A-6169-4E7A-BCEB-6A8E75CAC67E}" type="slidenum">
              <a:rPr lang="en-US" altLang="en-US"/>
              <a:pPr/>
              <a:t>‹#›</a:t>
            </a:fld>
            <a:endParaRPr lang="en-US" altLang="en-US"/>
          </a:p>
        </p:txBody>
      </p:sp>
    </p:spTree>
    <p:extLst>
      <p:ext uri="{BB962C8B-B14F-4D97-AF65-F5344CB8AC3E}">
        <p14:creationId xmlns:p14="http://schemas.microsoft.com/office/powerpoint/2010/main" val="30478507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reserve="1" userDrawn="1">
  <p:cSld name="2_Title and Content">
    <p:spTree>
      <p:nvGrpSpPr>
        <p:cNvPr id="1" name="Shape 19"/>
        <p:cNvGrpSpPr/>
        <p:nvPr/>
      </p:nvGrpSpPr>
      <p:grpSpPr>
        <a:xfrm>
          <a:off x="0" y="0"/>
          <a:ext cx="0" cy="0"/>
          <a:chOff x="0" y="0"/>
          <a:chExt cx="0" cy="0"/>
        </a:xfrm>
      </p:grpSpPr>
      <p:pic>
        <p:nvPicPr>
          <p:cNvPr id="20" name="Google Shape;20;p8"/>
          <p:cNvPicPr preferRelativeResize="0"/>
          <p:nvPr userDrawn="1"/>
        </p:nvPicPr>
        <p:blipFill rotWithShape="1">
          <a:blip r:embed="rId2">
            <a:alphaModFix/>
          </a:blip>
          <a:srcRect/>
          <a:stretch/>
        </p:blipFill>
        <p:spPr>
          <a:xfrm>
            <a:off x="0" y="20643"/>
            <a:ext cx="12184879" cy="6816715"/>
          </a:xfrm>
          <a:prstGeom prst="rect">
            <a:avLst/>
          </a:prstGeom>
          <a:noFill/>
          <a:ln>
            <a:noFill/>
          </a:ln>
        </p:spPr>
      </p:pic>
      <p:sp>
        <p:nvSpPr>
          <p:cNvPr id="23" name="Google Shape;23;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10/27/2024</a:t>
            </a:fld>
            <a:endParaRPr lang="en-US"/>
          </a:p>
        </p:txBody>
      </p:sp>
      <p:sp>
        <p:nvSpPr>
          <p:cNvPr id="24" name="Google Shape;24;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25" name="Google Shape;25;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34205126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Title and Content" preserve="1" userDrawn="1">
  <p:cSld name="2_Title and Content">
    <p:spTree>
      <p:nvGrpSpPr>
        <p:cNvPr id="1" name="Shape 26"/>
        <p:cNvGrpSpPr/>
        <p:nvPr/>
      </p:nvGrpSpPr>
      <p:grpSpPr>
        <a:xfrm>
          <a:off x="0" y="0"/>
          <a:ext cx="0" cy="0"/>
          <a:chOff x="0" y="0"/>
          <a:chExt cx="0" cy="0"/>
        </a:xfrm>
      </p:grpSpPr>
      <p:pic>
        <p:nvPicPr>
          <p:cNvPr id="27" name="Google Shape;27;p9"/>
          <p:cNvPicPr preferRelativeResize="0"/>
          <p:nvPr/>
        </p:nvPicPr>
        <p:blipFill rotWithShape="1">
          <a:blip r:embed="rId2">
            <a:alphaModFix/>
          </a:blip>
          <a:srcRect/>
          <a:stretch/>
        </p:blipFill>
        <p:spPr>
          <a:xfrm>
            <a:off x="9520" y="2004"/>
            <a:ext cx="12165839" cy="6853994"/>
          </a:xfrm>
          <a:prstGeom prst="rect">
            <a:avLst/>
          </a:prstGeom>
          <a:noFill/>
          <a:ln>
            <a:noFill/>
          </a:ln>
        </p:spPr>
      </p:pic>
    </p:spTree>
    <p:extLst>
      <p:ext uri="{BB962C8B-B14F-4D97-AF65-F5344CB8AC3E}">
        <p14:creationId xmlns:p14="http://schemas.microsoft.com/office/powerpoint/2010/main" val="24941755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2_Title and Content" preserve="1" userDrawn="1">
  <p:cSld name="2_Title and Content">
    <p:spTree>
      <p:nvGrpSpPr>
        <p:cNvPr id="1" name="Shape 33"/>
        <p:cNvGrpSpPr/>
        <p:nvPr/>
      </p:nvGrpSpPr>
      <p:grpSpPr>
        <a:xfrm>
          <a:off x="0" y="0"/>
          <a:ext cx="0" cy="0"/>
          <a:chOff x="0" y="0"/>
          <a:chExt cx="0" cy="0"/>
        </a:xfrm>
      </p:grpSpPr>
      <p:pic>
        <p:nvPicPr>
          <p:cNvPr id="34" name="Google Shape;34;p10"/>
          <p:cNvPicPr preferRelativeResize="0"/>
          <p:nvPr/>
        </p:nvPicPr>
        <p:blipFill rotWithShape="1">
          <a:blip r:embed="rId2">
            <a:alphaModFix/>
          </a:blip>
          <a:srcRect/>
          <a:stretch/>
        </p:blipFill>
        <p:spPr>
          <a:xfrm>
            <a:off x="9520" y="2004"/>
            <a:ext cx="12165839" cy="6853993"/>
          </a:xfrm>
          <a:prstGeom prst="rect">
            <a:avLst/>
          </a:prstGeom>
          <a:noFill/>
          <a:ln>
            <a:noFill/>
          </a:ln>
        </p:spPr>
      </p:pic>
      <p:sp>
        <p:nvSpPr>
          <p:cNvPr id="37" name="Google Shape;37;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10/27/2024</a:t>
            </a:fld>
            <a:endParaRPr lang="en-US"/>
          </a:p>
        </p:txBody>
      </p:sp>
      <p:sp>
        <p:nvSpPr>
          <p:cNvPr id="38" name="Google Shape;38;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9" name="Google Shape;39;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10723939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reserve="1">
  <p:cSld name="1_Comparison">
    <p:spTree>
      <p:nvGrpSpPr>
        <p:cNvPr id="1" name="Shape 40"/>
        <p:cNvGrpSpPr/>
        <p:nvPr/>
      </p:nvGrpSpPr>
      <p:grpSpPr>
        <a:xfrm>
          <a:off x="0" y="0"/>
          <a:ext cx="0" cy="0"/>
          <a:chOff x="0" y="0"/>
          <a:chExt cx="0" cy="0"/>
        </a:xfrm>
      </p:grpSpPr>
      <p:sp>
        <p:nvSpPr>
          <p:cNvPr id="41" name="Google Shape;41;p1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42" name="Google Shape;42;p1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43" name="Google Shape;43;p1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44" name="Google Shape;44;p1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45" name="Google Shape;45;p1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46" name="Google Shape;46;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10/27/2024</a:t>
            </a:fld>
            <a:endParaRPr lang="en-US"/>
          </a:p>
        </p:txBody>
      </p:sp>
      <p:sp>
        <p:nvSpPr>
          <p:cNvPr id="47" name="Google Shape;47;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48" name="Google Shape;48;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pic>
        <p:nvPicPr>
          <p:cNvPr id="49" name="Google Shape;49;p11"/>
          <p:cNvPicPr preferRelativeResize="0"/>
          <p:nvPr/>
        </p:nvPicPr>
        <p:blipFill rotWithShape="1">
          <a:blip r:embed="rId2">
            <a:alphaModFix/>
          </a:blip>
          <a:srcRect/>
          <a:stretch/>
        </p:blipFill>
        <p:spPr>
          <a:xfrm>
            <a:off x="0" y="18651"/>
            <a:ext cx="12191999" cy="6820698"/>
          </a:xfrm>
          <a:prstGeom prst="rect">
            <a:avLst/>
          </a:prstGeom>
          <a:noFill/>
          <a:ln>
            <a:noFill/>
          </a:ln>
        </p:spPr>
      </p:pic>
      <p:sp>
        <p:nvSpPr>
          <p:cNvPr id="11" name="Oval 10">
            <a:extLst>
              <a:ext uri="{FF2B5EF4-FFF2-40B4-BE49-F238E27FC236}">
                <a16:creationId xmlns="" xmlns:a16="http://schemas.microsoft.com/office/drawing/2014/main" id="{9B908A02-C502-4548-9EAB-050D6F38031A}"/>
              </a:ext>
            </a:extLst>
          </p:cNvPr>
          <p:cNvSpPr/>
          <p:nvPr userDrawn="1"/>
        </p:nvSpPr>
        <p:spPr>
          <a:xfrm>
            <a:off x="10772991" y="141787"/>
            <a:ext cx="1158441" cy="1449977"/>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54905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6D1F7F18-CCB7-414F-B16B-64885FE5FED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1448" y="-90897"/>
            <a:ext cx="12613690" cy="7095200"/>
          </a:xfrm>
          <a:prstGeom prst="rect">
            <a:avLst/>
          </a:prstGeom>
        </p:spPr>
      </p:pic>
      <p:sp>
        <p:nvSpPr>
          <p:cNvPr id="2" name="Title 1">
            <a:extLst>
              <a:ext uri="{FF2B5EF4-FFF2-40B4-BE49-F238E27FC236}">
                <a16:creationId xmlns="" xmlns:a16="http://schemas.microsoft.com/office/drawing/2014/main" id="{0ED805BF-682A-40E7-A8E6-EFFF65BEC289}"/>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 xmlns:a16="http://schemas.microsoft.com/office/drawing/2014/main" id="{55ACBDF3-D54A-4F8A-9ACC-26F0AF54210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37DE62C5-69E7-4A83-8593-1781013135A0}"/>
              </a:ext>
            </a:extLst>
          </p:cNvPr>
          <p:cNvSpPr>
            <a:spLocks noGrp="1"/>
          </p:cNvSpPr>
          <p:nvPr>
            <p:ph type="dt" sz="half" idx="10"/>
          </p:nvPr>
        </p:nvSpPr>
        <p:spPr/>
        <p:txBody>
          <a:bodyPr/>
          <a:lstStyle/>
          <a:p>
            <a:fld id="{FE1C8935-5503-46B3-AA64-FDD06962785D}" type="datetimeFigureOut">
              <a:rPr lang="en-US" smtClean="0"/>
              <a:t>10/27/2024</a:t>
            </a:fld>
            <a:endParaRPr lang="en-US"/>
          </a:p>
        </p:txBody>
      </p:sp>
      <p:sp>
        <p:nvSpPr>
          <p:cNvPr id="5" name="Footer Placeholder 4">
            <a:extLst>
              <a:ext uri="{FF2B5EF4-FFF2-40B4-BE49-F238E27FC236}">
                <a16:creationId xmlns="" xmlns:a16="http://schemas.microsoft.com/office/drawing/2014/main" id="{7624EA7C-0BEB-441A-8A40-755387E10E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38DC6656-9747-40E9-A931-748DC0D7F7A7}"/>
              </a:ext>
            </a:extLst>
          </p:cNvPr>
          <p:cNvSpPr>
            <a:spLocks noGrp="1"/>
          </p:cNvSpPr>
          <p:nvPr>
            <p:ph type="sldNum" sz="quarter" idx="12"/>
          </p:nvPr>
        </p:nvSpPr>
        <p:spPr/>
        <p:txBody>
          <a:bodyPr/>
          <a:lstStyle/>
          <a:p>
            <a:fld id="{9306B73E-E889-4101-943F-C932486AC50A}" type="slidenum">
              <a:rPr lang="en-US" smtClean="0"/>
              <a:t>‹#›</a:t>
            </a:fld>
            <a:endParaRPr lang="en-US"/>
          </a:p>
        </p:txBody>
      </p:sp>
      <p:sp>
        <p:nvSpPr>
          <p:cNvPr id="8" name="Oval 7">
            <a:extLst>
              <a:ext uri="{FF2B5EF4-FFF2-40B4-BE49-F238E27FC236}">
                <a16:creationId xmlns="" xmlns:a16="http://schemas.microsoft.com/office/drawing/2014/main" id="{E36E4766-883B-4D27-9EF0-95A9BD22266C}"/>
              </a:ext>
            </a:extLst>
          </p:cNvPr>
          <p:cNvSpPr/>
          <p:nvPr userDrawn="1"/>
        </p:nvSpPr>
        <p:spPr>
          <a:xfrm>
            <a:off x="2629361" y="1930595"/>
            <a:ext cx="852022" cy="852022"/>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 xmlns:a16="http://schemas.microsoft.com/office/drawing/2014/main" id="{1C8CD6EA-0CF6-4D9F-8B2E-4E915342B957}"/>
              </a:ext>
            </a:extLst>
          </p:cNvPr>
          <p:cNvSpPr/>
          <p:nvPr userDrawn="1"/>
        </p:nvSpPr>
        <p:spPr>
          <a:xfrm>
            <a:off x="11117480" y="104502"/>
            <a:ext cx="1158441" cy="1449977"/>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955518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BB350663-EC9A-4C44-B607-B63DB2B7FE3A}"/>
              </a:ext>
            </a:extLst>
          </p:cNvPr>
          <p:cNvPicPr>
            <a:picLocks noChangeAspect="1"/>
          </p:cNvPicPr>
          <p:nvPr userDrawn="1"/>
        </p:nvPicPr>
        <p:blipFill>
          <a:blip r:embed="rId2"/>
          <a:stretch>
            <a:fillRect/>
          </a:stretch>
        </p:blipFill>
        <p:spPr>
          <a:xfrm>
            <a:off x="0" y="1"/>
            <a:ext cx="12184879" cy="6858000"/>
          </a:xfrm>
          <a:prstGeom prst="rect">
            <a:avLst/>
          </a:prstGeom>
        </p:spPr>
      </p:pic>
      <p:sp>
        <p:nvSpPr>
          <p:cNvPr id="2" name="Title 1">
            <a:extLst>
              <a:ext uri="{FF2B5EF4-FFF2-40B4-BE49-F238E27FC236}">
                <a16:creationId xmlns="" xmlns:a16="http://schemas.microsoft.com/office/drawing/2014/main" id="{35246000-100C-40C4-BEF3-5A3E38B699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EDFDF0F9-3FE1-432B-9703-5AE876434F3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F75A5E0-2AFF-4AB5-ACE6-7DA7CD466188}"/>
              </a:ext>
            </a:extLst>
          </p:cNvPr>
          <p:cNvSpPr>
            <a:spLocks noGrp="1"/>
          </p:cNvSpPr>
          <p:nvPr>
            <p:ph type="dt" sz="half" idx="10"/>
          </p:nvPr>
        </p:nvSpPr>
        <p:spPr/>
        <p:txBody>
          <a:bodyPr/>
          <a:lstStyle/>
          <a:p>
            <a:fld id="{FE1C8935-5503-46B3-AA64-FDD06962785D}" type="datetimeFigureOut">
              <a:rPr lang="en-US" smtClean="0"/>
              <a:t>10/27/2024</a:t>
            </a:fld>
            <a:endParaRPr lang="en-US"/>
          </a:p>
        </p:txBody>
      </p:sp>
      <p:sp>
        <p:nvSpPr>
          <p:cNvPr id="5" name="Footer Placeholder 4">
            <a:extLst>
              <a:ext uri="{FF2B5EF4-FFF2-40B4-BE49-F238E27FC236}">
                <a16:creationId xmlns="" xmlns:a16="http://schemas.microsoft.com/office/drawing/2014/main" id="{6BF69C67-F520-4179-9639-626A998091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C75F03E5-824A-4731-8801-F2B2084D9ACF}"/>
              </a:ext>
            </a:extLst>
          </p:cNvPr>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18126839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BB350663-EC9A-4C44-B607-B63DB2B7FE3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2004"/>
            <a:ext cx="12184879" cy="6853994"/>
          </a:xfrm>
          <a:prstGeom prst="rect">
            <a:avLst/>
          </a:prstGeom>
        </p:spPr>
      </p:pic>
      <p:sp>
        <p:nvSpPr>
          <p:cNvPr id="2" name="Title 1">
            <a:extLst>
              <a:ext uri="{FF2B5EF4-FFF2-40B4-BE49-F238E27FC236}">
                <a16:creationId xmlns="" xmlns:a16="http://schemas.microsoft.com/office/drawing/2014/main" id="{35246000-100C-40C4-BEF3-5A3E38B699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EDFDF0F9-3FE1-432B-9703-5AE876434F3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F75A5E0-2AFF-4AB5-ACE6-7DA7CD466188}"/>
              </a:ext>
            </a:extLst>
          </p:cNvPr>
          <p:cNvSpPr>
            <a:spLocks noGrp="1"/>
          </p:cNvSpPr>
          <p:nvPr>
            <p:ph type="dt" sz="half" idx="10"/>
          </p:nvPr>
        </p:nvSpPr>
        <p:spPr/>
        <p:txBody>
          <a:bodyPr/>
          <a:lstStyle/>
          <a:p>
            <a:fld id="{FE1C8935-5503-46B3-AA64-FDD06962785D}" type="datetimeFigureOut">
              <a:rPr lang="en-US" smtClean="0"/>
              <a:t>10/27/2024</a:t>
            </a:fld>
            <a:endParaRPr lang="en-US"/>
          </a:p>
        </p:txBody>
      </p:sp>
      <p:sp>
        <p:nvSpPr>
          <p:cNvPr id="5" name="Footer Placeholder 4">
            <a:extLst>
              <a:ext uri="{FF2B5EF4-FFF2-40B4-BE49-F238E27FC236}">
                <a16:creationId xmlns="" xmlns:a16="http://schemas.microsoft.com/office/drawing/2014/main" id="{6BF69C67-F520-4179-9639-626A998091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C75F03E5-824A-4731-8801-F2B2084D9ACF}"/>
              </a:ext>
            </a:extLst>
          </p:cNvPr>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5498888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56C6A0C5-A58D-497D-87A0-F926B583C14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2004"/>
            <a:ext cx="12184879" cy="6853994"/>
          </a:xfrm>
          <a:prstGeom prst="rect">
            <a:avLst/>
          </a:prstGeom>
        </p:spPr>
      </p:pic>
      <p:sp>
        <p:nvSpPr>
          <p:cNvPr id="2" name="Title 1">
            <a:extLst>
              <a:ext uri="{FF2B5EF4-FFF2-40B4-BE49-F238E27FC236}">
                <a16:creationId xmlns="" xmlns:a16="http://schemas.microsoft.com/office/drawing/2014/main" id="{8DAED18E-A2B7-4E79-BCB2-5A940B92F77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0A76CAEA-67BE-4816-B1E7-41658737EAF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E957672-735A-48CF-B4BE-6D36071204BD}"/>
              </a:ext>
            </a:extLst>
          </p:cNvPr>
          <p:cNvSpPr>
            <a:spLocks noGrp="1"/>
          </p:cNvSpPr>
          <p:nvPr>
            <p:ph type="dt" sz="half" idx="10"/>
          </p:nvPr>
        </p:nvSpPr>
        <p:spPr/>
        <p:txBody>
          <a:bodyPr/>
          <a:lstStyle/>
          <a:p>
            <a:fld id="{FE1C8935-5503-46B3-AA64-FDD06962785D}" type="datetimeFigureOut">
              <a:rPr lang="en-US" smtClean="0"/>
              <a:t>10/27/2024</a:t>
            </a:fld>
            <a:endParaRPr lang="en-US"/>
          </a:p>
        </p:txBody>
      </p:sp>
      <p:sp>
        <p:nvSpPr>
          <p:cNvPr id="5" name="Footer Placeholder 4">
            <a:extLst>
              <a:ext uri="{FF2B5EF4-FFF2-40B4-BE49-F238E27FC236}">
                <a16:creationId xmlns="" xmlns:a16="http://schemas.microsoft.com/office/drawing/2014/main" id="{8FE929CE-D546-45E7-9512-43EAA33AD8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DCB64245-321E-4D0A-977E-D09E6120CE57}"/>
              </a:ext>
            </a:extLst>
          </p:cNvPr>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34705010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5CEE5A00-8F8E-42AF-90E2-066651466F4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BED880EE-B25B-4758-91EB-EBD635871C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D8255D9-F2D3-47EC-8DB1-5B378E86D5E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1C8935-5503-46B3-AA64-FDD06962785D}" type="datetimeFigureOut">
              <a:rPr lang="en-US" smtClean="0"/>
              <a:t>10/27/2024</a:t>
            </a:fld>
            <a:endParaRPr lang="en-US"/>
          </a:p>
        </p:txBody>
      </p:sp>
      <p:sp>
        <p:nvSpPr>
          <p:cNvPr id="5" name="Footer Placeholder 4">
            <a:extLst>
              <a:ext uri="{FF2B5EF4-FFF2-40B4-BE49-F238E27FC236}">
                <a16:creationId xmlns="" xmlns:a16="http://schemas.microsoft.com/office/drawing/2014/main" id="{FC92A118-F643-4454-B34F-A87946B13F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53A72231-B6D0-41EB-A4EC-39B7F5689F8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06B73E-E889-4101-943F-C932486AC50A}" type="slidenum">
              <a:rPr lang="en-US" smtClean="0"/>
              <a:t>‹#›</a:t>
            </a:fld>
            <a:endParaRPr lang="en-US"/>
          </a:p>
        </p:txBody>
      </p:sp>
    </p:spTree>
    <p:extLst>
      <p:ext uri="{BB962C8B-B14F-4D97-AF65-F5344CB8AC3E}">
        <p14:creationId xmlns:p14="http://schemas.microsoft.com/office/powerpoint/2010/main" val="947155869"/>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697" r:id="rId6"/>
    <p:sldLayoutId id="2147483698" r:id="rId7"/>
    <p:sldLayoutId id="2147483699" r:id="rId8"/>
    <p:sldLayoutId id="2147483706" r:id="rId9"/>
    <p:sldLayoutId id="2147483707" r:id="rId10"/>
    <p:sldLayoutId id="2147483708" r:id="rId11"/>
    <p:sldLayoutId id="2147483758" r:id="rId12"/>
    <p:sldLayoutId id="2147483759"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file:///C:\Users\Sony\Desktop\New%20folder%20(3)\L&#7899;p%20ch&#250;ng%20ta%20&#273;o&#224;n%20k&#7871;t%20beat.mp3" TargetMode="External"/><Relationship Id="rId1" Type="http://schemas.openxmlformats.org/officeDocument/2006/relationships/audio" Target="love%20story.MP3" TargetMode="Externa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jpeg"/></Relationships>
</file>

<file path=ppt/slides/_rels/slide10.xml.rels><?xml version="1.0" encoding="UTF-8" standalone="yes"?>
<Relationships xmlns="http://schemas.openxmlformats.org/package/2006/relationships"><Relationship Id="rId2" Type="http://schemas.openxmlformats.org/officeDocument/2006/relationships/image" Target="../media/image19.wm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9.wm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9.wm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13.xml"/><Relationship Id="rId7" Type="http://schemas.openxmlformats.org/officeDocument/2006/relationships/image" Target="../media/image23.gif"/><Relationship Id="rId2" Type="http://schemas.openxmlformats.org/officeDocument/2006/relationships/audio" Target="file:///C:\Users\Dell\Downloads\ChienSiTiHon-V.A-4083010.mp3" TargetMode="External"/><Relationship Id="rId1" Type="http://schemas.openxmlformats.org/officeDocument/2006/relationships/audio" Target="file:///C:\Users\Admin\AppData\Local\Microsoft\Windows\INetCache\Content.MSO\531CA24B.mp3" TargetMode="External"/><Relationship Id="rId6" Type="http://schemas.openxmlformats.org/officeDocument/2006/relationships/image" Target="../media/image22.wmf"/><Relationship Id="rId5" Type="http://schemas.openxmlformats.org/officeDocument/2006/relationships/image" Target="../media/image21.png"/><Relationship Id="rId4" Type="http://schemas.openxmlformats.org/officeDocument/2006/relationships/image" Target="../media/image20.gif"/></Relationships>
</file>

<file path=ppt/slides/_rels/slide17.xml.rels><?xml version="1.0" encoding="UTF-8" standalone="yes"?>
<Relationships xmlns="http://schemas.openxmlformats.org/package/2006/relationships"><Relationship Id="rId2" Type="http://schemas.openxmlformats.org/officeDocument/2006/relationships/image" Target="../media/image19.wm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3.xml"/><Relationship Id="rId5" Type="http://schemas.openxmlformats.org/officeDocument/2006/relationships/image" Target="../media/image15.pn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15.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slide" Target="slide9.xml"/><Relationship Id="rId7" Type="http://schemas.openxmlformats.org/officeDocument/2006/relationships/image" Target="../media/image16.png"/><Relationship Id="rId2" Type="http://schemas.openxmlformats.org/officeDocument/2006/relationships/slide" Target="slide8.xml"/><Relationship Id="rId1" Type="http://schemas.openxmlformats.org/officeDocument/2006/relationships/slideLayout" Target="../slideLayouts/slideLayout3.xml"/><Relationship Id="rId6" Type="http://schemas.openxmlformats.org/officeDocument/2006/relationships/slide" Target="slide12.xml"/><Relationship Id="rId5" Type="http://schemas.openxmlformats.org/officeDocument/2006/relationships/slide" Target="slide11.xml"/><Relationship Id="rId4" Type="http://schemas.openxmlformats.org/officeDocument/2006/relationships/slide" Target="slide10.xml"/></Relationships>
</file>

<file path=ppt/slides/_rels/slide4.xml.rels><?xml version="1.0" encoding="UTF-8" standalone="yes"?>
<Relationships xmlns="http://schemas.openxmlformats.org/package/2006/relationships"><Relationship Id="rId3" Type="http://schemas.openxmlformats.org/officeDocument/2006/relationships/slide" Target="slide9.xml"/><Relationship Id="rId7" Type="http://schemas.openxmlformats.org/officeDocument/2006/relationships/image" Target="../media/image17.png"/><Relationship Id="rId2" Type="http://schemas.openxmlformats.org/officeDocument/2006/relationships/slide" Target="slide8.xml"/><Relationship Id="rId1" Type="http://schemas.openxmlformats.org/officeDocument/2006/relationships/slideLayout" Target="../slideLayouts/slideLayout3.xml"/><Relationship Id="rId6" Type="http://schemas.openxmlformats.org/officeDocument/2006/relationships/slide" Target="slide12.xml"/><Relationship Id="rId5" Type="http://schemas.openxmlformats.org/officeDocument/2006/relationships/slide" Target="slide11.xml"/><Relationship Id="rId4" Type="http://schemas.openxmlformats.org/officeDocument/2006/relationships/slide" Target="slide1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EJ023"/>
          <p:cNvPicPr>
            <a:picLocks noGrp="1" noChangeAspect="1" noChangeArrowheads="1"/>
          </p:cNvPicPr>
          <p:nvPr>
            <p:ph type="title"/>
          </p:nvPr>
        </p:nvPicPr>
        <p:blipFill>
          <a:blip r:embed="rId4" cstate="print">
            <a:extLst>
              <a:ext uri="{28A0092B-C50C-407E-A947-70E740481C1C}">
                <a14:useLocalDpi xmlns:a14="http://schemas.microsoft.com/office/drawing/2010/main" val="0"/>
              </a:ext>
            </a:extLst>
          </a:blip>
          <a:srcRect l="10797" t="5516" r="5814" b="3343"/>
          <a:stretch>
            <a:fillRect/>
          </a:stretch>
        </p:blipFill>
        <p:spPr>
          <a:xfrm>
            <a:off x="1524000" y="0"/>
            <a:ext cx="9144000" cy="6858000"/>
          </a:xfrm>
          <a:solidFill>
            <a:srgbClr val="00FF00"/>
          </a:solidFill>
          <a:ln>
            <a:solidFill>
              <a:srgbClr val="FFFF99"/>
            </a:solidFill>
            <a:miter lim="800000"/>
            <a:headEnd/>
            <a:tailEnd/>
          </a:ln>
        </p:spPr>
      </p:pic>
      <p:pic>
        <p:nvPicPr>
          <p:cNvPr id="88073" name="love story.MP3">
            <a:hlinkClick r:id="" action="ppaction://media"/>
          </p:cNvPr>
          <p:cNvPicPr>
            <a:picLocks noRot="1" noChangeAspect="1" noChangeArrowheads="1"/>
          </p:cNvPicPr>
          <p:nvPr>
            <a:audioFile r:link="rId1"/>
          </p:nvPr>
        </p:nvPicPr>
        <p:blipFill>
          <a:blip r:embed="rId5">
            <a:extLst>
              <a:ext uri="{28A0092B-C50C-407E-A947-70E740481C1C}">
                <a14:useLocalDpi xmlns:a14="http://schemas.microsoft.com/office/drawing/2010/main" val="0"/>
              </a:ext>
            </a:extLst>
          </a:blip>
          <a:srcRect/>
          <a:stretch>
            <a:fillRect/>
          </a:stretch>
        </p:blipFill>
        <p:spPr bwMode="auto">
          <a:xfrm>
            <a:off x="8001000" y="5867400"/>
            <a:ext cx="152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2" name="WordArt 12"/>
          <p:cNvSpPr>
            <a:spLocks noChangeArrowheads="1" noChangeShapeType="1" noTextEdit="1"/>
          </p:cNvSpPr>
          <p:nvPr/>
        </p:nvSpPr>
        <p:spPr bwMode="auto">
          <a:xfrm>
            <a:off x="2819400" y="3657600"/>
            <a:ext cx="67818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p>
            <a:endParaRPr lang="en-US"/>
          </a:p>
        </p:txBody>
      </p:sp>
      <p:sp>
        <p:nvSpPr>
          <p:cNvPr id="2053" name="Text Box 13"/>
          <p:cNvSpPr txBox="1">
            <a:spLocks noChangeArrowheads="1"/>
          </p:cNvSpPr>
          <p:nvPr/>
        </p:nvSpPr>
        <p:spPr bwMode="auto">
          <a:xfrm>
            <a:off x="4421874" y="5010150"/>
            <a:ext cx="3954030"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sz="2400" b="1" dirty="0">
                <a:solidFill>
                  <a:srgbClr val="002060"/>
                </a:solidFill>
                <a:latin typeface="Times New Roman" panose="02020603050405020304" pitchFamily="18" charset="0"/>
                <a:cs typeface="Times New Roman" panose="02020603050405020304" pitchFamily="18" charset="0"/>
              </a:rPr>
              <a:t>GV: </a:t>
            </a:r>
            <a:r>
              <a:rPr lang="en-US" sz="2400" b="1" dirty="0" err="1">
                <a:solidFill>
                  <a:srgbClr val="002060"/>
                </a:solidFill>
                <a:latin typeface="Times New Roman" panose="02020603050405020304" pitchFamily="18" charset="0"/>
                <a:cs typeface="Times New Roman" panose="02020603050405020304" pitchFamily="18" charset="0"/>
              </a:rPr>
              <a:t>Phan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Thị</a:t>
            </a:r>
            <a:r>
              <a:rPr lang="en-US" sz="2400" b="1" dirty="0">
                <a:solidFill>
                  <a:srgbClr val="002060"/>
                </a:solidFill>
                <a:latin typeface="Times New Roman" panose="02020603050405020304" pitchFamily="18" charset="0"/>
                <a:cs typeface="Times New Roman" panose="02020603050405020304" pitchFamily="18" charset="0"/>
              </a:rPr>
              <a:t> Nam </a:t>
            </a:r>
            <a:r>
              <a:rPr lang="en-US" sz="2400" b="1" dirty="0" err="1">
                <a:solidFill>
                  <a:srgbClr val="002060"/>
                </a:solidFill>
                <a:latin typeface="Times New Roman" panose="02020603050405020304" pitchFamily="18" charset="0"/>
                <a:cs typeface="Times New Roman" panose="02020603050405020304" pitchFamily="18" charset="0"/>
              </a:rPr>
              <a:t>Bình</a:t>
            </a:r>
            <a:endParaRPr lang="en-US" sz="2400" b="1" dirty="0">
              <a:solidFill>
                <a:srgbClr val="002060"/>
              </a:solidFill>
              <a:latin typeface="Times New Roman" panose="02020603050405020304" pitchFamily="18" charset="0"/>
              <a:cs typeface="Times New Roman" panose="02020603050405020304" pitchFamily="18" charset="0"/>
            </a:endParaRPr>
          </a:p>
        </p:txBody>
      </p:sp>
      <p:sp>
        <p:nvSpPr>
          <p:cNvPr id="2054" name="WordArt 8"/>
          <p:cNvSpPr>
            <a:spLocks noChangeArrowheads="1" noChangeShapeType="1" noTextEdit="1"/>
          </p:cNvSpPr>
          <p:nvPr/>
        </p:nvSpPr>
        <p:spPr bwMode="auto">
          <a:xfrm>
            <a:off x="3200400" y="1752600"/>
            <a:ext cx="6324600" cy="2133600"/>
          </a:xfrm>
          <a:prstGeom prst="rect">
            <a:avLst/>
          </a:prstGeom>
        </p:spPr>
        <p:txBody>
          <a:bodyPr spcFirstLastPara="1" wrap="none" fromWordArt="1">
            <a:prstTxWarp prst="textArchUp">
              <a:avLst>
                <a:gd name="adj" fmla="val 10800004"/>
              </a:avLst>
            </a:prstTxWarp>
          </a:bodyPr>
          <a:lstStyle/>
          <a:p>
            <a:pPr algn="ctr"/>
            <a:r>
              <a:rPr lang="en-US" sz="4000" b="1" kern="10">
                <a:ln w="9525">
                  <a:solidFill>
                    <a:srgbClr val="FFFF00"/>
                  </a:solidFill>
                  <a:round/>
                  <a:headEnd/>
                  <a:tailEnd/>
                </a:ln>
                <a:solidFill>
                  <a:srgbClr val="0000FF"/>
                </a:solidFill>
                <a:latin typeface="Times New Roman" panose="02020603050405020304" pitchFamily="18" charset="0"/>
                <a:cs typeface="Times New Roman" panose="02020603050405020304" pitchFamily="18" charset="0"/>
              </a:rPr>
              <a:t>CHÀO MỪNG QUÝ THẦY CÔ</a:t>
            </a:r>
          </a:p>
        </p:txBody>
      </p:sp>
      <p:sp>
        <p:nvSpPr>
          <p:cNvPr id="10" name="WordArt 7"/>
          <p:cNvSpPr>
            <a:spLocks noChangeArrowheads="1" noChangeShapeType="1" noTextEdit="1"/>
          </p:cNvSpPr>
          <p:nvPr/>
        </p:nvSpPr>
        <p:spPr bwMode="auto">
          <a:xfrm>
            <a:off x="3733800" y="2438400"/>
            <a:ext cx="5334000" cy="609600"/>
          </a:xfrm>
          <a:prstGeom prst="rect">
            <a:avLst/>
          </a:prstGeom>
        </p:spPr>
        <p:txBody>
          <a:bodyPr wrap="none" fromWordArt="1">
            <a:prstTxWarp prst="textPlain">
              <a:avLst>
                <a:gd name="adj" fmla="val 50000"/>
              </a:avLst>
            </a:prstTxWarp>
          </a:bodyPr>
          <a:lstStyle/>
          <a:p>
            <a:pPr algn="ctr"/>
            <a:r>
              <a:rPr lang="en-US" sz="3600" b="1" kern="10" dirty="0">
                <a:ln w="12700">
                  <a:solidFill>
                    <a:srgbClr val="FF0000"/>
                  </a:solidFill>
                  <a:round/>
                  <a:headEnd/>
                  <a:tailEnd/>
                </a:ln>
                <a:solidFill>
                  <a:srgbClr val="FF0000"/>
                </a:solidFill>
                <a:effectLst>
                  <a:outerShdw dist="45791" dir="2021404" algn="ctr" rotWithShape="0">
                    <a:srgbClr val="9999FF"/>
                  </a:outerShdw>
                </a:effectLst>
                <a:latin typeface="Times New Roman" panose="02020603050405020304" pitchFamily="18" charset="0"/>
                <a:cs typeface="Times New Roman" panose="02020603050405020304" pitchFamily="18" charset="0"/>
              </a:rPr>
              <a:t>VỀ DỰ GIỜ THĂM LỚP 2C </a:t>
            </a:r>
          </a:p>
        </p:txBody>
      </p:sp>
      <p:sp>
        <p:nvSpPr>
          <p:cNvPr id="2056" name="Rectangle 12"/>
          <p:cNvSpPr>
            <a:spLocks noChangeArrowheads="1"/>
          </p:cNvSpPr>
          <p:nvPr/>
        </p:nvSpPr>
        <p:spPr bwMode="auto">
          <a:xfrm>
            <a:off x="3352800" y="381001"/>
            <a:ext cx="5867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sz="2800" b="1">
                <a:solidFill>
                  <a:srgbClr val="002060"/>
                </a:solidFill>
                <a:latin typeface="Times New Roman" panose="02020603050405020304" pitchFamily="18" charset="0"/>
                <a:cs typeface="Times New Roman" panose="02020603050405020304" pitchFamily="18" charset="0"/>
              </a:rPr>
              <a:t>Trường Tiểu học Nguyễn Văn Cừ</a:t>
            </a:r>
            <a:endParaRPr lang="en-US" sz="2800"/>
          </a:p>
        </p:txBody>
      </p:sp>
      <p:sp>
        <p:nvSpPr>
          <p:cNvPr id="2057" name="TextBox 8"/>
          <p:cNvSpPr txBox="1">
            <a:spLocks noChangeArrowheads="1"/>
          </p:cNvSpPr>
          <p:nvPr/>
        </p:nvSpPr>
        <p:spPr bwMode="auto">
          <a:xfrm>
            <a:off x="2590800" y="3505200"/>
            <a:ext cx="7010400"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sz="2400" b="1" dirty="0"/>
              <a:t> </a:t>
            </a:r>
            <a:r>
              <a:rPr lang="en-US" sz="2600" b="1" u="sng" dirty="0">
                <a:latin typeface="Times New Roman" panose="02020603050405020304" pitchFamily="18" charset="0"/>
                <a:cs typeface="Times New Roman" panose="02020603050405020304" pitchFamily="18" charset="0"/>
              </a:rPr>
              <a:t>TIẾNG VIỆT</a:t>
            </a:r>
            <a:endParaRPr lang="en-US" sz="2600" b="1" dirty="0">
              <a:latin typeface="Times New Roman" panose="02020603050405020304" pitchFamily="18" charset="0"/>
              <a:cs typeface="Times New Roman" panose="02020603050405020304" pitchFamily="18" charset="0"/>
            </a:endParaRPr>
          </a:p>
          <a:p>
            <a:pPr algn="ctr" eaLnBrk="1" hangingPunct="1"/>
            <a:r>
              <a:rPr lang="en-US" sz="2600" b="1" dirty="0">
                <a:latin typeface="Times New Roman" panose="02020603050405020304" pitchFamily="18" charset="0"/>
                <a:cs typeface="Times New Roman" panose="02020603050405020304" pitchFamily="18" charset="0"/>
              </a:rPr>
              <a:t>CHIA SẺ VÀ ĐỌC: BỨC TRANH BÀN </a:t>
            </a:r>
            <a:r>
              <a:rPr lang="en-US" sz="2600" b="1" dirty="0" smtClean="0">
                <a:latin typeface="Times New Roman" panose="02020603050405020304" pitchFamily="18" charset="0"/>
                <a:cs typeface="Times New Roman" panose="02020603050405020304" pitchFamily="18" charset="0"/>
              </a:rPr>
              <a:t>TAY</a:t>
            </a:r>
          </a:p>
          <a:p>
            <a:pPr algn="ctr" eaLnBrk="1" hangingPunct="1"/>
            <a:r>
              <a:rPr lang="en-US" sz="2600" b="1" dirty="0" smtClean="0">
                <a:latin typeface="Times New Roman" panose="02020603050405020304" pitchFamily="18" charset="0"/>
                <a:cs typeface="Times New Roman" panose="02020603050405020304" pitchFamily="18" charset="0"/>
              </a:rPr>
              <a:t>( TIẾT 1)</a:t>
            </a:r>
            <a:endParaRPr lang="en-US" sz="2600" b="1" dirty="0">
              <a:latin typeface="Times New Roman" panose="02020603050405020304" pitchFamily="18" charset="0"/>
              <a:cs typeface="Times New Roman" panose="02020603050405020304" pitchFamily="18" charset="0"/>
            </a:endParaRPr>
          </a:p>
        </p:txBody>
      </p:sp>
      <p:pic>
        <p:nvPicPr>
          <p:cNvPr id="12" name="Lớp chúng ta đoàn kết beat.mp3">
            <a:hlinkClick r:id="" action="ppaction://media"/>
          </p:cNvPr>
          <p:cNvPicPr>
            <a:picLocks noRot="1" noChangeAspect="1"/>
          </p:cNvPicPr>
          <p:nvPr>
            <a:audioFile r:link="rId2"/>
          </p:nvPr>
        </p:nvPicPr>
        <p:blipFill>
          <a:blip r:embed="rId6">
            <a:extLst>
              <a:ext uri="{28A0092B-C50C-407E-A947-70E740481C1C}">
                <a14:useLocalDpi xmlns:a14="http://schemas.microsoft.com/office/drawing/2010/main" val="0"/>
              </a:ext>
            </a:extLst>
          </a:blip>
          <a:srcRect/>
          <a:stretch>
            <a:fillRect/>
          </a:stretch>
        </p:blipFill>
        <p:spPr bwMode="auto">
          <a:xfrm>
            <a:off x="1828800" y="64008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8"/>
          <p:cNvSpPr txBox="1">
            <a:spLocks noChangeArrowheads="1"/>
          </p:cNvSpPr>
          <p:nvPr/>
        </p:nvSpPr>
        <p:spPr bwMode="auto">
          <a:xfrm>
            <a:off x="4894428" y="6322367"/>
            <a:ext cx="278414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sz="2400" b="1" dirty="0"/>
              <a:t> </a:t>
            </a:r>
            <a:r>
              <a:rPr lang="en-US" sz="2000" b="1" dirty="0" err="1">
                <a:latin typeface="Times New Roman" panose="02020603050405020304" pitchFamily="18" charset="0"/>
                <a:cs typeface="Times New Roman" panose="02020603050405020304" pitchFamily="18" charset="0"/>
              </a:rPr>
              <a:t>Năm</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học</a:t>
            </a:r>
            <a:r>
              <a:rPr lang="en-US" sz="2000" b="1" dirty="0">
                <a:latin typeface="Times New Roman" panose="02020603050405020304" pitchFamily="18" charset="0"/>
                <a:cs typeface="Times New Roman" panose="02020603050405020304" pitchFamily="18" charset="0"/>
              </a:rPr>
              <a:t>: 2024 - 2025</a:t>
            </a:r>
          </a:p>
        </p:txBody>
      </p:sp>
    </p:spTree>
    <p:extLst>
      <p:ext uri="{BB962C8B-B14F-4D97-AF65-F5344CB8AC3E}">
        <p14:creationId xmlns:p14="http://schemas.microsoft.com/office/powerpoint/2010/main" val="573430303"/>
      </p:ext>
    </p:extLst>
  </p:cSld>
  <p:clrMapOvr>
    <a:masterClrMapping/>
  </p:clrMapOvr>
  <p:transition spd="med">
    <p:wheel spokes="8"/>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44393" fill="hold"/>
                                        <p:tgtEl>
                                          <p:spTgt spid="88073"/>
                                        </p:tgtEl>
                                      </p:cBhvr>
                                    </p:cmd>
                                  </p:childTnLst>
                                </p:cTn>
                              </p:par>
                            </p:childTnLst>
                          </p:cTn>
                        </p:par>
                        <p:par>
                          <p:cTn id="7" fill="hold" nodeType="afterGroup">
                            <p:stCondLst>
                              <p:cond delay="244393"/>
                            </p:stCondLst>
                            <p:childTnLst>
                              <p:par>
                                <p:cTn id="8" presetID="27" presetClass="emph" presetSubtype="0" repeatCount="indefinite" fill="hold" grpId="0" nodeType="afterEffect">
                                  <p:stCondLst>
                                    <p:cond delay="0"/>
                                  </p:stCondLst>
                                  <p:endCondLst>
                                    <p:cond evt="onNext" delay="0">
                                      <p:tgtEl>
                                        <p:sldTgt/>
                                      </p:tgtEl>
                                    </p:cond>
                                  </p:endCondLst>
                                  <p:childTnLst>
                                    <p:animClr clrSpc="rgb" dir="cw">
                                      <p:cBhvr override="childStyle">
                                        <p:cTn id="9" dur="250" autoRev="1" fill="hold"/>
                                        <p:tgtEl>
                                          <p:spTgt spid="10"/>
                                        </p:tgtEl>
                                        <p:attrNameLst>
                                          <p:attrName>style.color</p:attrName>
                                        </p:attrNameLst>
                                      </p:cBhvr>
                                      <p:to>
                                        <a:schemeClr val="bg1"/>
                                      </p:to>
                                    </p:animClr>
                                    <p:animClr clrSpc="rgb" dir="cw">
                                      <p:cBhvr>
                                        <p:cTn id="10" dur="250" autoRev="1" fill="hold"/>
                                        <p:tgtEl>
                                          <p:spTgt spid="10"/>
                                        </p:tgtEl>
                                        <p:attrNameLst>
                                          <p:attrName>fillcolor</p:attrName>
                                        </p:attrNameLst>
                                      </p:cBhvr>
                                      <p:to>
                                        <a:schemeClr val="bg1"/>
                                      </p:to>
                                    </p:animClr>
                                    <p:set>
                                      <p:cBhvr>
                                        <p:cTn id="11" dur="250" autoRev="1" fill="hold"/>
                                        <p:tgtEl>
                                          <p:spTgt spid="10"/>
                                        </p:tgtEl>
                                        <p:attrNameLst>
                                          <p:attrName>fill.type</p:attrName>
                                        </p:attrNameLst>
                                      </p:cBhvr>
                                      <p:to>
                                        <p:strVal val="solid"/>
                                      </p:to>
                                    </p:set>
                                    <p:set>
                                      <p:cBhvr>
                                        <p:cTn id="12" dur="250" autoRev="1" fill="hold"/>
                                        <p:tgtEl>
                                          <p:spTgt spid="10"/>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audio>
              <p:cMediaNode>
                <p:cTn id="13" fill="hold" display="0">
                  <p:stCondLst>
                    <p:cond delay="indefinite"/>
                  </p:stCondLst>
                  <p:endCondLst>
                    <p:cond evt="onNext" delay="0">
                      <p:tgtEl>
                        <p:sldTgt/>
                      </p:tgtEl>
                    </p:cond>
                    <p:cond evt="onPrev" delay="0">
                      <p:tgtEl>
                        <p:sldTgt/>
                      </p:tgtEl>
                    </p:cond>
                    <p:cond evt="onStopAudio" delay="0">
                      <p:tgtEl>
                        <p:sldTgt/>
                      </p:tgtEl>
                    </p:cond>
                  </p:endCondLst>
                </p:cTn>
                <p:tgtEl>
                  <p:spTgt spid="88073"/>
                </p:tgtEl>
              </p:cMediaNode>
            </p:audio>
            <p:seq concurrent="1" nextAc="seek">
              <p:cTn id="14" restart="whenNotActive" fill="hold" evtFilter="cancelBubble" nodeType="interactiveSeq">
                <p:stCondLst>
                  <p:cond evt="onClick" delay="0">
                    <p:tgtEl>
                      <p:spTgt spid="12"/>
                    </p:tgtEl>
                  </p:cond>
                </p:stCondLst>
                <p:endSync evt="end" delay="0">
                  <p:rtn val="all"/>
                </p:endSync>
                <p:childTnLst>
                  <p:par>
                    <p:cTn id="15" fill="hold" nodeType="clickPar">
                      <p:stCondLst>
                        <p:cond delay="0"/>
                      </p:stCondLst>
                      <p:childTnLst>
                        <p:par>
                          <p:cTn id="16" fill="hold" nodeType="withGroup">
                            <p:stCondLst>
                              <p:cond delay="0"/>
                            </p:stCondLst>
                            <p:childTnLst>
                              <p:par>
                                <p:cTn id="17" presetID="1" presetClass="mediacall" presetSubtype="0" fill="hold" nodeType="clickEffect">
                                  <p:stCondLst>
                                    <p:cond delay="0"/>
                                  </p:stCondLst>
                                  <p:childTnLst>
                                    <p:cmd type="call" cmd="playFrom(0.0)">
                                      <p:cBhvr>
                                        <p:cTn id="18" dur="146250" fill="hold"/>
                                        <p:tgtEl>
                                          <p:spTgt spid="12"/>
                                        </p:tgtEl>
                                      </p:cBhvr>
                                    </p:cmd>
                                  </p:childTnLst>
                                </p:cTn>
                              </p:par>
                            </p:childTnLst>
                          </p:cTn>
                        </p:par>
                      </p:childTnLst>
                    </p:cTn>
                  </p:par>
                </p:childTnLst>
              </p:cTn>
              <p:nextCondLst>
                <p:cond evt="onClick" delay="0">
                  <p:tgtEl>
                    <p:spTgt spid="12"/>
                  </p:tgtEl>
                </p:cond>
              </p:nextCondLst>
            </p:seq>
            <p:audio>
              <p:cMediaNode>
                <p:cTn id="19" fill="hold" display="0">
                  <p:stCondLst>
                    <p:cond delay="indefinite"/>
                  </p:stCondLst>
                  <p:endCondLst>
                    <p:cond evt="onNext" delay="0">
                      <p:tgtEl>
                        <p:sldTgt/>
                      </p:tgtEl>
                    </p:cond>
                    <p:cond evt="onPrev" delay="0">
                      <p:tgtEl>
                        <p:sldTgt/>
                      </p:tgtEl>
                    </p:cond>
                    <p:cond evt="onStopAudio" delay="0">
                      <p:tgtEl>
                        <p:sldTgt/>
                      </p:tgtEl>
                    </p:cond>
                  </p:endCondLst>
                </p:cTn>
                <p:tgtEl>
                  <p:spTgt spid="12"/>
                </p:tgtEl>
              </p:cMediaNode>
            </p:audio>
          </p:childTnLst>
        </p:cTn>
      </p:par>
    </p:tnLst>
    <p:bldLst>
      <p:bldP spid="10"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0"/>
          <p:cNvSpPr>
            <a:spLocks noChangeArrowheads="1"/>
          </p:cNvSpPr>
          <p:nvPr/>
        </p:nvSpPr>
        <p:spPr bwMode="auto">
          <a:xfrm>
            <a:off x="1394347" y="33339"/>
            <a:ext cx="10277968" cy="1767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sz="3000" dirty="0" err="1">
                <a:latin typeface="Times New Roman" panose="02020603050405020304" pitchFamily="18" charset="0"/>
                <a:cs typeface="Times New Roman" panose="02020603050405020304" pitchFamily="18" charset="0"/>
              </a:rPr>
              <a:t>Chủ</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điểm</a:t>
            </a:r>
            <a:r>
              <a:rPr lang="en-US" sz="3000" dirty="0">
                <a:latin typeface="Times New Roman" panose="02020603050405020304" pitchFamily="18" charset="0"/>
                <a:cs typeface="Times New Roman" panose="02020603050405020304" pitchFamily="18" charset="0"/>
              </a:rPr>
              <a:t>: </a:t>
            </a:r>
            <a:r>
              <a:rPr lang="en-US" sz="3000" b="1" dirty="0" err="1">
                <a:solidFill>
                  <a:srgbClr val="0070C0"/>
                </a:solidFill>
                <a:latin typeface="Times New Roman" panose="02020603050405020304" pitchFamily="18" charset="0"/>
                <a:cs typeface="Times New Roman" panose="02020603050405020304" pitchFamily="18" charset="0"/>
              </a:rPr>
              <a:t>Em</a:t>
            </a:r>
            <a:r>
              <a:rPr lang="en-US" sz="3000" b="1" dirty="0">
                <a:solidFill>
                  <a:srgbClr val="0070C0"/>
                </a:solidFill>
                <a:latin typeface="Times New Roman" panose="02020603050405020304" pitchFamily="18" charset="0"/>
                <a:cs typeface="Times New Roman" panose="02020603050405020304" pitchFamily="18" charset="0"/>
              </a:rPr>
              <a:t> </a:t>
            </a:r>
            <a:r>
              <a:rPr lang="en-US" sz="3000" b="1" dirty="0" err="1">
                <a:solidFill>
                  <a:srgbClr val="0070C0"/>
                </a:solidFill>
                <a:latin typeface="Times New Roman" panose="02020603050405020304" pitchFamily="18" charset="0"/>
                <a:cs typeface="Times New Roman" panose="02020603050405020304" pitchFamily="18" charset="0"/>
              </a:rPr>
              <a:t>là</a:t>
            </a:r>
            <a:r>
              <a:rPr lang="en-US" sz="3000" b="1" dirty="0">
                <a:solidFill>
                  <a:srgbClr val="0070C0"/>
                </a:solidFill>
                <a:latin typeface="Times New Roman" panose="02020603050405020304" pitchFamily="18" charset="0"/>
                <a:cs typeface="Times New Roman" panose="02020603050405020304" pitchFamily="18" charset="0"/>
              </a:rPr>
              <a:t> </a:t>
            </a:r>
            <a:r>
              <a:rPr lang="en-US" sz="3000" b="1" dirty="0" err="1">
                <a:solidFill>
                  <a:srgbClr val="0070C0"/>
                </a:solidFill>
                <a:latin typeface="Times New Roman" panose="02020603050405020304" pitchFamily="18" charset="0"/>
                <a:cs typeface="Times New Roman" panose="02020603050405020304" pitchFamily="18" charset="0"/>
              </a:rPr>
              <a:t>mầm</a:t>
            </a:r>
            <a:r>
              <a:rPr lang="en-US" sz="3000" b="1" dirty="0">
                <a:solidFill>
                  <a:srgbClr val="0070C0"/>
                </a:solidFill>
                <a:latin typeface="Times New Roman" panose="02020603050405020304" pitchFamily="18" charset="0"/>
                <a:cs typeface="Times New Roman" panose="02020603050405020304" pitchFamily="18" charset="0"/>
              </a:rPr>
              <a:t> non </a:t>
            </a:r>
            <a:r>
              <a:rPr lang="en-US" sz="3000" b="1" dirty="0" err="1">
                <a:solidFill>
                  <a:srgbClr val="0070C0"/>
                </a:solidFill>
                <a:latin typeface="Times New Roman" panose="02020603050405020304" pitchFamily="18" charset="0"/>
                <a:cs typeface="Times New Roman" panose="02020603050405020304" pitchFamily="18" charset="0"/>
              </a:rPr>
              <a:t>của</a:t>
            </a:r>
            <a:r>
              <a:rPr lang="en-US" sz="3000" b="1" dirty="0">
                <a:solidFill>
                  <a:srgbClr val="0070C0"/>
                </a:solidFill>
                <a:latin typeface="Times New Roman" panose="02020603050405020304" pitchFamily="18" charset="0"/>
                <a:cs typeface="Times New Roman" panose="02020603050405020304" pitchFamily="18" charset="0"/>
              </a:rPr>
              <a:t> </a:t>
            </a:r>
            <a:r>
              <a:rPr lang="en-US" sz="3000" b="1" dirty="0" err="1">
                <a:solidFill>
                  <a:srgbClr val="0070C0"/>
                </a:solidFill>
                <a:latin typeface="Times New Roman" panose="02020603050405020304" pitchFamily="18" charset="0"/>
                <a:cs typeface="Times New Roman" panose="02020603050405020304" pitchFamily="18" charset="0"/>
              </a:rPr>
              <a:t>Đảng</a:t>
            </a:r>
            <a:endParaRPr lang="en-US" sz="3000" b="1" dirty="0">
              <a:solidFill>
                <a:srgbClr val="0070C0"/>
              </a:solidFill>
              <a:latin typeface="Times New Roman" panose="02020603050405020304" pitchFamily="18" charset="0"/>
              <a:cs typeface="Times New Roman" panose="02020603050405020304" pitchFamily="18" charset="0"/>
            </a:endParaRPr>
          </a:p>
          <a:p>
            <a:pPr algn="ctr" eaLnBrk="1" hangingPunct="1"/>
            <a:r>
              <a:rPr lang="en-US" sz="3000" i="1" dirty="0" err="1">
                <a:latin typeface="Times New Roman" panose="02020603050405020304" pitchFamily="18" charset="0"/>
                <a:cs typeface="Times New Roman" panose="02020603050405020304" pitchFamily="18" charset="0"/>
              </a:rPr>
              <a:t>Thứ</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hai</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ngày</a:t>
            </a:r>
            <a:r>
              <a:rPr lang="en-US" sz="3000" i="1" dirty="0">
                <a:latin typeface="Times New Roman" panose="02020603050405020304" pitchFamily="18" charset="0"/>
                <a:cs typeface="Times New Roman" panose="02020603050405020304" pitchFamily="18" charset="0"/>
              </a:rPr>
              <a:t> 28 </a:t>
            </a:r>
            <a:r>
              <a:rPr lang="en-US" sz="3000" i="1" dirty="0" err="1">
                <a:latin typeface="Times New Roman" panose="02020603050405020304" pitchFamily="18" charset="0"/>
                <a:cs typeface="Times New Roman" panose="02020603050405020304" pitchFamily="18" charset="0"/>
              </a:rPr>
              <a:t>tháng</a:t>
            </a:r>
            <a:r>
              <a:rPr lang="en-US" sz="3000" i="1" dirty="0">
                <a:latin typeface="Times New Roman" panose="02020603050405020304" pitchFamily="18" charset="0"/>
                <a:cs typeface="Times New Roman" panose="02020603050405020304" pitchFamily="18" charset="0"/>
              </a:rPr>
              <a:t> 10 </a:t>
            </a:r>
            <a:r>
              <a:rPr lang="en-US" sz="3000" i="1" dirty="0" err="1">
                <a:latin typeface="Times New Roman" panose="02020603050405020304" pitchFamily="18" charset="0"/>
                <a:cs typeface="Times New Roman" panose="02020603050405020304" pitchFamily="18" charset="0"/>
              </a:rPr>
              <a:t>năm</a:t>
            </a:r>
            <a:r>
              <a:rPr lang="en-US" sz="3000" i="1" dirty="0">
                <a:latin typeface="Times New Roman" panose="02020603050405020304" pitchFamily="18" charset="0"/>
                <a:cs typeface="Times New Roman" panose="02020603050405020304" pitchFamily="18" charset="0"/>
              </a:rPr>
              <a:t> 2024</a:t>
            </a:r>
            <a:br>
              <a:rPr lang="en-US" sz="3000" i="1" dirty="0">
                <a:latin typeface="Times New Roman" panose="02020603050405020304" pitchFamily="18" charset="0"/>
                <a:cs typeface="Times New Roman" panose="02020603050405020304" pitchFamily="18" charset="0"/>
              </a:rPr>
            </a:br>
            <a:r>
              <a:rPr lang="en-US" sz="3000" b="1" dirty="0">
                <a:latin typeface="Times New Roman" panose="02020603050405020304" pitchFamily="18" charset="0"/>
                <a:cs typeface="Times New Roman" panose="02020603050405020304" pitchFamily="18" charset="0"/>
              </a:rPr>
              <a:t>Chia </a:t>
            </a:r>
            <a:r>
              <a:rPr lang="en-US" sz="3000" b="1" dirty="0" err="1">
                <a:latin typeface="Times New Roman" panose="02020603050405020304" pitchFamily="18" charset="0"/>
                <a:cs typeface="Times New Roman" panose="02020603050405020304" pitchFamily="18" charset="0"/>
              </a:rPr>
              <a:t>sẻ</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và</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đọc</a:t>
            </a:r>
            <a:r>
              <a:rPr lang="en-US" sz="3000" b="1" dirty="0">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Bức</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tranh</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bàn</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smtClean="0">
                <a:solidFill>
                  <a:srgbClr val="FF0000"/>
                </a:solidFill>
                <a:latin typeface="Times New Roman" panose="02020603050405020304" pitchFamily="18" charset="0"/>
                <a:cs typeface="Times New Roman" panose="02020603050405020304" pitchFamily="18" charset="0"/>
              </a:rPr>
              <a:t>tay</a:t>
            </a:r>
            <a:r>
              <a:rPr lang="en-US" sz="3000" b="1" dirty="0" smtClean="0">
                <a:solidFill>
                  <a:srgbClr val="FF0000"/>
                </a:solidFill>
                <a:latin typeface="Times New Roman" panose="02020603050405020304" pitchFamily="18" charset="0"/>
                <a:cs typeface="Times New Roman" panose="02020603050405020304" pitchFamily="18" charset="0"/>
              </a:rPr>
              <a:t> ( </a:t>
            </a:r>
            <a:r>
              <a:rPr lang="en-US" sz="3000" b="1" dirty="0" err="1" smtClean="0">
                <a:solidFill>
                  <a:srgbClr val="FF0000"/>
                </a:solidFill>
                <a:latin typeface="Times New Roman" panose="02020603050405020304" pitchFamily="18" charset="0"/>
                <a:cs typeface="Times New Roman" panose="02020603050405020304" pitchFamily="18" charset="0"/>
              </a:rPr>
              <a:t>Tiết</a:t>
            </a:r>
            <a:r>
              <a:rPr lang="en-US" sz="3000" b="1" dirty="0" smtClean="0">
                <a:solidFill>
                  <a:srgbClr val="FF0000"/>
                </a:solidFill>
                <a:latin typeface="Times New Roman" panose="02020603050405020304" pitchFamily="18" charset="0"/>
                <a:cs typeface="Times New Roman" panose="02020603050405020304" pitchFamily="18" charset="0"/>
              </a:rPr>
              <a:t> 1 ) </a:t>
            </a:r>
            <a:endParaRPr lang="en-US" sz="3000" b="1" dirty="0">
              <a:solidFill>
                <a:srgbClr val="FF0000"/>
              </a:solidFill>
              <a:latin typeface="Times New Roman" panose="02020603050405020304" pitchFamily="18" charset="0"/>
              <a:cs typeface="Times New Roman" panose="02020603050405020304" pitchFamily="18" charset="0"/>
            </a:endParaRPr>
          </a:p>
          <a:p>
            <a:pPr algn="ctr" eaLnBrk="1" hangingPunct="1"/>
            <a:r>
              <a:rPr lang="en-US" sz="3000" dirty="0">
                <a:latin typeface="Times New Roman" panose="02020603050405020304" pitchFamily="18" charset="0"/>
                <a:cs typeface="Times New Roman" panose="02020603050405020304" pitchFamily="18" charset="0"/>
              </a:rPr>
              <a:t>                                                       </a:t>
            </a:r>
            <a:r>
              <a:rPr lang="en-US" sz="2600" b="1" i="1" dirty="0">
                <a:latin typeface="Times New Roman" panose="02020603050405020304" pitchFamily="18" charset="0"/>
                <a:cs typeface="Times New Roman" panose="02020603050405020304" pitchFamily="18" charset="0"/>
              </a:rPr>
              <a:t>(Theo </a:t>
            </a:r>
            <a:r>
              <a:rPr lang="en-US" sz="2600" b="1" i="1" dirty="0" err="1">
                <a:latin typeface="Times New Roman" panose="02020603050405020304" pitchFamily="18" charset="0"/>
                <a:cs typeface="Times New Roman" panose="02020603050405020304" pitchFamily="18" charset="0"/>
              </a:rPr>
              <a:t>Sách</a:t>
            </a:r>
            <a:r>
              <a:rPr lang="en-US" sz="2600" b="1" i="1" dirty="0">
                <a:latin typeface="Times New Roman" panose="02020603050405020304" pitchFamily="18" charset="0"/>
                <a:cs typeface="Times New Roman" panose="02020603050405020304" pitchFamily="18" charset="0"/>
              </a:rPr>
              <a:t> </a:t>
            </a:r>
            <a:r>
              <a:rPr lang="en-US" sz="2600" b="1" i="1" dirty="0" err="1">
                <a:latin typeface="Times New Roman" panose="02020603050405020304" pitchFamily="18" charset="0"/>
                <a:cs typeface="Times New Roman" panose="02020603050405020304" pitchFamily="18" charset="0"/>
              </a:rPr>
              <a:t>hạt</a:t>
            </a:r>
            <a:r>
              <a:rPr lang="en-US" sz="2600" b="1" i="1" dirty="0">
                <a:latin typeface="Times New Roman" panose="02020603050405020304" pitchFamily="18" charset="0"/>
                <a:cs typeface="Times New Roman" panose="02020603050405020304" pitchFamily="18" charset="0"/>
              </a:rPr>
              <a:t> </a:t>
            </a:r>
            <a:r>
              <a:rPr lang="en-US" sz="2600" b="1" i="1" dirty="0" err="1">
                <a:latin typeface="Times New Roman" panose="02020603050405020304" pitchFamily="18" charset="0"/>
                <a:cs typeface="Times New Roman" panose="02020603050405020304" pitchFamily="18" charset="0"/>
              </a:rPr>
              <a:t>giống</a:t>
            </a:r>
            <a:r>
              <a:rPr lang="en-US" sz="2600" b="1" i="1" dirty="0">
                <a:latin typeface="Times New Roman" panose="02020603050405020304" pitchFamily="18" charset="0"/>
                <a:cs typeface="Times New Roman" panose="02020603050405020304" pitchFamily="18" charset="0"/>
              </a:rPr>
              <a:t> </a:t>
            </a:r>
            <a:r>
              <a:rPr lang="en-US" sz="2600" b="1" i="1" dirty="0" err="1">
                <a:latin typeface="Times New Roman" panose="02020603050405020304" pitchFamily="18" charset="0"/>
                <a:cs typeface="Times New Roman" panose="02020603050405020304" pitchFamily="18" charset="0"/>
              </a:rPr>
              <a:t>tâm</a:t>
            </a:r>
            <a:r>
              <a:rPr lang="en-US" sz="2600" b="1" i="1" dirty="0">
                <a:latin typeface="Times New Roman" panose="02020603050405020304" pitchFamily="18" charset="0"/>
                <a:cs typeface="Times New Roman" panose="02020603050405020304" pitchFamily="18" charset="0"/>
              </a:rPr>
              <a:t> </a:t>
            </a:r>
            <a:r>
              <a:rPr lang="en-US" sz="2600" b="1" i="1" dirty="0" err="1">
                <a:latin typeface="Times New Roman" panose="02020603050405020304" pitchFamily="18" charset="0"/>
                <a:cs typeface="Times New Roman" panose="02020603050405020304" pitchFamily="18" charset="0"/>
              </a:rPr>
              <a:t>hồn</a:t>
            </a:r>
            <a:r>
              <a:rPr lang="en-US" sz="2600" b="1" i="1" dirty="0">
                <a:latin typeface="Times New Roman" panose="02020603050405020304" pitchFamily="18" charset="0"/>
                <a:cs typeface="Times New Roman" panose="02020603050405020304" pitchFamily="18" charset="0"/>
              </a:rPr>
              <a:t>)</a:t>
            </a:r>
          </a:p>
        </p:txBody>
      </p:sp>
      <p:cxnSp>
        <p:nvCxnSpPr>
          <p:cNvPr id="3" name="Straight Connector 2"/>
          <p:cNvCxnSpPr/>
          <p:nvPr/>
        </p:nvCxnSpPr>
        <p:spPr>
          <a:xfrm rot="5400000">
            <a:off x="4557441" y="4520359"/>
            <a:ext cx="3278188" cy="3175"/>
          </a:xfrm>
          <a:prstGeom prst="line">
            <a:avLst/>
          </a:prstGeom>
        </p:spPr>
        <p:style>
          <a:lnRef idx="2">
            <a:schemeClr val="accent2"/>
          </a:lnRef>
          <a:fillRef idx="0">
            <a:schemeClr val="accent2"/>
          </a:fillRef>
          <a:effectRef idx="1">
            <a:schemeClr val="accent2"/>
          </a:effectRef>
          <a:fontRef idx="minor">
            <a:schemeClr val="tx1"/>
          </a:fontRef>
        </p:style>
      </p:cxnSp>
      <p:sp>
        <p:nvSpPr>
          <p:cNvPr id="4" name="Rectangle 7"/>
          <p:cNvSpPr>
            <a:spLocks noChangeArrowheads="1"/>
          </p:cNvSpPr>
          <p:nvPr/>
        </p:nvSpPr>
        <p:spPr bwMode="auto">
          <a:xfrm>
            <a:off x="1834085" y="2465341"/>
            <a:ext cx="17907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pPr eaLnBrk="1" hangingPunct="1"/>
            <a:r>
              <a:rPr lang="en-US" altLang="en-US" sz="2800" b="1" u="sng">
                <a:solidFill>
                  <a:schemeClr val="tx2"/>
                </a:solidFill>
                <a:latin typeface="Times New Roman" panose="02020603050405020304" pitchFamily="18" charset="0"/>
                <a:cs typeface="Times New Roman" panose="02020603050405020304" pitchFamily="18" charset="0"/>
              </a:rPr>
              <a:t>Luyện đọc</a:t>
            </a:r>
            <a:endParaRPr lang="en-US" altLang="en-US" sz="2800" b="1" u="sng">
              <a:latin typeface="Times New Roman" panose="02020603050405020304" pitchFamily="18" charset="0"/>
              <a:cs typeface="Times New Roman" panose="02020603050405020304" pitchFamily="18" charset="0"/>
            </a:endParaRPr>
          </a:p>
        </p:txBody>
      </p:sp>
      <p:sp>
        <p:nvSpPr>
          <p:cNvPr id="5" name="Rectangle 8"/>
          <p:cNvSpPr>
            <a:spLocks noChangeArrowheads="1"/>
          </p:cNvSpPr>
          <p:nvPr/>
        </p:nvSpPr>
        <p:spPr bwMode="auto">
          <a:xfrm>
            <a:off x="6779147" y="2465341"/>
            <a:ext cx="21399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pPr eaLnBrk="1" hangingPunct="1"/>
            <a:r>
              <a:rPr lang="en-US" altLang="en-US" sz="2800" b="1" u="sng">
                <a:solidFill>
                  <a:schemeClr val="tx2"/>
                </a:solidFill>
                <a:latin typeface="Times New Roman" panose="02020603050405020304" pitchFamily="18" charset="0"/>
                <a:cs typeface="Times New Roman" panose="02020603050405020304" pitchFamily="18" charset="0"/>
              </a:rPr>
              <a:t>Tìm hiểu bài</a:t>
            </a:r>
            <a:endParaRPr lang="en-US" altLang="en-US" sz="2800" b="1" u="sng">
              <a:latin typeface="Times New Roman" panose="02020603050405020304" pitchFamily="18" charset="0"/>
              <a:cs typeface="Times New Roman" panose="02020603050405020304" pitchFamily="18" charset="0"/>
            </a:endParaRPr>
          </a:p>
        </p:txBody>
      </p:sp>
      <p:sp>
        <p:nvSpPr>
          <p:cNvPr id="6" name="TextBox 5"/>
          <p:cNvSpPr txBox="1">
            <a:spLocks noChangeArrowheads="1"/>
          </p:cNvSpPr>
          <p:nvPr/>
        </p:nvSpPr>
        <p:spPr bwMode="auto">
          <a:xfrm>
            <a:off x="1394347" y="3035253"/>
            <a:ext cx="39052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pPr eaLnBrk="1" hangingPunct="1"/>
            <a:r>
              <a:rPr lang="en-US" altLang="en-US" sz="2800">
                <a:latin typeface="Times New Roman" panose="02020603050405020304" pitchFamily="18" charset="0"/>
                <a:cs typeface="Times New Roman" panose="02020603050405020304" pitchFamily="18" charset="0"/>
              </a:rPr>
              <a:t>Từ :</a:t>
            </a:r>
          </a:p>
        </p:txBody>
      </p:sp>
      <p:pic>
        <p:nvPicPr>
          <p:cNvPr id="7" name="Picture 31"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3339"/>
            <a:ext cx="10287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2"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11106150" y="-23811"/>
            <a:ext cx="10287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3"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800000">
            <a:off x="11106150" y="5657850"/>
            <a:ext cx="10287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4"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57150" y="5715000"/>
            <a:ext cx="10287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16094871"/>
      </p:ext>
    </p:extLst>
  </p:cSld>
  <p:clrMapOvr>
    <a:masterClrMapping/>
  </p:clrMapOvr>
  <p:transition spd="slow">
    <p:wheel spokes="8"/>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728106" y="381238"/>
            <a:ext cx="5181600" cy="64648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err="1">
                <a:solidFill>
                  <a:srgbClr val="FF0000"/>
                </a:solidFill>
                <a:cs typeface="Times New Roman" pitchFamily="18" charset="0"/>
              </a:rPr>
              <a:t>Bức</a:t>
            </a:r>
            <a:r>
              <a:rPr lang="en-US" sz="3200" b="1" dirty="0">
                <a:solidFill>
                  <a:srgbClr val="FF0000"/>
                </a:solidFill>
                <a:cs typeface="Times New Roman" pitchFamily="18" charset="0"/>
              </a:rPr>
              <a:t> </a:t>
            </a:r>
            <a:r>
              <a:rPr lang="en-US" sz="3200" b="1" dirty="0" err="1">
                <a:solidFill>
                  <a:srgbClr val="FF0000"/>
                </a:solidFill>
                <a:cs typeface="Times New Roman" pitchFamily="18" charset="0"/>
              </a:rPr>
              <a:t>tranh</a:t>
            </a:r>
            <a:r>
              <a:rPr lang="en-US" sz="3200" b="1" dirty="0">
                <a:solidFill>
                  <a:srgbClr val="FF0000"/>
                </a:solidFill>
                <a:cs typeface="Times New Roman" pitchFamily="18" charset="0"/>
              </a:rPr>
              <a:t> </a:t>
            </a:r>
            <a:r>
              <a:rPr lang="en-US" sz="3200" b="1" dirty="0" err="1">
                <a:solidFill>
                  <a:srgbClr val="FF0000"/>
                </a:solidFill>
                <a:cs typeface="Times New Roman" pitchFamily="18" charset="0"/>
              </a:rPr>
              <a:t>bàn</a:t>
            </a:r>
            <a:r>
              <a:rPr lang="en-US" sz="3200" b="1" dirty="0">
                <a:solidFill>
                  <a:srgbClr val="FF0000"/>
                </a:solidFill>
                <a:cs typeface="Times New Roman" pitchFamily="18" charset="0"/>
              </a:rPr>
              <a:t> </a:t>
            </a:r>
            <a:r>
              <a:rPr lang="en-US" sz="3200" b="1" dirty="0" err="1">
                <a:solidFill>
                  <a:srgbClr val="FF0000"/>
                </a:solidFill>
                <a:cs typeface="Times New Roman" pitchFamily="18" charset="0"/>
              </a:rPr>
              <a:t>tay</a:t>
            </a:r>
            <a:endParaRPr lang="en-US" sz="3200" b="1" dirty="0">
              <a:solidFill>
                <a:srgbClr val="FF0000"/>
              </a:solidFill>
              <a:cs typeface="Times New Roman" pitchFamily="18" charset="0"/>
            </a:endParaRPr>
          </a:p>
        </p:txBody>
      </p:sp>
      <p:sp>
        <p:nvSpPr>
          <p:cNvPr id="3" name="Subtitle 2"/>
          <p:cNvSpPr txBox="1">
            <a:spLocks/>
          </p:cNvSpPr>
          <p:nvPr/>
        </p:nvSpPr>
        <p:spPr>
          <a:xfrm>
            <a:off x="217974" y="838200"/>
            <a:ext cx="11968332" cy="58674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Font typeface="Arial" pitchFamily="34" charset="0"/>
              <a:buNone/>
            </a:pPr>
            <a:r>
              <a:rPr lang="vi-VN" sz="2500" b="1" dirty="0">
                <a:solidFill>
                  <a:prstClr val="black"/>
                </a:solidFill>
              </a:rPr>
              <a:t>1.</a:t>
            </a:r>
            <a:r>
              <a:rPr lang="vi-VN" sz="2500" dirty="0">
                <a:solidFill>
                  <a:prstClr val="black"/>
                </a:solidFill>
              </a:rPr>
              <a:t> Giờ học vẽ, cô giáo yêu cầu mỗi học sinh vẽ một vật em thích hoặc một người em yêu quý.</a:t>
            </a:r>
          </a:p>
          <a:p>
            <a:pPr marL="0" indent="0" algn="just">
              <a:buFont typeface="Arial" pitchFamily="34" charset="0"/>
              <a:buNone/>
            </a:pPr>
            <a:r>
              <a:rPr lang="vi-VN" sz="2500" dirty="0">
                <a:solidFill>
                  <a:prstClr val="black"/>
                </a:solidFill>
              </a:rPr>
              <a:t>Nhận tranh của học sinh, cô giáo rất vui. Có em vẽ mẹ dắt con đi chơi. Có em vẽ bố với một trái tim. Có em vẽ cô giáo với một bó hoa,...</a:t>
            </a:r>
          </a:p>
          <a:p>
            <a:pPr marL="0" indent="0" algn="just">
              <a:buFont typeface="Arial" pitchFamily="34" charset="0"/>
              <a:buNone/>
            </a:pPr>
            <a:r>
              <a:rPr lang="vi-VN" sz="2500" b="1" dirty="0">
                <a:solidFill>
                  <a:prstClr val="black"/>
                </a:solidFill>
              </a:rPr>
              <a:t>2.</a:t>
            </a:r>
            <a:r>
              <a:rPr lang="vi-VN" sz="2500" dirty="0">
                <a:solidFill>
                  <a:prstClr val="black"/>
                </a:solidFill>
              </a:rPr>
              <a:t> Đến bức tranh của Hải, cô giáo rất ngạc nhiên thấy bức tranh chỉ có hình một bàn tay được vẽ rất đơn giản, vụng về.</a:t>
            </a:r>
          </a:p>
          <a:p>
            <a:pPr marL="0" indent="0" algn="just">
              <a:buFont typeface="Arial" pitchFamily="34" charset="0"/>
              <a:buNone/>
            </a:pPr>
            <a:r>
              <a:rPr lang="vi-VN" sz="2500" dirty="0">
                <a:solidFill>
                  <a:prstClr val="black"/>
                </a:solidFill>
              </a:rPr>
              <a:t>- Vì sao em vẽ bàn tay? Bàn tay đó của ai? - Cô giáo đến bên Hải và hỏi nhỏ cậu bé.</a:t>
            </a:r>
          </a:p>
          <a:p>
            <a:pPr marL="0" indent="0" algn="just">
              <a:buFont typeface="Arial" pitchFamily="34" charset="0"/>
              <a:buNone/>
            </a:pPr>
            <a:r>
              <a:rPr lang="vi-VN" sz="2500" dirty="0">
                <a:solidFill>
                  <a:prstClr val="black"/>
                </a:solidFill>
              </a:rPr>
              <a:t>- Đó là bàn tay của cô đấy ạ. - Cậu bé thì thầm.</a:t>
            </a:r>
          </a:p>
          <a:p>
            <a:pPr marL="0" indent="0" algn="just">
              <a:buFont typeface="Arial" pitchFamily="34" charset="0"/>
              <a:buNone/>
            </a:pPr>
            <a:r>
              <a:rPr lang="vi-VN" sz="2500" dirty="0">
                <a:solidFill>
                  <a:prstClr val="black"/>
                </a:solidFill>
              </a:rPr>
              <a:t>Cô giáo nhớ lại: Trong giờ giải lao, đôi lúc, cô nắm tay Hải. Cô cũng làm thế với những học trò khác, nhưng với Hải, một cậu bé trầm lặng ít nói, điều này rất có ý nghĩa.</a:t>
            </a:r>
          </a:p>
          <a:p>
            <a:pPr marL="0" indent="0" algn="just">
              <a:buFont typeface="Arial" pitchFamily="34" charset="0"/>
              <a:buNone/>
            </a:pPr>
            <a:r>
              <a:rPr lang="vi-VN" sz="2500" dirty="0">
                <a:solidFill>
                  <a:prstClr val="black"/>
                </a:solidFill>
              </a:rPr>
              <a:t>Cô giáo cảm thấy mình vừa nhận được một món quà rất quý.</a:t>
            </a:r>
          </a:p>
          <a:p>
            <a:pPr marL="0" indent="0" algn="r">
              <a:buFont typeface="Arial" pitchFamily="34" charset="0"/>
              <a:buNone/>
            </a:pPr>
            <a:r>
              <a:rPr lang="vi-VN" sz="2000" i="1" dirty="0">
                <a:solidFill>
                  <a:prstClr val="black"/>
                </a:solidFill>
              </a:rPr>
              <a:t>Theo sách Hạt giống tâm hồn</a:t>
            </a:r>
            <a:endParaRPr lang="vi-VN" sz="2000" dirty="0">
              <a:solidFill>
                <a:prstClr val="black"/>
              </a:solidFill>
            </a:endParaRPr>
          </a:p>
          <a:p>
            <a:pPr marL="0" indent="0">
              <a:buFont typeface="Arial" pitchFamily="34" charset="0"/>
              <a:buNone/>
            </a:pPr>
            <a:endParaRPr lang="en-US" sz="2500" dirty="0">
              <a:solidFill>
                <a:prstClr val="black"/>
              </a:solidFill>
            </a:endParaRPr>
          </a:p>
        </p:txBody>
      </p:sp>
      <p:cxnSp>
        <p:nvCxnSpPr>
          <p:cNvPr id="4" name="Straight Connector 3"/>
          <p:cNvCxnSpPr/>
          <p:nvPr/>
        </p:nvCxnSpPr>
        <p:spPr>
          <a:xfrm>
            <a:off x="217974" y="838200"/>
            <a:ext cx="0" cy="1905000"/>
          </a:xfrm>
          <a:prstGeom prst="line">
            <a:avLst/>
          </a:prstGeom>
          <a:ln w="571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217974" y="3094769"/>
            <a:ext cx="0" cy="3352800"/>
          </a:xfrm>
          <a:prstGeom prst="line">
            <a:avLst/>
          </a:prstGeom>
          <a:ln w="57150">
            <a:solidFill>
              <a:srgbClr val="0000FF"/>
            </a:solidFill>
          </a:ln>
        </p:spPr>
        <p:style>
          <a:lnRef idx="1">
            <a:schemeClr val="accent1"/>
          </a:lnRef>
          <a:fillRef idx="0">
            <a:schemeClr val="accent1"/>
          </a:fillRef>
          <a:effectRef idx="0">
            <a:schemeClr val="accent1"/>
          </a:effectRef>
          <a:fontRef idx="minor">
            <a:schemeClr val="tx1"/>
          </a:fontRef>
        </p:style>
      </p:cxnSp>
      <p:sp>
        <p:nvSpPr>
          <p:cNvPr id="6" name="Flowchart: Terminator 5"/>
          <p:cNvSpPr/>
          <p:nvPr/>
        </p:nvSpPr>
        <p:spPr>
          <a:xfrm>
            <a:off x="1646109" y="6096000"/>
            <a:ext cx="5850373" cy="685800"/>
          </a:xfrm>
          <a:prstGeom prst="flowChartTerminator">
            <a:avLst/>
          </a:prstGeom>
          <a:solidFill>
            <a:schemeClr val="accent2">
              <a:lumMod val="75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prstClr val="white"/>
                </a:solidFill>
                <a:cs typeface="Times New Roman" panose="02020603050405020304" pitchFamily="18" charset="0"/>
              </a:rPr>
              <a:t>BÀI ĐỌC CHIA LÀM MẤY ĐOẠN?</a:t>
            </a:r>
          </a:p>
        </p:txBody>
      </p:sp>
      <p:sp>
        <p:nvSpPr>
          <p:cNvPr id="7" name="Flowchart: Terminator 6"/>
          <p:cNvSpPr/>
          <p:nvPr/>
        </p:nvSpPr>
        <p:spPr>
          <a:xfrm>
            <a:off x="9339434" y="456090"/>
            <a:ext cx="2654259" cy="496780"/>
          </a:xfrm>
          <a:prstGeom prst="flowChartTerminator">
            <a:avLst/>
          </a:prstGeom>
          <a:solidFill>
            <a:srgbClr val="08540C"/>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dirty="0">
                <a:solidFill>
                  <a:prstClr val="white"/>
                </a:solidFill>
                <a:effectLst>
                  <a:outerShdw blurRad="38100" dist="38100" dir="2700000" algn="tl">
                    <a:srgbClr val="000000">
                      <a:alpha val="43137"/>
                    </a:srgbClr>
                  </a:outerShdw>
                </a:effectLst>
                <a:cs typeface="Times New Roman" panose="02020603050405020304" pitchFamily="18" charset="0"/>
              </a:rPr>
              <a:t>ĐỌC ĐOẠN</a:t>
            </a:r>
          </a:p>
        </p:txBody>
      </p:sp>
      <p:sp>
        <p:nvSpPr>
          <p:cNvPr id="8" name="Oval 7"/>
          <p:cNvSpPr/>
          <p:nvPr/>
        </p:nvSpPr>
        <p:spPr>
          <a:xfrm>
            <a:off x="217974" y="838200"/>
            <a:ext cx="397049" cy="378674"/>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500" b="1" dirty="0">
                <a:solidFill>
                  <a:prstClr val="white"/>
                </a:solidFill>
                <a:cs typeface="Times New Roman" pitchFamily="18" charset="0"/>
              </a:rPr>
              <a:t>1</a:t>
            </a:r>
          </a:p>
        </p:txBody>
      </p:sp>
      <p:sp>
        <p:nvSpPr>
          <p:cNvPr id="9" name="Oval 8"/>
          <p:cNvSpPr/>
          <p:nvPr/>
        </p:nvSpPr>
        <p:spPr>
          <a:xfrm>
            <a:off x="251367" y="2628900"/>
            <a:ext cx="388889" cy="378674"/>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500" b="1" dirty="0">
                <a:solidFill>
                  <a:prstClr val="white"/>
                </a:solidFill>
                <a:cs typeface="Times New Roman" pitchFamily="18" charset="0"/>
              </a:rPr>
              <a:t>2</a:t>
            </a:r>
          </a:p>
        </p:txBody>
      </p:sp>
    </p:spTree>
    <p:extLst>
      <p:ext uri="{BB962C8B-B14F-4D97-AF65-F5344CB8AC3E}">
        <p14:creationId xmlns:p14="http://schemas.microsoft.com/office/powerpoint/2010/main" val="2281764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up)">
                                      <p:cBhvr>
                                        <p:cTn id="22" dur="500"/>
                                        <p:tgtEl>
                                          <p:spTgt spid="4"/>
                                        </p:tgtEl>
                                      </p:cBhvr>
                                    </p:animEffect>
                                  </p:childTnLst>
                                </p:cTn>
                              </p:par>
                              <p:par>
                                <p:cTn id="23" presetID="22" presetClass="entr" presetSubtype="1"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up)">
                                      <p:cBhvr>
                                        <p:cTn id="25" dur="500"/>
                                        <p:tgtEl>
                                          <p:spTgt spid="8"/>
                                        </p:tgtEl>
                                      </p:cBhvr>
                                    </p:animEffect>
                                  </p:childTnLst>
                                </p:cTn>
                              </p:par>
                              <p:par>
                                <p:cTn id="26" presetID="14" presetClass="exit" presetSubtype="10" fill="hold" grpId="1" nodeType="withEffect">
                                  <p:stCondLst>
                                    <p:cond delay="0"/>
                                  </p:stCondLst>
                                  <p:childTnLst>
                                    <p:animEffect transition="out" filter="randombar(horizontal)">
                                      <p:cBhvr>
                                        <p:cTn id="27" dur="500"/>
                                        <p:tgtEl>
                                          <p:spTgt spid="6"/>
                                        </p:tgtEl>
                                      </p:cBhvr>
                                    </p:animEffect>
                                    <p:set>
                                      <p:cBhvr>
                                        <p:cTn id="28" dur="1" fill="hold">
                                          <p:stCondLst>
                                            <p:cond delay="499"/>
                                          </p:stCondLst>
                                        </p:cTn>
                                        <p:tgtEl>
                                          <p:spTgt spid="6"/>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wipe(up)">
                                      <p:cBhvr>
                                        <p:cTn id="33" dur="500"/>
                                        <p:tgtEl>
                                          <p:spTgt spid="5"/>
                                        </p:tgtEl>
                                      </p:cBhvr>
                                    </p:animEffect>
                                  </p:childTnLst>
                                </p:cTn>
                              </p:par>
                              <p:par>
                                <p:cTn id="34" presetID="22" presetClass="entr" presetSubtype="1" fill="hold" grpId="0"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wipe(up)">
                                      <p:cBhvr>
                                        <p:cTn id="36" dur="5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fade">
                                      <p:cBhvr>
                                        <p:cTn id="41" dur="1000"/>
                                        <p:tgtEl>
                                          <p:spTgt spid="7"/>
                                        </p:tgtEl>
                                      </p:cBhvr>
                                    </p:animEffect>
                                    <p:anim calcmode="lin" valueType="num">
                                      <p:cBhvr>
                                        <p:cTn id="42" dur="1000" fill="hold"/>
                                        <p:tgtEl>
                                          <p:spTgt spid="7"/>
                                        </p:tgtEl>
                                        <p:attrNameLst>
                                          <p:attrName>ppt_x</p:attrName>
                                        </p:attrNameLst>
                                      </p:cBhvr>
                                      <p:tavLst>
                                        <p:tav tm="0">
                                          <p:val>
                                            <p:strVal val="#ppt_x"/>
                                          </p:val>
                                        </p:tav>
                                        <p:tav tm="100000">
                                          <p:val>
                                            <p:strVal val="#ppt_x"/>
                                          </p:val>
                                        </p:tav>
                                      </p:tavLst>
                                    </p:anim>
                                    <p:anim calcmode="lin" valueType="num">
                                      <p:cBhvr>
                                        <p:cTn id="4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animBg="1"/>
      <p:bldP spid="6" grpId="1" animBg="1"/>
      <p:bldP spid="7" grpId="0" animBg="1"/>
      <p:bldP spid="8"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rot="5400000">
            <a:off x="4557441" y="4547654"/>
            <a:ext cx="3278188" cy="3175"/>
          </a:xfrm>
          <a:prstGeom prst="line">
            <a:avLst/>
          </a:prstGeom>
        </p:spPr>
        <p:style>
          <a:lnRef idx="2">
            <a:schemeClr val="accent2"/>
          </a:lnRef>
          <a:fillRef idx="0">
            <a:schemeClr val="accent2"/>
          </a:fillRef>
          <a:effectRef idx="1">
            <a:schemeClr val="accent2"/>
          </a:effectRef>
          <a:fontRef idx="minor">
            <a:schemeClr val="tx1"/>
          </a:fontRef>
        </p:style>
      </p:cxnSp>
      <p:sp>
        <p:nvSpPr>
          <p:cNvPr id="4" name="Rectangle 7"/>
          <p:cNvSpPr>
            <a:spLocks noChangeArrowheads="1"/>
          </p:cNvSpPr>
          <p:nvPr/>
        </p:nvSpPr>
        <p:spPr bwMode="auto">
          <a:xfrm>
            <a:off x="1887800" y="2192385"/>
            <a:ext cx="17907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pPr eaLnBrk="1" hangingPunct="1"/>
            <a:r>
              <a:rPr lang="en-US" altLang="en-US" sz="2800" b="1" u="sng">
                <a:solidFill>
                  <a:schemeClr val="tx2"/>
                </a:solidFill>
                <a:latin typeface="Times New Roman" panose="02020603050405020304" pitchFamily="18" charset="0"/>
                <a:cs typeface="Times New Roman" panose="02020603050405020304" pitchFamily="18" charset="0"/>
              </a:rPr>
              <a:t>Luyện đọc</a:t>
            </a:r>
            <a:endParaRPr lang="en-US" altLang="en-US" sz="2800" b="1" u="sng">
              <a:latin typeface="Times New Roman" panose="02020603050405020304" pitchFamily="18" charset="0"/>
              <a:cs typeface="Times New Roman" panose="02020603050405020304" pitchFamily="18" charset="0"/>
            </a:endParaRPr>
          </a:p>
        </p:txBody>
      </p:sp>
      <p:sp>
        <p:nvSpPr>
          <p:cNvPr id="5" name="Rectangle 8"/>
          <p:cNvSpPr>
            <a:spLocks noChangeArrowheads="1"/>
          </p:cNvSpPr>
          <p:nvPr/>
        </p:nvSpPr>
        <p:spPr bwMode="auto">
          <a:xfrm>
            <a:off x="6832862" y="2192385"/>
            <a:ext cx="21399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pPr eaLnBrk="1" hangingPunct="1"/>
            <a:r>
              <a:rPr lang="en-US" altLang="en-US" sz="2800" b="1" u="sng">
                <a:solidFill>
                  <a:schemeClr val="tx2"/>
                </a:solidFill>
                <a:latin typeface="Times New Roman" panose="02020603050405020304" pitchFamily="18" charset="0"/>
                <a:cs typeface="Times New Roman" panose="02020603050405020304" pitchFamily="18" charset="0"/>
              </a:rPr>
              <a:t>Tìm hiểu bài</a:t>
            </a:r>
            <a:endParaRPr lang="en-US" altLang="en-US" sz="2800" b="1" u="sng">
              <a:latin typeface="Times New Roman" panose="02020603050405020304" pitchFamily="18" charset="0"/>
              <a:cs typeface="Times New Roman" panose="02020603050405020304" pitchFamily="18" charset="0"/>
            </a:endParaRPr>
          </a:p>
        </p:txBody>
      </p:sp>
      <p:sp>
        <p:nvSpPr>
          <p:cNvPr id="6" name="TextBox 5"/>
          <p:cNvSpPr txBox="1">
            <a:spLocks noChangeArrowheads="1"/>
          </p:cNvSpPr>
          <p:nvPr/>
        </p:nvSpPr>
        <p:spPr bwMode="auto">
          <a:xfrm>
            <a:off x="1448062" y="2762297"/>
            <a:ext cx="39052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pPr eaLnBrk="1" hangingPunct="1"/>
            <a:r>
              <a:rPr lang="en-US" altLang="en-US" sz="2800" dirty="0">
                <a:latin typeface="Times New Roman" panose="02020603050405020304" pitchFamily="18" charset="0"/>
                <a:cs typeface="Times New Roman" panose="02020603050405020304" pitchFamily="18" charset="0"/>
              </a:rPr>
              <a:t>*</a:t>
            </a:r>
            <a:r>
              <a:rPr lang="en-US" altLang="en-US" sz="2800" dirty="0" err="1">
                <a:latin typeface="Times New Roman" panose="02020603050405020304" pitchFamily="18" charset="0"/>
                <a:cs typeface="Times New Roman" panose="02020603050405020304" pitchFamily="18" charset="0"/>
              </a:rPr>
              <a:t>Từ</a:t>
            </a:r>
            <a:r>
              <a:rPr lang="en-US" altLang="en-US" sz="2800" dirty="0">
                <a:latin typeface="Times New Roman" panose="02020603050405020304" pitchFamily="18" charset="0"/>
                <a:cs typeface="Times New Roman" panose="02020603050405020304" pitchFamily="18" charset="0"/>
              </a:rPr>
              <a:t> :</a:t>
            </a:r>
          </a:p>
        </p:txBody>
      </p:sp>
      <p:sp>
        <p:nvSpPr>
          <p:cNvPr id="7" name="TextBox 6"/>
          <p:cNvSpPr txBox="1">
            <a:spLocks noChangeArrowheads="1"/>
          </p:cNvSpPr>
          <p:nvPr/>
        </p:nvSpPr>
        <p:spPr bwMode="auto">
          <a:xfrm>
            <a:off x="1448062" y="3335028"/>
            <a:ext cx="39052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pPr eaLnBrk="1" hangingPunct="1"/>
            <a:r>
              <a:rPr lang="en-US" altLang="en-US" sz="2800" dirty="0">
                <a:latin typeface="Times New Roman" panose="02020603050405020304" pitchFamily="18" charset="0"/>
                <a:cs typeface="Times New Roman" panose="02020603050405020304" pitchFamily="18" charset="0"/>
              </a:rPr>
              <a:t>*</a:t>
            </a:r>
            <a:r>
              <a:rPr lang="en-US" altLang="en-US" sz="2800" dirty="0" err="1">
                <a:latin typeface="Times New Roman" panose="02020603050405020304" pitchFamily="18" charset="0"/>
                <a:cs typeface="Times New Roman" panose="02020603050405020304" pitchFamily="18" charset="0"/>
              </a:rPr>
              <a:t>Câu</a:t>
            </a:r>
            <a:r>
              <a:rPr lang="en-US" altLang="en-US" sz="2800" dirty="0">
                <a:latin typeface="Times New Roman" panose="02020603050405020304" pitchFamily="18" charset="0"/>
                <a:cs typeface="Times New Roman" panose="02020603050405020304" pitchFamily="18" charset="0"/>
              </a:rPr>
              <a:t> :</a:t>
            </a:r>
          </a:p>
        </p:txBody>
      </p:sp>
      <p:sp>
        <p:nvSpPr>
          <p:cNvPr id="8" name="TextBox 7"/>
          <p:cNvSpPr txBox="1">
            <a:spLocks noChangeArrowheads="1"/>
          </p:cNvSpPr>
          <p:nvPr/>
        </p:nvSpPr>
        <p:spPr bwMode="auto">
          <a:xfrm>
            <a:off x="97536" y="3858903"/>
            <a:ext cx="6097411"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pPr eaLnBrk="1" hangingPunct="1"/>
            <a:r>
              <a:rPr lang="en-US" altLang="en-US" sz="2800">
                <a:latin typeface="Times New Roman" panose="02020603050405020304" pitchFamily="18" charset="0"/>
                <a:cs typeface="Times New Roman" panose="02020603050405020304" pitchFamily="18" charset="0"/>
              </a:rPr>
              <a:t>  </a:t>
            </a:r>
            <a:r>
              <a:rPr lang="en-US" altLang="en-US" sz="2800">
                <a:solidFill>
                  <a:srgbClr val="0070C0"/>
                </a:solidFill>
                <a:latin typeface="Times New Roman" panose="02020603050405020304" pitchFamily="18" charset="0"/>
                <a:cs typeface="Times New Roman" panose="02020603050405020304" pitchFamily="18" charset="0"/>
              </a:rPr>
              <a:t>Giờ học vẽ,  cô giáo yêu cầu mỗi học sinh vẽ một vật em thích  hoặc một người em yêu quý  .</a:t>
            </a:r>
            <a:endParaRPr lang="en-US" altLang="en-US" sz="2800" dirty="0">
              <a:solidFill>
                <a:srgbClr val="0070C0"/>
              </a:solidFill>
              <a:latin typeface="Times New Roman" panose="02020603050405020304" pitchFamily="18" charset="0"/>
              <a:cs typeface="Times New Roman" panose="02020603050405020304" pitchFamily="18" charset="0"/>
            </a:endParaRPr>
          </a:p>
          <a:p>
            <a:pPr eaLnBrk="1" hangingPunct="1"/>
            <a:endParaRPr lang="en-US" altLang="en-US" sz="2800" dirty="0">
              <a:solidFill>
                <a:srgbClr val="0070C0"/>
              </a:solidFill>
              <a:latin typeface="Times New Roman" panose="02020603050405020304" pitchFamily="18" charset="0"/>
              <a:cs typeface="Times New Roman" panose="02020603050405020304" pitchFamily="18" charset="0"/>
            </a:endParaRPr>
          </a:p>
        </p:txBody>
      </p:sp>
      <p:sp>
        <p:nvSpPr>
          <p:cNvPr id="9" name="Line 23"/>
          <p:cNvSpPr>
            <a:spLocks noChangeShapeType="1"/>
          </p:cNvSpPr>
          <p:nvPr/>
        </p:nvSpPr>
        <p:spPr bwMode="auto">
          <a:xfrm flipH="1">
            <a:off x="1791850" y="4794634"/>
            <a:ext cx="152400" cy="381000"/>
          </a:xfrm>
          <a:prstGeom prst="line">
            <a:avLst/>
          </a:prstGeom>
          <a:noFill/>
          <a:ln w="38100">
            <a:solidFill>
              <a:srgbClr val="FF00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 name="Line 23"/>
          <p:cNvSpPr>
            <a:spLocks noChangeShapeType="1"/>
          </p:cNvSpPr>
          <p:nvPr/>
        </p:nvSpPr>
        <p:spPr bwMode="auto">
          <a:xfrm flipH="1">
            <a:off x="2050512" y="3957830"/>
            <a:ext cx="152400" cy="381000"/>
          </a:xfrm>
          <a:prstGeom prst="line">
            <a:avLst/>
          </a:prstGeom>
          <a:noFill/>
          <a:ln w="38100">
            <a:solidFill>
              <a:srgbClr val="FF00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 name="Line 23"/>
          <p:cNvSpPr>
            <a:spLocks noChangeShapeType="1"/>
          </p:cNvSpPr>
          <p:nvPr/>
        </p:nvSpPr>
        <p:spPr bwMode="auto">
          <a:xfrm flipH="1">
            <a:off x="1887800" y="4807659"/>
            <a:ext cx="152400" cy="381000"/>
          </a:xfrm>
          <a:prstGeom prst="line">
            <a:avLst/>
          </a:prstGeom>
          <a:noFill/>
          <a:ln w="38100">
            <a:solidFill>
              <a:srgbClr val="FF0066"/>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13" name="Picture 31"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3339"/>
            <a:ext cx="10287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32"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11106150" y="-23811"/>
            <a:ext cx="10287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33"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800000">
            <a:off x="11106150" y="5657850"/>
            <a:ext cx="10287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34"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57150" y="5715000"/>
            <a:ext cx="10287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Line 23">
            <a:extLst>
              <a:ext uri="{FF2B5EF4-FFF2-40B4-BE49-F238E27FC236}">
                <a16:creationId xmlns="" xmlns:a16="http://schemas.microsoft.com/office/drawing/2014/main" id="{3FBDCCB6-9DEA-411E-A478-062CF2AC6914}"/>
              </a:ext>
            </a:extLst>
          </p:cNvPr>
          <p:cNvSpPr>
            <a:spLocks noChangeShapeType="1"/>
          </p:cNvSpPr>
          <p:nvPr/>
        </p:nvSpPr>
        <p:spPr bwMode="auto">
          <a:xfrm flipH="1">
            <a:off x="3709103" y="4370956"/>
            <a:ext cx="152400" cy="381000"/>
          </a:xfrm>
          <a:prstGeom prst="line">
            <a:avLst/>
          </a:prstGeom>
          <a:noFill/>
          <a:ln w="38100">
            <a:solidFill>
              <a:srgbClr val="FF00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 name="Line 23">
            <a:extLst>
              <a:ext uri="{FF2B5EF4-FFF2-40B4-BE49-F238E27FC236}">
                <a16:creationId xmlns="" xmlns:a16="http://schemas.microsoft.com/office/drawing/2014/main" id="{3FBDCCB6-9DEA-411E-A478-062CF2AC6914}"/>
              </a:ext>
            </a:extLst>
          </p:cNvPr>
          <p:cNvSpPr>
            <a:spLocks noChangeShapeType="1"/>
          </p:cNvSpPr>
          <p:nvPr/>
        </p:nvSpPr>
        <p:spPr bwMode="auto">
          <a:xfrm flipH="1" flipV="1">
            <a:off x="2470243" y="4727343"/>
            <a:ext cx="1194739" cy="1"/>
          </a:xfrm>
          <a:prstGeom prst="line">
            <a:avLst/>
          </a:prstGeom>
          <a:noFill/>
          <a:ln w="38100">
            <a:solidFill>
              <a:srgbClr val="FF00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 name="Rectangle 7"/>
          <p:cNvSpPr>
            <a:spLocks noChangeArrowheads="1"/>
          </p:cNvSpPr>
          <p:nvPr/>
        </p:nvSpPr>
        <p:spPr bwMode="auto">
          <a:xfrm>
            <a:off x="6304918" y="2813698"/>
            <a:ext cx="5777154" cy="963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r>
              <a:rPr lang="en-US" altLang="en-US" sz="2800" b="1">
                <a:solidFill>
                  <a:srgbClr val="00B0F0"/>
                </a:solidFill>
                <a:latin typeface="Times New Roman" panose="02020603050405020304" pitchFamily="18" charset="0"/>
                <a:cs typeface="Times New Roman" panose="02020603050405020304" pitchFamily="18" charset="0"/>
              </a:rPr>
              <a:t>Trầm lặng: </a:t>
            </a:r>
            <a:r>
              <a:rPr lang="vi-VN" sz="2800">
                <a:solidFill>
                  <a:prstClr val="black"/>
                </a:solidFill>
                <a:latin typeface="Times New Roman" panose="02020603050405020304" pitchFamily="18" charset="0"/>
                <a:cs typeface="Times New Roman" panose="02020603050405020304" pitchFamily="18" charset="0"/>
              </a:rPr>
              <a:t>lặng lẽ, ít hoạt động, ít cười </a:t>
            </a:r>
            <a:r>
              <a:rPr lang="en-US" sz="2800">
                <a:solidFill>
                  <a:prstClr val="black"/>
                </a:solidFill>
                <a:latin typeface="Times New Roman" panose="02020603050405020304" pitchFamily="18" charset="0"/>
                <a:cs typeface="Times New Roman" panose="02020603050405020304" pitchFamily="18" charset="0"/>
              </a:rPr>
              <a:t>đùa</a:t>
            </a:r>
            <a:r>
              <a:rPr lang="vi-VN" sz="2800">
                <a:solidFill>
                  <a:prstClr val="black"/>
                </a:solidFill>
                <a:latin typeface="Times New Roman" panose="02020603050405020304" pitchFamily="18" charset="0"/>
                <a:cs typeface="Times New Roman" panose="02020603050405020304" pitchFamily="18" charset="0"/>
              </a:rPr>
              <a:t>.</a:t>
            </a:r>
          </a:p>
        </p:txBody>
      </p:sp>
      <p:sp>
        <p:nvSpPr>
          <p:cNvPr id="24" name="Rectangle 7"/>
          <p:cNvSpPr>
            <a:spLocks noChangeArrowheads="1"/>
          </p:cNvSpPr>
          <p:nvPr/>
        </p:nvSpPr>
        <p:spPr bwMode="auto">
          <a:xfrm>
            <a:off x="6357659" y="3792938"/>
            <a:ext cx="577715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r>
              <a:rPr lang="en-US" altLang="en-US" sz="2800" b="1">
                <a:solidFill>
                  <a:srgbClr val="00B0F0"/>
                </a:solidFill>
                <a:latin typeface="Times New Roman" panose="02020603050405020304" pitchFamily="18" charset="0"/>
                <a:cs typeface="Times New Roman" panose="02020603050405020304" pitchFamily="18" charset="0"/>
              </a:rPr>
              <a:t>Vụng về: </a:t>
            </a:r>
            <a:r>
              <a:rPr lang="en-US" altLang="en-US" sz="2800">
                <a:solidFill>
                  <a:prstClr val="black"/>
                </a:solidFill>
                <a:latin typeface="Times New Roman" panose="02020603050405020304" pitchFamily="18" charset="0"/>
                <a:cs typeface="Times New Roman" panose="02020603050405020304" pitchFamily="18" charset="0"/>
              </a:rPr>
              <a:t>không khéo léo</a:t>
            </a:r>
            <a:r>
              <a:rPr lang="vi-VN" sz="2800">
                <a:solidFill>
                  <a:prstClr val="black"/>
                </a:solidFill>
                <a:latin typeface="Times New Roman" panose="02020603050405020304" pitchFamily="18" charset="0"/>
                <a:cs typeface="Times New Roman" panose="02020603050405020304" pitchFamily="18" charset="0"/>
              </a:rPr>
              <a:t>.</a:t>
            </a:r>
          </a:p>
        </p:txBody>
      </p:sp>
      <p:sp>
        <p:nvSpPr>
          <p:cNvPr id="25" name="Rectangle 30"/>
          <p:cNvSpPr>
            <a:spLocks noChangeArrowheads="1"/>
          </p:cNvSpPr>
          <p:nvPr/>
        </p:nvSpPr>
        <p:spPr bwMode="auto">
          <a:xfrm>
            <a:off x="1394347" y="33339"/>
            <a:ext cx="10277968" cy="1767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sz="3000" dirty="0" err="1">
                <a:latin typeface="Times New Roman" panose="02020603050405020304" pitchFamily="18" charset="0"/>
                <a:cs typeface="Times New Roman" panose="02020603050405020304" pitchFamily="18" charset="0"/>
              </a:rPr>
              <a:t>Chủ</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điểm</a:t>
            </a:r>
            <a:r>
              <a:rPr lang="en-US" sz="3000" dirty="0">
                <a:latin typeface="Times New Roman" panose="02020603050405020304" pitchFamily="18" charset="0"/>
                <a:cs typeface="Times New Roman" panose="02020603050405020304" pitchFamily="18" charset="0"/>
              </a:rPr>
              <a:t>: </a:t>
            </a:r>
            <a:r>
              <a:rPr lang="en-US" sz="3000" b="1" dirty="0" err="1">
                <a:solidFill>
                  <a:srgbClr val="0070C0"/>
                </a:solidFill>
                <a:latin typeface="Times New Roman" panose="02020603050405020304" pitchFamily="18" charset="0"/>
                <a:cs typeface="Times New Roman" panose="02020603050405020304" pitchFamily="18" charset="0"/>
              </a:rPr>
              <a:t>Em</a:t>
            </a:r>
            <a:r>
              <a:rPr lang="en-US" sz="3000" b="1" dirty="0">
                <a:solidFill>
                  <a:srgbClr val="0070C0"/>
                </a:solidFill>
                <a:latin typeface="Times New Roman" panose="02020603050405020304" pitchFamily="18" charset="0"/>
                <a:cs typeface="Times New Roman" panose="02020603050405020304" pitchFamily="18" charset="0"/>
              </a:rPr>
              <a:t> </a:t>
            </a:r>
            <a:r>
              <a:rPr lang="en-US" sz="3000" b="1" dirty="0" err="1">
                <a:solidFill>
                  <a:srgbClr val="0070C0"/>
                </a:solidFill>
                <a:latin typeface="Times New Roman" panose="02020603050405020304" pitchFamily="18" charset="0"/>
                <a:cs typeface="Times New Roman" panose="02020603050405020304" pitchFamily="18" charset="0"/>
              </a:rPr>
              <a:t>là</a:t>
            </a:r>
            <a:r>
              <a:rPr lang="en-US" sz="3000" b="1" dirty="0">
                <a:solidFill>
                  <a:srgbClr val="0070C0"/>
                </a:solidFill>
                <a:latin typeface="Times New Roman" panose="02020603050405020304" pitchFamily="18" charset="0"/>
                <a:cs typeface="Times New Roman" panose="02020603050405020304" pitchFamily="18" charset="0"/>
              </a:rPr>
              <a:t> </a:t>
            </a:r>
            <a:r>
              <a:rPr lang="en-US" sz="3000" b="1" dirty="0" err="1">
                <a:solidFill>
                  <a:srgbClr val="0070C0"/>
                </a:solidFill>
                <a:latin typeface="Times New Roman" panose="02020603050405020304" pitchFamily="18" charset="0"/>
                <a:cs typeface="Times New Roman" panose="02020603050405020304" pitchFamily="18" charset="0"/>
              </a:rPr>
              <a:t>mầm</a:t>
            </a:r>
            <a:r>
              <a:rPr lang="en-US" sz="3000" b="1" dirty="0">
                <a:solidFill>
                  <a:srgbClr val="0070C0"/>
                </a:solidFill>
                <a:latin typeface="Times New Roman" panose="02020603050405020304" pitchFamily="18" charset="0"/>
                <a:cs typeface="Times New Roman" panose="02020603050405020304" pitchFamily="18" charset="0"/>
              </a:rPr>
              <a:t> non </a:t>
            </a:r>
            <a:r>
              <a:rPr lang="en-US" sz="3000" b="1" dirty="0" err="1">
                <a:solidFill>
                  <a:srgbClr val="0070C0"/>
                </a:solidFill>
                <a:latin typeface="Times New Roman" panose="02020603050405020304" pitchFamily="18" charset="0"/>
                <a:cs typeface="Times New Roman" panose="02020603050405020304" pitchFamily="18" charset="0"/>
              </a:rPr>
              <a:t>của</a:t>
            </a:r>
            <a:r>
              <a:rPr lang="en-US" sz="3000" b="1" dirty="0">
                <a:solidFill>
                  <a:srgbClr val="0070C0"/>
                </a:solidFill>
                <a:latin typeface="Times New Roman" panose="02020603050405020304" pitchFamily="18" charset="0"/>
                <a:cs typeface="Times New Roman" panose="02020603050405020304" pitchFamily="18" charset="0"/>
              </a:rPr>
              <a:t> </a:t>
            </a:r>
            <a:r>
              <a:rPr lang="en-US" sz="3000" b="1" dirty="0" err="1">
                <a:solidFill>
                  <a:srgbClr val="0070C0"/>
                </a:solidFill>
                <a:latin typeface="Times New Roman" panose="02020603050405020304" pitchFamily="18" charset="0"/>
                <a:cs typeface="Times New Roman" panose="02020603050405020304" pitchFamily="18" charset="0"/>
              </a:rPr>
              <a:t>Đảng</a:t>
            </a:r>
            <a:endParaRPr lang="en-US" sz="3000" b="1" dirty="0">
              <a:solidFill>
                <a:srgbClr val="0070C0"/>
              </a:solidFill>
              <a:latin typeface="Times New Roman" panose="02020603050405020304" pitchFamily="18" charset="0"/>
              <a:cs typeface="Times New Roman" panose="02020603050405020304" pitchFamily="18" charset="0"/>
            </a:endParaRPr>
          </a:p>
          <a:p>
            <a:pPr algn="ctr" eaLnBrk="1" hangingPunct="1"/>
            <a:r>
              <a:rPr lang="en-US" sz="3000" i="1" dirty="0" err="1">
                <a:latin typeface="Times New Roman" panose="02020603050405020304" pitchFamily="18" charset="0"/>
                <a:cs typeface="Times New Roman" panose="02020603050405020304" pitchFamily="18" charset="0"/>
              </a:rPr>
              <a:t>Thứ</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hai</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ngày</a:t>
            </a:r>
            <a:r>
              <a:rPr lang="en-US" sz="3000" i="1" dirty="0">
                <a:latin typeface="Times New Roman" panose="02020603050405020304" pitchFamily="18" charset="0"/>
                <a:cs typeface="Times New Roman" panose="02020603050405020304" pitchFamily="18" charset="0"/>
              </a:rPr>
              <a:t> 28 </a:t>
            </a:r>
            <a:r>
              <a:rPr lang="en-US" sz="3000" i="1" dirty="0" err="1">
                <a:latin typeface="Times New Roman" panose="02020603050405020304" pitchFamily="18" charset="0"/>
                <a:cs typeface="Times New Roman" panose="02020603050405020304" pitchFamily="18" charset="0"/>
              </a:rPr>
              <a:t>tháng</a:t>
            </a:r>
            <a:r>
              <a:rPr lang="en-US" sz="3000" i="1" dirty="0">
                <a:latin typeface="Times New Roman" panose="02020603050405020304" pitchFamily="18" charset="0"/>
                <a:cs typeface="Times New Roman" panose="02020603050405020304" pitchFamily="18" charset="0"/>
              </a:rPr>
              <a:t> 10 </a:t>
            </a:r>
            <a:r>
              <a:rPr lang="en-US" sz="3000" i="1" dirty="0" err="1">
                <a:latin typeface="Times New Roman" panose="02020603050405020304" pitchFamily="18" charset="0"/>
                <a:cs typeface="Times New Roman" panose="02020603050405020304" pitchFamily="18" charset="0"/>
              </a:rPr>
              <a:t>năm</a:t>
            </a:r>
            <a:r>
              <a:rPr lang="en-US" sz="3000" i="1" dirty="0">
                <a:latin typeface="Times New Roman" panose="02020603050405020304" pitchFamily="18" charset="0"/>
                <a:cs typeface="Times New Roman" panose="02020603050405020304" pitchFamily="18" charset="0"/>
              </a:rPr>
              <a:t> 2024</a:t>
            </a:r>
            <a:br>
              <a:rPr lang="en-US" sz="3000" i="1" dirty="0">
                <a:latin typeface="Times New Roman" panose="02020603050405020304" pitchFamily="18" charset="0"/>
                <a:cs typeface="Times New Roman" panose="02020603050405020304" pitchFamily="18" charset="0"/>
              </a:rPr>
            </a:br>
            <a:r>
              <a:rPr lang="en-US" sz="3000" b="1" dirty="0">
                <a:latin typeface="Times New Roman" panose="02020603050405020304" pitchFamily="18" charset="0"/>
                <a:cs typeface="Times New Roman" panose="02020603050405020304" pitchFamily="18" charset="0"/>
              </a:rPr>
              <a:t>Chia </a:t>
            </a:r>
            <a:r>
              <a:rPr lang="en-US" sz="3000" b="1" dirty="0" err="1">
                <a:latin typeface="Times New Roman" panose="02020603050405020304" pitchFamily="18" charset="0"/>
                <a:cs typeface="Times New Roman" panose="02020603050405020304" pitchFamily="18" charset="0"/>
              </a:rPr>
              <a:t>sẻ</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và</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đọc</a:t>
            </a:r>
            <a:r>
              <a:rPr lang="en-US" sz="3000" b="1" dirty="0">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Bức</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tranh</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bàn</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smtClean="0">
                <a:solidFill>
                  <a:srgbClr val="FF0000"/>
                </a:solidFill>
                <a:latin typeface="Times New Roman" panose="02020603050405020304" pitchFamily="18" charset="0"/>
                <a:cs typeface="Times New Roman" panose="02020603050405020304" pitchFamily="18" charset="0"/>
              </a:rPr>
              <a:t>tay</a:t>
            </a:r>
            <a:r>
              <a:rPr lang="en-US" sz="3000" b="1" dirty="0" smtClean="0">
                <a:solidFill>
                  <a:srgbClr val="FF0000"/>
                </a:solidFill>
                <a:latin typeface="Times New Roman" panose="02020603050405020304" pitchFamily="18" charset="0"/>
                <a:cs typeface="Times New Roman" panose="02020603050405020304" pitchFamily="18" charset="0"/>
              </a:rPr>
              <a:t> ( </a:t>
            </a:r>
            <a:r>
              <a:rPr lang="en-US" sz="3000" b="1" dirty="0" err="1" smtClean="0">
                <a:solidFill>
                  <a:srgbClr val="FF0000"/>
                </a:solidFill>
                <a:latin typeface="Times New Roman" panose="02020603050405020304" pitchFamily="18" charset="0"/>
                <a:cs typeface="Times New Roman" panose="02020603050405020304" pitchFamily="18" charset="0"/>
              </a:rPr>
              <a:t>Tiết</a:t>
            </a:r>
            <a:r>
              <a:rPr lang="en-US" sz="3000" b="1" dirty="0" smtClean="0">
                <a:solidFill>
                  <a:srgbClr val="FF0000"/>
                </a:solidFill>
                <a:latin typeface="Times New Roman" panose="02020603050405020304" pitchFamily="18" charset="0"/>
                <a:cs typeface="Times New Roman" panose="02020603050405020304" pitchFamily="18" charset="0"/>
              </a:rPr>
              <a:t> 1) </a:t>
            </a:r>
            <a:endParaRPr lang="en-US" sz="3000" b="1" dirty="0">
              <a:solidFill>
                <a:srgbClr val="FF0000"/>
              </a:solidFill>
              <a:latin typeface="Times New Roman" panose="02020603050405020304" pitchFamily="18" charset="0"/>
              <a:cs typeface="Times New Roman" panose="02020603050405020304" pitchFamily="18" charset="0"/>
            </a:endParaRPr>
          </a:p>
          <a:p>
            <a:pPr algn="ctr" eaLnBrk="1" hangingPunct="1"/>
            <a:r>
              <a:rPr lang="en-US" sz="3000" dirty="0">
                <a:latin typeface="Times New Roman" panose="02020603050405020304" pitchFamily="18" charset="0"/>
                <a:cs typeface="Times New Roman" panose="02020603050405020304" pitchFamily="18" charset="0"/>
              </a:rPr>
              <a:t>                                                       </a:t>
            </a:r>
            <a:r>
              <a:rPr lang="en-US" sz="2600" b="1" i="1" dirty="0">
                <a:latin typeface="Times New Roman" panose="02020603050405020304" pitchFamily="18" charset="0"/>
                <a:cs typeface="Times New Roman" panose="02020603050405020304" pitchFamily="18" charset="0"/>
              </a:rPr>
              <a:t>(Theo </a:t>
            </a:r>
            <a:r>
              <a:rPr lang="en-US" sz="2600" b="1" i="1" dirty="0" err="1">
                <a:latin typeface="Times New Roman" panose="02020603050405020304" pitchFamily="18" charset="0"/>
                <a:cs typeface="Times New Roman" panose="02020603050405020304" pitchFamily="18" charset="0"/>
              </a:rPr>
              <a:t>Sách</a:t>
            </a:r>
            <a:r>
              <a:rPr lang="en-US" sz="2600" b="1" i="1" dirty="0">
                <a:latin typeface="Times New Roman" panose="02020603050405020304" pitchFamily="18" charset="0"/>
                <a:cs typeface="Times New Roman" panose="02020603050405020304" pitchFamily="18" charset="0"/>
              </a:rPr>
              <a:t> </a:t>
            </a:r>
            <a:r>
              <a:rPr lang="en-US" sz="2600" b="1" i="1" dirty="0" err="1">
                <a:latin typeface="Times New Roman" panose="02020603050405020304" pitchFamily="18" charset="0"/>
                <a:cs typeface="Times New Roman" panose="02020603050405020304" pitchFamily="18" charset="0"/>
              </a:rPr>
              <a:t>hạt</a:t>
            </a:r>
            <a:r>
              <a:rPr lang="en-US" sz="2600" b="1" i="1" dirty="0">
                <a:latin typeface="Times New Roman" panose="02020603050405020304" pitchFamily="18" charset="0"/>
                <a:cs typeface="Times New Roman" panose="02020603050405020304" pitchFamily="18" charset="0"/>
              </a:rPr>
              <a:t> </a:t>
            </a:r>
            <a:r>
              <a:rPr lang="en-US" sz="2600" b="1" i="1" dirty="0" err="1">
                <a:latin typeface="Times New Roman" panose="02020603050405020304" pitchFamily="18" charset="0"/>
                <a:cs typeface="Times New Roman" panose="02020603050405020304" pitchFamily="18" charset="0"/>
              </a:rPr>
              <a:t>giống</a:t>
            </a:r>
            <a:r>
              <a:rPr lang="en-US" sz="2600" b="1" i="1" dirty="0">
                <a:latin typeface="Times New Roman" panose="02020603050405020304" pitchFamily="18" charset="0"/>
                <a:cs typeface="Times New Roman" panose="02020603050405020304" pitchFamily="18" charset="0"/>
              </a:rPr>
              <a:t> </a:t>
            </a:r>
            <a:r>
              <a:rPr lang="en-US" sz="2600" b="1" i="1" dirty="0" err="1">
                <a:latin typeface="Times New Roman" panose="02020603050405020304" pitchFamily="18" charset="0"/>
                <a:cs typeface="Times New Roman" panose="02020603050405020304" pitchFamily="18" charset="0"/>
              </a:rPr>
              <a:t>tâm</a:t>
            </a:r>
            <a:r>
              <a:rPr lang="en-US" sz="2600" b="1" i="1" dirty="0">
                <a:latin typeface="Times New Roman" panose="02020603050405020304" pitchFamily="18" charset="0"/>
                <a:cs typeface="Times New Roman" panose="02020603050405020304" pitchFamily="18" charset="0"/>
              </a:rPr>
              <a:t> </a:t>
            </a:r>
            <a:r>
              <a:rPr lang="en-US" sz="2600" b="1" i="1" dirty="0" err="1">
                <a:latin typeface="Times New Roman" panose="02020603050405020304" pitchFamily="18" charset="0"/>
                <a:cs typeface="Times New Roman" panose="02020603050405020304" pitchFamily="18" charset="0"/>
              </a:rPr>
              <a:t>hồn</a:t>
            </a:r>
            <a:r>
              <a:rPr lang="en-US" sz="2600" b="1" i="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505052317"/>
      </p:ext>
    </p:extLst>
  </p:cSld>
  <p:clrMapOvr>
    <a:masterClrMapping/>
  </p:clrMapOvr>
  <p:transition spd="slow">
    <p:wheel spokes="8"/>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1000"/>
                                        <p:tgtEl>
                                          <p:spTgt spid="17"/>
                                        </p:tgtEl>
                                      </p:cBhvr>
                                    </p:animEffect>
                                    <p:anim calcmode="lin" valueType="num">
                                      <p:cBhvr>
                                        <p:cTn id="17" dur="1000" fill="hold"/>
                                        <p:tgtEl>
                                          <p:spTgt spid="17"/>
                                        </p:tgtEl>
                                        <p:attrNameLst>
                                          <p:attrName>ppt_x</p:attrName>
                                        </p:attrNameLst>
                                      </p:cBhvr>
                                      <p:tavLst>
                                        <p:tav tm="0">
                                          <p:val>
                                            <p:strVal val="#ppt_x"/>
                                          </p:val>
                                        </p:tav>
                                        <p:tav tm="100000">
                                          <p:val>
                                            <p:strVal val="#ppt_x"/>
                                          </p:val>
                                        </p:tav>
                                      </p:tavLst>
                                    </p:anim>
                                    <p:anim calcmode="lin" valueType="num">
                                      <p:cBhvr>
                                        <p:cTn id="18" dur="1000" fill="hold"/>
                                        <p:tgtEl>
                                          <p:spTgt spid="17"/>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additive="base">
                                        <p:cTn id="26" dur="500" fill="hold"/>
                                        <p:tgtEl>
                                          <p:spTgt spid="9"/>
                                        </p:tgtEl>
                                        <p:attrNameLst>
                                          <p:attrName>ppt_x</p:attrName>
                                        </p:attrNameLst>
                                      </p:cBhvr>
                                      <p:tavLst>
                                        <p:tav tm="0">
                                          <p:val>
                                            <p:strVal val="#ppt_x"/>
                                          </p:val>
                                        </p:tav>
                                        <p:tav tm="100000">
                                          <p:val>
                                            <p:strVal val="#ppt_x"/>
                                          </p:val>
                                        </p:tav>
                                      </p:tavLst>
                                    </p:anim>
                                    <p:anim calcmode="lin" valueType="num">
                                      <p:cBhvr additive="base">
                                        <p:cTn id="27" dur="500" fill="hold"/>
                                        <p:tgtEl>
                                          <p:spTgt spid="9"/>
                                        </p:tgtEl>
                                        <p:attrNameLst>
                                          <p:attrName>ppt_y</p:attrName>
                                        </p:attrNameLst>
                                      </p:cBhvr>
                                      <p:tavLst>
                                        <p:tav tm="0">
                                          <p:val>
                                            <p:strVal val="1+#ppt_h/2"/>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1000"/>
                                        <p:tgtEl>
                                          <p:spTgt spid="18"/>
                                        </p:tgtEl>
                                      </p:cBhvr>
                                    </p:animEffect>
                                    <p:anim calcmode="lin" valueType="num">
                                      <p:cBhvr>
                                        <p:cTn id="31" dur="1000" fill="hold"/>
                                        <p:tgtEl>
                                          <p:spTgt spid="18"/>
                                        </p:tgtEl>
                                        <p:attrNameLst>
                                          <p:attrName>ppt_x</p:attrName>
                                        </p:attrNameLst>
                                      </p:cBhvr>
                                      <p:tavLst>
                                        <p:tav tm="0">
                                          <p:val>
                                            <p:strVal val="#ppt_x"/>
                                          </p:val>
                                        </p:tav>
                                        <p:tav tm="100000">
                                          <p:val>
                                            <p:strVal val="#ppt_x"/>
                                          </p:val>
                                        </p:tav>
                                      </p:tavLst>
                                    </p:anim>
                                    <p:anim calcmode="lin" valueType="num">
                                      <p:cBhvr>
                                        <p:cTn id="32"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additive="base">
                                        <p:cTn id="37" dur="500" fill="hold"/>
                                        <p:tgtEl>
                                          <p:spTgt spid="21"/>
                                        </p:tgtEl>
                                        <p:attrNameLst>
                                          <p:attrName>ppt_x</p:attrName>
                                        </p:attrNameLst>
                                      </p:cBhvr>
                                      <p:tavLst>
                                        <p:tav tm="0">
                                          <p:val>
                                            <p:strVal val="#ppt_x"/>
                                          </p:val>
                                        </p:tav>
                                        <p:tav tm="100000">
                                          <p:val>
                                            <p:strVal val="#ppt_x"/>
                                          </p:val>
                                        </p:tav>
                                      </p:tavLst>
                                    </p:anim>
                                    <p:anim calcmode="lin" valueType="num">
                                      <p:cBhvr additive="base">
                                        <p:cTn id="3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anim calcmode="lin" valueType="num">
                                      <p:cBhvr additive="base">
                                        <p:cTn id="43" dur="500" fill="hold"/>
                                        <p:tgtEl>
                                          <p:spTgt spid="24"/>
                                        </p:tgtEl>
                                        <p:attrNameLst>
                                          <p:attrName>ppt_x</p:attrName>
                                        </p:attrNameLst>
                                      </p:cBhvr>
                                      <p:tavLst>
                                        <p:tav tm="0">
                                          <p:val>
                                            <p:strVal val="#ppt_x"/>
                                          </p:val>
                                        </p:tav>
                                        <p:tav tm="100000">
                                          <p:val>
                                            <p:strVal val="#ppt_x"/>
                                          </p:val>
                                        </p:tav>
                                      </p:tavLst>
                                    </p:anim>
                                    <p:anim calcmode="lin" valueType="num">
                                      <p:cBhvr additive="base">
                                        <p:cTn id="4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0" grpId="0" animBg="1"/>
      <p:bldP spid="11" grpId="0" animBg="1"/>
      <p:bldP spid="17" grpId="0" animBg="1"/>
      <p:bldP spid="18" grpId="0" animBg="1"/>
      <p:bldP spid="21" grpId="0"/>
      <p:bldP spid="2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528544" y="456090"/>
            <a:ext cx="5181600" cy="64648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err="1">
                <a:solidFill>
                  <a:srgbClr val="FF0000"/>
                </a:solidFill>
                <a:cs typeface="Times New Roman" pitchFamily="18" charset="0"/>
              </a:rPr>
              <a:t>Bức</a:t>
            </a:r>
            <a:r>
              <a:rPr lang="en-US" sz="3200" b="1" dirty="0">
                <a:solidFill>
                  <a:srgbClr val="FF0000"/>
                </a:solidFill>
                <a:cs typeface="Times New Roman" pitchFamily="18" charset="0"/>
              </a:rPr>
              <a:t> </a:t>
            </a:r>
            <a:r>
              <a:rPr lang="en-US" sz="3200" b="1" dirty="0" err="1">
                <a:solidFill>
                  <a:srgbClr val="FF0000"/>
                </a:solidFill>
                <a:cs typeface="Times New Roman" pitchFamily="18" charset="0"/>
              </a:rPr>
              <a:t>tranh</a:t>
            </a:r>
            <a:r>
              <a:rPr lang="en-US" sz="3200" b="1" dirty="0">
                <a:solidFill>
                  <a:srgbClr val="FF0000"/>
                </a:solidFill>
                <a:cs typeface="Times New Roman" pitchFamily="18" charset="0"/>
              </a:rPr>
              <a:t> </a:t>
            </a:r>
            <a:r>
              <a:rPr lang="en-US" sz="3200" b="1" dirty="0" err="1">
                <a:solidFill>
                  <a:srgbClr val="FF0000"/>
                </a:solidFill>
                <a:cs typeface="Times New Roman" pitchFamily="18" charset="0"/>
              </a:rPr>
              <a:t>bàn</a:t>
            </a:r>
            <a:r>
              <a:rPr lang="en-US" sz="3200" b="1" dirty="0">
                <a:solidFill>
                  <a:srgbClr val="FF0000"/>
                </a:solidFill>
                <a:cs typeface="Times New Roman" pitchFamily="18" charset="0"/>
              </a:rPr>
              <a:t> </a:t>
            </a:r>
            <a:r>
              <a:rPr lang="en-US" sz="3200" b="1" dirty="0" err="1">
                <a:solidFill>
                  <a:srgbClr val="FF0000"/>
                </a:solidFill>
                <a:cs typeface="Times New Roman" pitchFamily="18" charset="0"/>
              </a:rPr>
              <a:t>tay</a:t>
            </a:r>
            <a:endParaRPr lang="en-US" sz="3200" b="1" dirty="0">
              <a:solidFill>
                <a:srgbClr val="FF0000"/>
              </a:solidFill>
              <a:cs typeface="Times New Roman" pitchFamily="18" charset="0"/>
            </a:endParaRPr>
          </a:p>
        </p:txBody>
      </p:sp>
      <p:sp>
        <p:nvSpPr>
          <p:cNvPr id="3" name="Subtitle 2"/>
          <p:cNvSpPr txBox="1">
            <a:spLocks/>
          </p:cNvSpPr>
          <p:nvPr/>
        </p:nvSpPr>
        <p:spPr>
          <a:xfrm>
            <a:off x="135178" y="1027722"/>
            <a:ext cx="11968332" cy="58674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Font typeface="Arial" pitchFamily="34" charset="0"/>
              <a:buNone/>
            </a:pPr>
            <a:r>
              <a:rPr lang="vi-VN" sz="2500" b="1" dirty="0">
                <a:solidFill>
                  <a:prstClr val="black"/>
                </a:solidFill>
              </a:rPr>
              <a:t>1.</a:t>
            </a:r>
            <a:r>
              <a:rPr lang="vi-VN" sz="2500" dirty="0">
                <a:solidFill>
                  <a:prstClr val="black"/>
                </a:solidFill>
              </a:rPr>
              <a:t> Giờ học vẽ, cô giáo yêu cầu mỗi học sinh vẽ một vật em thích hoặc một người em yêu quý.</a:t>
            </a:r>
          </a:p>
          <a:p>
            <a:pPr marL="0" indent="0" algn="just">
              <a:buFont typeface="Arial" pitchFamily="34" charset="0"/>
              <a:buNone/>
            </a:pPr>
            <a:r>
              <a:rPr lang="vi-VN" sz="2500" dirty="0">
                <a:solidFill>
                  <a:prstClr val="black"/>
                </a:solidFill>
              </a:rPr>
              <a:t>Nhận tranh của học sinh, cô giáo rất vui. Có em vẽ mẹ dắt con đi chơi. Có em vẽ bố với một trái tim. Có em vẽ cô giáo với một bó hoa,...</a:t>
            </a:r>
          </a:p>
          <a:p>
            <a:pPr marL="0" indent="0" algn="just">
              <a:buFont typeface="Arial" pitchFamily="34" charset="0"/>
              <a:buNone/>
            </a:pPr>
            <a:r>
              <a:rPr lang="vi-VN" sz="2500" b="1" dirty="0">
                <a:solidFill>
                  <a:prstClr val="black"/>
                </a:solidFill>
              </a:rPr>
              <a:t>2.</a:t>
            </a:r>
            <a:r>
              <a:rPr lang="vi-VN" sz="2500" dirty="0">
                <a:solidFill>
                  <a:prstClr val="black"/>
                </a:solidFill>
              </a:rPr>
              <a:t> Đến bức tranh của Hải, cô giáo rất ngạc nhiên thấy bức tranh chỉ có hình một bàn tay được vẽ rất đơn giản, vụng về.</a:t>
            </a:r>
          </a:p>
          <a:p>
            <a:pPr marL="0" indent="0" algn="just">
              <a:buFont typeface="Arial" pitchFamily="34" charset="0"/>
              <a:buNone/>
            </a:pPr>
            <a:r>
              <a:rPr lang="vi-VN" sz="2500" dirty="0">
                <a:solidFill>
                  <a:prstClr val="black"/>
                </a:solidFill>
              </a:rPr>
              <a:t>- Vì sao em vẽ bàn tay? Bàn tay đó của ai? - Cô giáo đến bên Hải và hỏi nhỏ cậu bé.</a:t>
            </a:r>
          </a:p>
          <a:p>
            <a:pPr marL="0" indent="0" algn="just">
              <a:buFont typeface="Arial" pitchFamily="34" charset="0"/>
              <a:buNone/>
            </a:pPr>
            <a:r>
              <a:rPr lang="vi-VN" sz="2500" dirty="0">
                <a:solidFill>
                  <a:prstClr val="black"/>
                </a:solidFill>
              </a:rPr>
              <a:t>- Đó là bàn tay của cô đấy ạ. - Cậu bé thì thầm.</a:t>
            </a:r>
          </a:p>
          <a:p>
            <a:pPr marL="0" indent="0" algn="just">
              <a:buFont typeface="Arial" pitchFamily="34" charset="0"/>
              <a:buNone/>
            </a:pPr>
            <a:r>
              <a:rPr lang="vi-VN" sz="2500" dirty="0">
                <a:solidFill>
                  <a:prstClr val="black"/>
                </a:solidFill>
              </a:rPr>
              <a:t>Cô giáo nhớ lại: Trong giờ giải lao, đôi lúc, cô nắm tay Hải. Cô cũng làm thế với những học trò khác, nhưng với Hải, một cậu bé trầm lặng ít nói, điều này rất có ý nghĩa.</a:t>
            </a:r>
          </a:p>
          <a:p>
            <a:pPr marL="0" indent="0" algn="just">
              <a:buFont typeface="Arial" pitchFamily="34" charset="0"/>
              <a:buNone/>
            </a:pPr>
            <a:r>
              <a:rPr lang="vi-VN" sz="2500" dirty="0">
                <a:solidFill>
                  <a:prstClr val="black"/>
                </a:solidFill>
              </a:rPr>
              <a:t>Cô giáo cảm thấy mình vừa nhận được một món quà rất quý.</a:t>
            </a:r>
          </a:p>
          <a:p>
            <a:pPr marL="0" indent="0" algn="r">
              <a:buFont typeface="Arial" pitchFamily="34" charset="0"/>
              <a:buNone/>
            </a:pPr>
            <a:r>
              <a:rPr lang="vi-VN" sz="2000" i="1" dirty="0">
                <a:solidFill>
                  <a:prstClr val="black"/>
                </a:solidFill>
              </a:rPr>
              <a:t>Theo sách Hạt giống tâm hồn</a:t>
            </a:r>
            <a:endParaRPr lang="vi-VN" sz="2000" dirty="0">
              <a:solidFill>
                <a:prstClr val="black"/>
              </a:solidFill>
            </a:endParaRPr>
          </a:p>
          <a:p>
            <a:pPr marL="0" indent="0">
              <a:buFont typeface="Arial" pitchFamily="34" charset="0"/>
              <a:buNone/>
            </a:pPr>
            <a:endParaRPr lang="en-US" sz="2500" dirty="0">
              <a:solidFill>
                <a:prstClr val="black"/>
              </a:solidFill>
            </a:endParaRPr>
          </a:p>
        </p:txBody>
      </p:sp>
    </p:spTree>
    <p:extLst>
      <p:ext uri="{BB962C8B-B14F-4D97-AF65-F5344CB8AC3E}">
        <p14:creationId xmlns:p14="http://schemas.microsoft.com/office/powerpoint/2010/main" val="1543970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rot="5400000">
            <a:off x="4557441" y="4547654"/>
            <a:ext cx="3278188" cy="3175"/>
          </a:xfrm>
          <a:prstGeom prst="line">
            <a:avLst/>
          </a:prstGeom>
        </p:spPr>
        <p:style>
          <a:lnRef idx="2">
            <a:schemeClr val="accent2"/>
          </a:lnRef>
          <a:fillRef idx="0">
            <a:schemeClr val="accent2"/>
          </a:fillRef>
          <a:effectRef idx="1">
            <a:schemeClr val="accent2"/>
          </a:effectRef>
          <a:fontRef idx="minor">
            <a:schemeClr val="tx1"/>
          </a:fontRef>
        </p:style>
      </p:cxnSp>
      <p:sp>
        <p:nvSpPr>
          <p:cNvPr id="4" name="Rectangle 7"/>
          <p:cNvSpPr>
            <a:spLocks noChangeArrowheads="1"/>
          </p:cNvSpPr>
          <p:nvPr/>
        </p:nvSpPr>
        <p:spPr bwMode="auto">
          <a:xfrm>
            <a:off x="1887800" y="2192385"/>
            <a:ext cx="17907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pPr eaLnBrk="1" hangingPunct="1"/>
            <a:r>
              <a:rPr lang="en-US" altLang="en-US" sz="2800" b="1" u="sng">
                <a:solidFill>
                  <a:schemeClr val="tx2"/>
                </a:solidFill>
                <a:latin typeface="Times New Roman" panose="02020603050405020304" pitchFamily="18" charset="0"/>
                <a:cs typeface="Times New Roman" panose="02020603050405020304" pitchFamily="18" charset="0"/>
              </a:rPr>
              <a:t>Luyện đọc</a:t>
            </a:r>
            <a:endParaRPr lang="en-US" altLang="en-US" sz="2800" b="1" u="sng">
              <a:latin typeface="Times New Roman" panose="02020603050405020304" pitchFamily="18" charset="0"/>
              <a:cs typeface="Times New Roman" panose="02020603050405020304" pitchFamily="18" charset="0"/>
            </a:endParaRPr>
          </a:p>
        </p:txBody>
      </p:sp>
      <p:sp>
        <p:nvSpPr>
          <p:cNvPr id="5" name="Rectangle 8"/>
          <p:cNvSpPr>
            <a:spLocks noChangeArrowheads="1"/>
          </p:cNvSpPr>
          <p:nvPr/>
        </p:nvSpPr>
        <p:spPr bwMode="auto">
          <a:xfrm>
            <a:off x="6832862" y="2192385"/>
            <a:ext cx="21399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pPr eaLnBrk="1" hangingPunct="1"/>
            <a:r>
              <a:rPr lang="en-US" altLang="en-US" sz="2800" b="1" u="sng">
                <a:solidFill>
                  <a:schemeClr val="tx2"/>
                </a:solidFill>
                <a:latin typeface="Times New Roman" panose="02020603050405020304" pitchFamily="18" charset="0"/>
                <a:cs typeface="Times New Roman" panose="02020603050405020304" pitchFamily="18" charset="0"/>
              </a:rPr>
              <a:t>Tìm hiểu bài</a:t>
            </a:r>
            <a:endParaRPr lang="en-US" altLang="en-US" sz="2800" b="1" u="sng">
              <a:latin typeface="Times New Roman" panose="02020603050405020304" pitchFamily="18" charset="0"/>
              <a:cs typeface="Times New Roman" panose="02020603050405020304" pitchFamily="18" charset="0"/>
            </a:endParaRPr>
          </a:p>
        </p:txBody>
      </p:sp>
      <p:sp>
        <p:nvSpPr>
          <p:cNvPr id="6" name="TextBox 5"/>
          <p:cNvSpPr txBox="1">
            <a:spLocks noChangeArrowheads="1"/>
          </p:cNvSpPr>
          <p:nvPr/>
        </p:nvSpPr>
        <p:spPr bwMode="auto">
          <a:xfrm>
            <a:off x="1448062" y="2762297"/>
            <a:ext cx="39052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pPr eaLnBrk="1" hangingPunct="1"/>
            <a:r>
              <a:rPr lang="en-US" altLang="en-US" sz="2800" dirty="0">
                <a:latin typeface="Times New Roman" panose="02020603050405020304" pitchFamily="18" charset="0"/>
                <a:cs typeface="Times New Roman" panose="02020603050405020304" pitchFamily="18" charset="0"/>
              </a:rPr>
              <a:t>*</a:t>
            </a:r>
            <a:r>
              <a:rPr lang="en-US" altLang="en-US" sz="2800" dirty="0" err="1">
                <a:latin typeface="Times New Roman" panose="02020603050405020304" pitchFamily="18" charset="0"/>
                <a:cs typeface="Times New Roman" panose="02020603050405020304" pitchFamily="18" charset="0"/>
              </a:rPr>
              <a:t>Từ</a:t>
            </a:r>
            <a:r>
              <a:rPr lang="en-US" altLang="en-US" sz="2800" dirty="0">
                <a:latin typeface="Times New Roman" panose="02020603050405020304" pitchFamily="18" charset="0"/>
                <a:cs typeface="Times New Roman" panose="02020603050405020304" pitchFamily="18" charset="0"/>
              </a:rPr>
              <a:t> :</a:t>
            </a:r>
          </a:p>
        </p:txBody>
      </p:sp>
      <p:sp>
        <p:nvSpPr>
          <p:cNvPr id="7" name="TextBox 6"/>
          <p:cNvSpPr txBox="1">
            <a:spLocks noChangeArrowheads="1"/>
          </p:cNvSpPr>
          <p:nvPr/>
        </p:nvSpPr>
        <p:spPr bwMode="auto">
          <a:xfrm>
            <a:off x="1448062" y="3335028"/>
            <a:ext cx="39052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pPr eaLnBrk="1" hangingPunct="1"/>
            <a:r>
              <a:rPr lang="en-US" altLang="en-US" sz="2800" dirty="0">
                <a:latin typeface="Times New Roman" panose="02020603050405020304" pitchFamily="18" charset="0"/>
                <a:cs typeface="Times New Roman" panose="02020603050405020304" pitchFamily="18" charset="0"/>
              </a:rPr>
              <a:t>*</a:t>
            </a:r>
            <a:r>
              <a:rPr lang="en-US" altLang="en-US" sz="2800" dirty="0" err="1">
                <a:latin typeface="Times New Roman" panose="02020603050405020304" pitchFamily="18" charset="0"/>
                <a:cs typeface="Times New Roman" panose="02020603050405020304" pitchFamily="18" charset="0"/>
              </a:rPr>
              <a:t>Câu</a:t>
            </a:r>
            <a:r>
              <a:rPr lang="en-US" altLang="en-US" sz="2800" dirty="0">
                <a:latin typeface="Times New Roman" panose="02020603050405020304" pitchFamily="18" charset="0"/>
                <a:cs typeface="Times New Roman" panose="02020603050405020304" pitchFamily="18" charset="0"/>
              </a:rPr>
              <a:t> :</a:t>
            </a:r>
          </a:p>
        </p:txBody>
      </p:sp>
      <p:sp>
        <p:nvSpPr>
          <p:cNvPr id="8" name="TextBox 7"/>
          <p:cNvSpPr txBox="1">
            <a:spLocks noChangeArrowheads="1"/>
          </p:cNvSpPr>
          <p:nvPr/>
        </p:nvSpPr>
        <p:spPr bwMode="auto">
          <a:xfrm>
            <a:off x="97536" y="3858903"/>
            <a:ext cx="6097411"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pPr eaLnBrk="1" hangingPunct="1"/>
            <a:r>
              <a:rPr lang="en-US" altLang="en-US" sz="2800">
                <a:latin typeface="Times New Roman" panose="02020603050405020304" pitchFamily="18" charset="0"/>
                <a:cs typeface="Times New Roman" panose="02020603050405020304" pitchFamily="18" charset="0"/>
              </a:rPr>
              <a:t>  </a:t>
            </a:r>
            <a:r>
              <a:rPr lang="en-US" altLang="en-US" sz="2800">
                <a:solidFill>
                  <a:srgbClr val="0070C0"/>
                </a:solidFill>
                <a:latin typeface="Times New Roman" panose="02020603050405020304" pitchFamily="18" charset="0"/>
                <a:cs typeface="Times New Roman" panose="02020603050405020304" pitchFamily="18" charset="0"/>
              </a:rPr>
              <a:t>Giờ học vẽ,  cô giáo yêu cầu mỗi học sinh vẽ một vật em thích  hoặc một người em yêu quý  .</a:t>
            </a:r>
            <a:endParaRPr lang="en-US" altLang="en-US" sz="2800" dirty="0">
              <a:solidFill>
                <a:srgbClr val="0070C0"/>
              </a:solidFill>
              <a:latin typeface="Times New Roman" panose="02020603050405020304" pitchFamily="18" charset="0"/>
              <a:cs typeface="Times New Roman" panose="02020603050405020304" pitchFamily="18" charset="0"/>
            </a:endParaRPr>
          </a:p>
          <a:p>
            <a:pPr eaLnBrk="1" hangingPunct="1"/>
            <a:endParaRPr lang="en-US" altLang="en-US" sz="2800" dirty="0">
              <a:solidFill>
                <a:srgbClr val="0070C0"/>
              </a:solidFill>
              <a:latin typeface="Times New Roman" panose="02020603050405020304" pitchFamily="18" charset="0"/>
              <a:cs typeface="Times New Roman" panose="02020603050405020304" pitchFamily="18" charset="0"/>
            </a:endParaRPr>
          </a:p>
        </p:txBody>
      </p:sp>
      <p:sp>
        <p:nvSpPr>
          <p:cNvPr id="9" name="Line 23"/>
          <p:cNvSpPr>
            <a:spLocks noChangeShapeType="1"/>
          </p:cNvSpPr>
          <p:nvPr/>
        </p:nvSpPr>
        <p:spPr bwMode="auto">
          <a:xfrm flipH="1">
            <a:off x="1791850" y="4794634"/>
            <a:ext cx="152400" cy="381000"/>
          </a:xfrm>
          <a:prstGeom prst="line">
            <a:avLst/>
          </a:prstGeom>
          <a:noFill/>
          <a:ln w="38100">
            <a:solidFill>
              <a:srgbClr val="FF00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 name="Line 23"/>
          <p:cNvSpPr>
            <a:spLocks noChangeShapeType="1"/>
          </p:cNvSpPr>
          <p:nvPr/>
        </p:nvSpPr>
        <p:spPr bwMode="auto">
          <a:xfrm flipH="1">
            <a:off x="2050512" y="3957830"/>
            <a:ext cx="152400" cy="381000"/>
          </a:xfrm>
          <a:prstGeom prst="line">
            <a:avLst/>
          </a:prstGeom>
          <a:noFill/>
          <a:ln w="38100">
            <a:solidFill>
              <a:srgbClr val="FF00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 name="Line 23"/>
          <p:cNvSpPr>
            <a:spLocks noChangeShapeType="1"/>
          </p:cNvSpPr>
          <p:nvPr/>
        </p:nvSpPr>
        <p:spPr bwMode="auto">
          <a:xfrm flipH="1">
            <a:off x="1887800" y="4807659"/>
            <a:ext cx="152400" cy="381000"/>
          </a:xfrm>
          <a:prstGeom prst="line">
            <a:avLst/>
          </a:prstGeom>
          <a:noFill/>
          <a:ln w="38100">
            <a:solidFill>
              <a:srgbClr val="FF0066"/>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13" name="Picture 31"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3339"/>
            <a:ext cx="10287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32"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11106150" y="-23811"/>
            <a:ext cx="10287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33"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800000">
            <a:off x="11106150" y="5657850"/>
            <a:ext cx="10287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34"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57150" y="5715000"/>
            <a:ext cx="10287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Line 23">
            <a:extLst>
              <a:ext uri="{FF2B5EF4-FFF2-40B4-BE49-F238E27FC236}">
                <a16:creationId xmlns="" xmlns:a16="http://schemas.microsoft.com/office/drawing/2014/main" id="{3FBDCCB6-9DEA-411E-A478-062CF2AC6914}"/>
              </a:ext>
            </a:extLst>
          </p:cNvPr>
          <p:cNvSpPr>
            <a:spLocks noChangeShapeType="1"/>
          </p:cNvSpPr>
          <p:nvPr/>
        </p:nvSpPr>
        <p:spPr bwMode="auto">
          <a:xfrm flipH="1">
            <a:off x="3709103" y="4370956"/>
            <a:ext cx="152400" cy="381000"/>
          </a:xfrm>
          <a:prstGeom prst="line">
            <a:avLst/>
          </a:prstGeom>
          <a:noFill/>
          <a:ln w="38100">
            <a:solidFill>
              <a:srgbClr val="FF00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 name="Line 23">
            <a:extLst>
              <a:ext uri="{FF2B5EF4-FFF2-40B4-BE49-F238E27FC236}">
                <a16:creationId xmlns="" xmlns:a16="http://schemas.microsoft.com/office/drawing/2014/main" id="{3FBDCCB6-9DEA-411E-A478-062CF2AC6914}"/>
              </a:ext>
            </a:extLst>
          </p:cNvPr>
          <p:cNvSpPr>
            <a:spLocks noChangeShapeType="1"/>
          </p:cNvSpPr>
          <p:nvPr/>
        </p:nvSpPr>
        <p:spPr bwMode="auto">
          <a:xfrm flipH="1" flipV="1">
            <a:off x="2470243" y="4727343"/>
            <a:ext cx="1194739" cy="1"/>
          </a:xfrm>
          <a:prstGeom prst="line">
            <a:avLst/>
          </a:prstGeom>
          <a:noFill/>
          <a:ln w="38100">
            <a:solidFill>
              <a:srgbClr val="FF00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 name="Rectangle 7"/>
          <p:cNvSpPr>
            <a:spLocks noChangeArrowheads="1"/>
          </p:cNvSpPr>
          <p:nvPr/>
        </p:nvSpPr>
        <p:spPr bwMode="auto">
          <a:xfrm>
            <a:off x="6304918" y="2813698"/>
            <a:ext cx="5777154" cy="963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r>
              <a:rPr lang="en-US" altLang="en-US" sz="2800" b="1">
                <a:solidFill>
                  <a:srgbClr val="00B0F0"/>
                </a:solidFill>
                <a:latin typeface="Times New Roman" panose="02020603050405020304" pitchFamily="18" charset="0"/>
                <a:cs typeface="Times New Roman" panose="02020603050405020304" pitchFamily="18" charset="0"/>
              </a:rPr>
              <a:t>Trầm lặng: </a:t>
            </a:r>
            <a:r>
              <a:rPr lang="vi-VN" sz="2800">
                <a:solidFill>
                  <a:prstClr val="black"/>
                </a:solidFill>
                <a:latin typeface="Times New Roman" panose="02020603050405020304" pitchFamily="18" charset="0"/>
                <a:cs typeface="Times New Roman" panose="02020603050405020304" pitchFamily="18" charset="0"/>
              </a:rPr>
              <a:t>lặng lẽ, ít hoạt động, ít cười </a:t>
            </a:r>
            <a:r>
              <a:rPr lang="en-US" sz="2800">
                <a:solidFill>
                  <a:prstClr val="black"/>
                </a:solidFill>
                <a:latin typeface="Times New Roman" panose="02020603050405020304" pitchFamily="18" charset="0"/>
                <a:cs typeface="Times New Roman" panose="02020603050405020304" pitchFamily="18" charset="0"/>
              </a:rPr>
              <a:t>đùa</a:t>
            </a:r>
            <a:r>
              <a:rPr lang="vi-VN" sz="2800">
                <a:solidFill>
                  <a:prstClr val="black"/>
                </a:solidFill>
                <a:latin typeface="Times New Roman" panose="02020603050405020304" pitchFamily="18" charset="0"/>
                <a:cs typeface="Times New Roman" panose="02020603050405020304" pitchFamily="18" charset="0"/>
              </a:rPr>
              <a:t>.</a:t>
            </a:r>
          </a:p>
        </p:txBody>
      </p:sp>
      <p:sp>
        <p:nvSpPr>
          <p:cNvPr id="24" name="Rectangle 7"/>
          <p:cNvSpPr>
            <a:spLocks noChangeArrowheads="1"/>
          </p:cNvSpPr>
          <p:nvPr/>
        </p:nvSpPr>
        <p:spPr bwMode="auto">
          <a:xfrm>
            <a:off x="6357659" y="3792938"/>
            <a:ext cx="577715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r>
              <a:rPr lang="en-US" altLang="en-US" sz="2800" b="1">
                <a:solidFill>
                  <a:srgbClr val="00B0F0"/>
                </a:solidFill>
                <a:latin typeface="Times New Roman" panose="02020603050405020304" pitchFamily="18" charset="0"/>
                <a:cs typeface="Times New Roman" panose="02020603050405020304" pitchFamily="18" charset="0"/>
              </a:rPr>
              <a:t>Vụng về: </a:t>
            </a:r>
            <a:r>
              <a:rPr lang="en-US" altLang="en-US" sz="2800">
                <a:solidFill>
                  <a:prstClr val="black"/>
                </a:solidFill>
                <a:latin typeface="Times New Roman" panose="02020603050405020304" pitchFamily="18" charset="0"/>
                <a:cs typeface="Times New Roman" panose="02020603050405020304" pitchFamily="18" charset="0"/>
              </a:rPr>
              <a:t>không khéo léo</a:t>
            </a:r>
            <a:r>
              <a:rPr lang="vi-VN" sz="2800">
                <a:solidFill>
                  <a:prstClr val="black"/>
                </a:solidFill>
                <a:latin typeface="Times New Roman" panose="02020603050405020304" pitchFamily="18" charset="0"/>
                <a:cs typeface="Times New Roman" panose="02020603050405020304" pitchFamily="18" charset="0"/>
              </a:rPr>
              <a:t>.</a:t>
            </a:r>
          </a:p>
        </p:txBody>
      </p:sp>
      <p:sp>
        <p:nvSpPr>
          <p:cNvPr id="25" name="Rectangle 30"/>
          <p:cNvSpPr>
            <a:spLocks noChangeArrowheads="1"/>
          </p:cNvSpPr>
          <p:nvPr/>
        </p:nvSpPr>
        <p:spPr bwMode="auto">
          <a:xfrm>
            <a:off x="1394347" y="33339"/>
            <a:ext cx="10277968" cy="1767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sz="3000" dirty="0" err="1">
                <a:latin typeface="Times New Roman" panose="02020603050405020304" pitchFamily="18" charset="0"/>
                <a:cs typeface="Times New Roman" panose="02020603050405020304" pitchFamily="18" charset="0"/>
              </a:rPr>
              <a:t>Chủ</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điểm</a:t>
            </a:r>
            <a:r>
              <a:rPr lang="en-US" sz="3000" dirty="0">
                <a:latin typeface="Times New Roman" panose="02020603050405020304" pitchFamily="18" charset="0"/>
                <a:cs typeface="Times New Roman" panose="02020603050405020304" pitchFamily="18" charset="0"/>
              </a:rPr>
              <a:t>: </a:t>
            </a:r>
            <a:r>
              <a:rPr lang="en-US" sz="3000" b="1" dirty="0" err="1">
                <a:solidFill>
                  <a:srgbClr val="0070C0"/>
                </a:solidFill>
                <a:latin typeface="Times New Roman" panose="02020603050405020304" pitchFamily="18" charset="0"/>
                <a:cs typeface="Times New Roman" panose="02020603050405020304" pitchFamily="18" charset="0"/>
              </a:rPr>
              <a:t>Em</a:t>
            </a:r>
            <a:r>
              <a:rPr lang="en-US" sz="3000" b="1" dirty="0">
                <a:solidFill>
                  <a:srgbClr val="0070C0"/>
                </a:solidFill>
                <a:latin typeface="Times New Roman" panose="02020603050405020304" pitchFamily="18" charset="0"/>
                <a:cs typeface="Times New Roman" panose="02020603050405020304" pitchFamily="18" charset="0"/>
              </a:rPr>
              <a:t> </a:t>
            </a:r>
            <a:r>
              <a:rPr lang="en-US" sz="3000" b="1" dirty="0" err="1">
                <a:solidFill>
                  <a:srgbClr val="0070C0"/>
                </a:solidFill>
                <a:latin typeface="Times New Roman" panose="02020603050405020304" pitchFamily="18" charset="0"/>
                <a:cs typeface="Times New Roman" panose="02020603050405020304" pitchFamily="18" charset="0"/>
              </a:rPr>
              <a:t>là</a:t>
            </a:r>
            <a:r>
              <a:rPr lang="en-US" sz="3000" b="1" dirty="0">
                <a:solidFill>
                  <a:srgbClr val="0070C0"/>
                </a:solidFill>
                <a:latin typeface="Times New Roman" panose="02020603050405020304" pitchFamily="18" charset="0"/>
                <a:cs typeface="Times New Roman" panose="02020603050405020304" pitchFamily="18" charset="0"/>
              </a:rPr>
              <a:t> </a:t>
            </a:r>
            <a:r>
              <a:rPr lang="en-US" sz="3000" b="1" dirty="0" err="1">
                <a:solidFill>
                  <a:srgbClr val="0070C0"/>
                </a:solidFill>
                <a:latin typeface="Times New Roman" panose="02020603050405020304" pitchFamily="18" charset="0"/>
                <a:cs typeface="Times New Roman" panose="02020603050405020304" pitchFamily="18" charset="0"/>
              </a:rPr>
              <a:t>mầm</a:t>
            </a:r>
            <a:r>
              <a:rPr lang="en-US" sz="3000" b="1" dirty="0">
                <a:solidFill>
                  <a:srgbClr val="0070C0"/>
                </a:solidFill>
                <a:latin typeface="Times New Roman" panose="02020603050405020304" pitchFamily="18" charset="0"/>
                <a:cs typeface="Times New Roman" panose="02020603050405020304" pitchFamily="18" charset="0"/>
              </a:rPr>
              <a:t> non </a:t>
            </a:r>
            <a:r>
              <a:rPr lang="en-US" sz="3000" b="1" dirty="0" err="1">
                <a:solidFill>
                  <a:srgbClr val="0070C0"/>
                </a:solidFill>
                <a:latin typeface="Times New Roman" panose="02020603050405020304" pitchFamily="18" charset="0"/>
                <a:cs typeface="Times New Roman" panose="02020603050405020304" pitchFamily="18" charset="0"/>
              </a:rPr>
              <a:t>của</a:t>
            </a:r>
            <a:r>
              <a:rPr lang="en-US" sz="3000" b="1" dirty="0">
                <a:solidFill>
                  <a:srgbClr val="0070C0"/>
                </a:solidFill>
                <a:latin typeface="Times New Roman" panose="02020603050405020304" pitchFamily="18" charset="0"/>
                <a:cs typeface="Times New Roman" panose="02020603050405020304" pitchFamily="18" charset="0"/>
              </a:rPr>
              <a:t> </a:t>
            </a:r>
            <a:r>
              <a:rPr lang="en-US" sz="3000" b="1" dirty="0" err="1">
                <a:solidFill>
                  <a:srgbClr val="0070C0"/>
                </a:solidFill>
                <a:latin typeface="Times New Roman" panose="02020603050405020304" pitchFamily="18" charset="0"/>
                <a:cs typeface="Times New Roman" panose="02020603050405020304" pitchFamily="18" charset="0"/>
              </a:rPr>
              <a:t>Đảng</a:t>
            </a:r>
            <a:endParaRPr lang="en-US" sz="3000" b="1" dirty="0">
              <a:solidFill>
                <a:srgbClr val="0070C0"/>
              </a:solidFill>
              <a:latin typeface="Times New Roman" panose="02020603050405020304" pitchFamily="18" charset="0"/>
              <a:cs typeface="Times New Roman" panose="02020603050405020304" pitchFamily="18" charset="0"/>
            </a:endParaRPr>
          </a:p>
          <a:p>
            <a:pPr algn="ctr" eaLnBrk="1" hangingPunct="1"/>
            <a:r>
              <a:rPr lang="en-US" sz="3000" i="1" dirty="0" err="1">
                <a:latin typeface="Times New Roman" panose="02020603050405020304" pitchFamily="18" charset="0"/>
                <a:cs typeface="Times New Roman" panose="02020603050405020304" pitchFamily="18" charset="0"/>
              </a:rPr>
              <a:t>Thứ</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hai</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ngày</a:t>
            </a:r>
            <a:r>
              <a:rPr lang="en-US" sz="3000" i="1" dirty="0">
                <a:latin typeface="Times New Roman" panose="02020603050405020304" pitchFamily="18" charset="0"/>
                <a:cs typeface="Times New Roman" panose="02020603050405020304" pitchFamily="18" charset="0"/>
              </a:rPr>
              <a:t> 28 </a:t>
            </a:r>
            <a:r>
              <a:rPr lang="en-US" sz="3000" i="1" dirty="0" err="1">
                <a:latin typeface="Times New Roman" panose="02020603050405020304" pitchFamily="18" charset="0"/>
                <a:cs typeface="Times New Roman" panose="02020603050405020304" pitchFamily="18" charset="0"/>
              </a:rPr>
              <a:t>tháng</a:t>
            </a:r>
            <a:r>
              <a:rPr lang="en-US" sz="3000" i="1" dirty="0">
                <a:latin typeface="Times New Roman" panose="02020603050405020304" pitchFamily="18" charset="0"/>
                <a:cs typeface="Times New Roman" panose="02020603050405020304" pitchFamily="18" charset="0"/>
              </a:rPr>
              <a:t> 10 </a:t>
            </a:r>
            <a:r>
              <a:rPr lang="en-US" sz="3000" i="1" dirty="0" err="1">
                <a:latin typeface="Times New Roman" panose="02020603050405020304" pitchFamily="18" charset="0"/>
                <a:cs typeface="Times New Roman" panose="02020603050405020304" pitchFamily="18" charset="0"/>
              </a:rPr>
              <a:t>năm</a:t>
            </a:r>
            <a:r>
              <a:rPr lang="en-US" sz="3000" i="1" dirty="0">
                <a:latin typeface="Times New Roman" panose="02020603050405020304" pitchFamily="18" charset="0"/>
                <a:cs typeface="Times New Roman" panose="02020603050405020304" pitchFamily="18" charset="0"/>
              </a:rPr>
              <a:t> 2024</a:t>
            </a:r>
            <a:br>
              <a:rPr lang="en-US" sz="3000" i="1" dirty="0">
                <a:latin typeface="Times New Roman" panose="02020603050405020304" pitchFamily="18" charset="0"/>
                <a:cs typeface="Times New Roman" panose="02020603050405020304" pitchFamily="18" charset="0"/>
              </a:rPr>
            </a:br>
            <a:r>
              <a:rPr lang="en-US" sz="3000" b="1" dirty="0">
                <a:latin typeface="Times New Roman" panose="02020603050405020304" pitchFamily="18" charset="0"/>
                <a:cs typeface="Times New Roman" panose="02020603050405020304" pitchFamily="18" charset="0"/>
              </a:rPr>
              <a:t>Chia </a:t>
            </a:r>
            <a:r>
              <a:rPr lang="en-US" sz="3000" b="1" dirty="0" err="1">
                <a:latin typeface="Times New Roman" panose="02020603050405020304" pitchFamily="18" charset="0"/>
                <a:cs typeface="Times New Roman" panose="02020603050405020304" pitchFamily="18" charset="0"/>
              </a:rPr>
              <a:t>sẻ</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và</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đọc</a:t>
            </a:r>
            <a:r>
              <a:rPr lang="en-US" sz="3000" b="1" dirty="0">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Bức</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tranh</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bàn</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smtClean="0">
                <a:solidFill>
                  <a:srgbClr val="FF0000"/>
                </a:solidFill>
                <a:latin typeface="Times New Roman" panose="02020603050405020304" pitchFamily="18" charset="0"/>
                <a:cs typeface="Times New Roman" panose="02020603050405020304" pitchFamily="18" charset="0"/>
              </a:rPr>
              <a:t>tay</a:t>
            </a:r>
            <a:r>
              <a:rPr lang="en-US" sz="3000" b="1" dirty="0" smtClean="0">
                <a:solidFill>
                  <a:srgbClr val="FF0000"/>
                </a:solidFill>
                <a:latin typeface="Times New Roman" panose="02020603050405020304" pitchFamily="18" charset="0"/>
                <a:cs typeface="Times New Roman" panose="02020603050405020304" pitchFamily="18" charset="0"/>
              </a:rPr>
              <a:t> ( </a:t>
            </a:r>
            <a:r>
              <a:rPr lang="en-US" sz="3000" b="1" dirty="0" err="1" smtClean="0">
                <a:solidFill>
                  <a:srgbClr val="FF0000"/>
                </a:solidFill>
                <a:latin typeface="Times New Roman" panose="02020603050405020304" pitchFamily="18" charset="0"/>
                <a:cs typeface="Times New Roman" panose="02020603050405020304" pitchFamily="18" charset="0"/>
              </a:rPr>
              <a:t>Tiết</a:t>
            </a:r>
            <a:r>
              <a:rPr lang="en-US" sz="3000" b="1" dirty="0" smtClean="0">
                <a:solidFill>
                  <a:srgbClr val="FF0000"/>
                </a:solidFill>
                <a:latin typeface="Times New Roman" panose="02020603050405020304" pitchFamily="18" charset="0"/>
                <a:cs typeface="Times New Roman" panose="02020603050405020304" pitchFamily="18" charset="0"/>
              </a:rPr>
              <a:t> 1 ) </a:t>
            </a:r>
            <a:endParaRPr lang="en-US" sz="3000" b="1" dirty="0">
              <a:solidFill>
                <a:srgbClr val="FF0000"/>
              </a:solidFill>
              <a:latin typeface="Times New Roman" panose="02020603050405020304" pitchFamily="18" charset="0"/>
              <a:cs typeface="Times New Roman" panose="02020603050405020304" pitchFamily="18" charset="0"/>
            </a:endParaRPr>
          </a:p>
          <a:p>
            <a:pPr algn="ctr" eaLnBrk="1" hangingPunct="1"/>
            <a:r>
              <a:rPr lang="en-US" sz="3000" dirty="0">
                <a:latin typeface="Times New Roman" panose="02020603050405020304" pitchFamily="18" charset="0"/>
                <a:cs typeface="Times New Roman" panose="02020603050405020304" pitchFamily="18" charset="0"/>
              </a:rPr>
              <a:t>                                                       </a:t>
            </a:r>
            <a:r>
              <a:rPr lang="en-US" sz="2600" b="1" i="1" dirty="0">
                <a:latin typeface="Times New Roman" panose="02020603050405020304" pitchFamily="18" charset="0"/>
                <a:cs typeface="Times New Roman" panose="02020603050405020304" pitchFamily="18" charset="0"/>
              </a:rPr>
              <a:t>(Theo </a:t>
            </a:r>
            <a:r>
              <a:rPr lang="en-US" sz="2600" b="1" i="1" dirty="0" err="1">
                <a:latin typeface="Times New Roman" panose="02020603050405020304" pitchFamily="18" charset="0"/>
                <a:cs typeface="Times New Roman" panose="02020603050405020304" pitchFamily="18" charset="0"/>
              </a:rPr>
              <a:t>Sách</a:t>
            </a:r>
            <a:r>
              <a:rPr lang="en-US" sz="2600" b="1" i="1" dirty="0">
                <a:latin typeface="Times New Roman" panose="02020603050405020304" pitchFamily="18" charset="0"/>
                <a:cs typeface="Times New Roman" panose="02020603050405020304" pitchFamily="18" charset="0"/>
              </a:rPr>
              <a:t> </a:t>
            </a:r>
            <a:r>
              <a:rPr lang="en-US" sz="2600" b="1" i="1" dirty="0" err="1">
                <a:latin typeface="Times New Roman" panose="02020603050405020304" pitchFamily="18" charset="0"/>
                <a:cs typeface="Times New Roman" panose="02020603050405020304" pitchFamily="18" charset="0"/>
              </a:rPr>
              <a:t>hạt</a:t>
            </a:r>
            <a:r>
              <a:rPr lang="en-US" sz="2600" b="1" i="1" dirty="0">
                <a:latin typeface="Times New Roman" panose="02020603050405020304" pitchFamily="18" charset="0"/>
                <a:cs typeface="Times New Roman" panose="02020603050405020304" pitchFamily="18" charset="0"/>
              </a:rPr>
              <a:t> </a:t>
            </a:r>
            <a:r>
              <a:rPr lang="en-US" sz="2600" b="1" i="1" dirty="0" err="1">
                <a:latin typeface="Times New Roman" panose="02020603050405020304" pitchFamily="18" charset="0"/>
                <a:cs typeface="Times New Roman" panose="02020603050405020304" pitchFamily="18" charset="0"/>
              </a:rPr>
              <a:t>giống</a:t>
            </a:r>
            <a:r>
              <a:rPr lang="en-US" sz="2600" b="1" i="1" dirty="0">
                <a:latin typeface="Times New Roman" panose="02020603050405020304" pitchFamily="18" charset="0"/>
                <a:cs typeface="Times New Roman" panose="02020603050405020304" pitchFamily="18" charset="0"/>
              </a:rPr>
              <a:t> </a:t>
            </a:r>
            <a:r>
              <a:rPr lang="en-US" sz="2600" b="1" i="1" dirty="0" err="1">
                <a:latin typeface="Times New Roman" panose="02020603050405020304" pitchFamily="18" charset="0"/>
                <a:cs typeface="Times New Roman" panose="02020603050405020304" pitchFamily="18" charset="0"/>
              </a:rPr>
              <a:t>tâm</a:t>
            </a:r>
            <a:r>
              <a:rPr lang="en-US" sz="2600" b="1" i="1" dirty="0">
                <a:latin typeface="Times New Roman" panose="02020603050405020304" pitchFamily="18" charset="0"/>
                <a:cs typeface="Times New Roman" panose="02020603050405020304" pitchFamily="18" charset="0"/>
              </a:rPr>
              <a:t> </a:t>
            </a:r>
            <a:r>
              <a:rPr lang="en-US" sz="2600" b="1" i="1" dirty="0" err="1">
                <a:latin typeface="Times New Roman" panose="02020603050405020304" pitchFamily="18" charset="0"/>
                <a:cs typeface="Times New Roman" panose="02020603050405020304" pitchFamily="18" charset="0"/>
              </a:rPr>
              <a:t>hồn</a:t>
            </a:r>
            <a:r>
              <a:rPr lang="en-US" sz="2600" b="1" i="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160852927"/>
      </p:ext>
    </p:extLst>
  </p:cSld>
  <p:clrMapOvr>
    <a:masterClrMapping/>
  </p:clrMapOvr>
  <p:transition spd="slow">
    <p:wheel spokes="8"/>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y2mate.com - Thầy Cô Cho Em Mùa Xuân  Một Bông Hồng Em Dành Tặng Cô_1080">
            <a:hlinkClick r:id="" action="ppaction://media"/>
            <a:extLst>
              <a:ext uri="{FF2B5EF4-FFF2-40B4-BE49-F238E27FC236}">
                <a16:creationId xmlns="" xmlns:a16="http://schemas.microsoft.com/office/drawing/2014/main" id="{25E96859-9C81-B52B-A15C-01A0E5F8B94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1707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312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WordArt 8"/>
          <p:cNvSpPr>
            <a:spLocks noTextEdit="1"/>
          </p:cNvSpPr>
          <p:nvPr/>
        </p:nvSpPr>
        <p:spPr bwMode="auto">
          <a:xfrm>
            <a:off x="3609976" y="1752600"/>
            <a:ext cx="5927725" cy="3200400"/>
          </a:xfrm>
          <a:prstGeom prst="rect">
            <a:avLst/>
          </a:prstGeom>
        </p:spPr>
        <p:txBody>
          <a:bodyPr spcFirstLastPara="1" wrap="none" fromWordArt="1">
            <a:prstTxWarp prst="textArchUp">
              <a:avLst>
                <a:gd name="adj" fmla="val 10784452"/>
              </a:avLst>
            </a:prstTxWarp>
          </a:bodyPr>
          <a:lstStyle/>
          <a:p>
            <a:pPr algn="ctr"/>
            <a:r>
              <a:rPr lang="en-US" sz="5400" b="1" kern="10">
                <a:ln w="12700">
                  <a:solidFill>
                    <a:srgbClr val="006600"/>
                  </a:solidFill>
                  <a:round/>
                  <a:headEnd/>
                  <a:tailEnd/>
                </a:ln>
                <a:solidFill>
                  <a:srgbClr val="FF3300"/>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Chúc quý thầy cô sức khỏe</a:t>
            </a:r>
          </a:p>
          <a:p>
            <a:pPr algn="ctr"/>
            <a:r>
              <a:rPr lang="en-US" sz="5400" b="1" kern="10">
                <a:ln w="12700">
                  <a:solidFill>
                    <a:srgbClr val="006600"/>
                  </a:solidFill>
                  <a:round/>
                  <a:headEnd/>
                  <a:tailEnd/>
                </a:ln>
                <a:solidFill>
                  <a:srgbClr val="FF3300"/>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Chúc các em chăm ngoan học giỏi</a:t>
            </a:r>
          </a:p>
        </p:txBody>
      </p:sp>
      <p:pic>
        <p:nvPicPr>
          <p:cNvPr id="18435" name="Picture 9" descr="657798w8kz7t9wah"/>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004426" y="1"/>
            <a:ext cx="701675" cy="204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6" name="Picture 9" descr="657798w8kz7t9wah"/>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55738" y="1"/>
            <a:ext cx="703263" cy="204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531CA24B.mp3">
            <a:hlinkClick r:id="" action="ppaction://media"/>
          </p:cNvPr>
          <p:cNvPicPr>
            <a:picLocks noRot="1" noChangeAspect="1"/>
          </p:cNvPicPr>
          <p:nvPr>
            <a:audioFile r:link="rId1"/>
          </p:nvPr>
        </p:nvPicPr>
        <p:blipFill>
          <a:blip r:embed="rId5">
            <a:extLst>
              <a:ext uri="{28A0092B-C50C-407E-A947-70E740481C1C}">
                <a14:useLocalDpi xmlns:a14="http://schemas.microsoft.com/office/drawing/2010/main" val="0"/>
              </a:ext>
            </a:extLst>
          </a:blip>
          <a:srcRect/>
          <a:stretch>
            <a:fillRect/>
          </a:stretch>
        </p:blipFill>
        <p:spPr bwMode="auto">
          <a:xfrm>
            <a:off x="5867400" y="3124200"/>
            <a:ext cx="457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8" name="Picture 8" descr="FLOWER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24000" y="4724400"/>
            <a:ext cx="27432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9" name="Picture 8" descr="FLOWER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09975" y="4724400"/>
            <a:ext cx="27432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0" name="Picture 8" descr="FLOWER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67400" y="4648200"/>
            <a:ext cx="27432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1" name="Picture 8" descr="FLOWER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958138" y="4754563"/>
            <a:ext cx="27432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2" name="Picture 16" descr="j0283572"/>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10179807" flipV="1">
            <a:off x="2379664" y="98426"/>
            <a:ext cx="1031875"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3" name="Picture 16" descr="j0283572"/>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10179807" flipV="1">
            <a:off x="9586914" y="2216151"/>
            <a:ext cx="1031875"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4" name="Picture 16" descr="j0283572"/>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10179807" flipV="1">
            <a:off x="3124201" y="4859339"/>
            <a:ext cx="1031875"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5" name="Picture 16" descr="j0283572"/>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10179807" flipV="1">
            <a:off x="7669214" y="3668714"/>
            <a:ext cx="1031875"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6" name="Picture 16" descr="j0283572"/>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10179807" flipV="1">
            <a:off x="7288214" y="241301"/>
            <a:ext cx="1031875"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7" name="Picture 16" descr="j0283572"/>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10179807" flipV="1">
            <a:off x="1504951" y="2474914"/>
            <a:ext cx="1031875"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8" name="Picture 16" descr="j0283572"/>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10179807" flipV="1">
            <a:off x="5056189" y="2005014"/>
            <a:ext cx="1031875"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ChienSiTiHon-V.A-4083010.mp3">
            <a:hlinkClick r:id="" action="ppaction://media"/>
          </p:cNvPr>
          <p:cNvPicPr>
            <a:picLocks noRot="1" noChangeAspect="1"/>
          </p:cNvPicPr>
          <p:nvPr>
            <a:audioFile r:link="rId2"/>
          </p:nvPr>
        </p:nvPicPr>
        <p:blipFill>
          <a:blip r:embed="rId8">
            <a:extLst>
              <a:ext uri="{28A0092B-C50C-407E-A947-70E740481C1C}">
                <a14:useLocalDpi xmlns:a14="http://schemas.microsoft.com/office/drawing/2010/main" val="0"/>
              </a:ext>
            </a:extLst>
          </a:blip>
          <a:srcRect/>
          <a:stretch>
            <a:fillRect/>
          </a:stretch>
        </p:blipFill>
        <p:spPr bwMode="auto">
          <a:xfrm>
            <a:off x="5851526" y="3184526"/>
            <a:ext cx="487363"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7678719"/>
      </p:ext>
    </p:extLst>
  </p:cSld>
  <p:clrMapOvr>
    <a:masterClrMapping/>
  </p:clrMapOvr>
  <p:transition spd="slow">
    <p:sndAc>
      <p:endSnd/>
    </p:sndAc>
  </p:transition>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2"/>
                </p:tgtEl>
              </p:cMediaNode>
            </p:audio>
            <p:seq concurrent="1" nextAc="seek">
              <p:cTn id="3" restart="whenNotActive" fill="hold" evtFilter="cancelBubble" nodeType="interactiveSeq">
                <p:stCondLst>
                  <p:cond evt="onClick" delay="0">
                    <p:tgtEl>
                      <p:spTgt spid="3"/>
                    </p:tgtEl>
                  </p:cond>
                </p:stCondLst>
                <p:endSync evt="end" delay="0">
                  <p:rtn val="all"/>
                </p:endSync>
                <p:childTnLst>
                  <p:par>
                    <p:cTn id="4" fill="hold" nodeType="clickPar">
                      <p:stCondLst>
                        <p:cond delay="0"/>
                      </p:stCondLst>
                      <p:childTnLst>
                        <p:par>
                          <p:cTn id="5" fill="hold" nodeType="withGroup">
                            <p:stCondLst>
                              <p:cond delay="0"/>
                            </p:stCondLst>
                            <p:childTnLst>
                              <p:par>
                                <p:cTn id="6" presetID="1" presetClass="mediacall" presetSubtype="0" fill="hold" nodeType="clickEffect">
                                  <p:stCondLst>
                                    <p:cond delay="0"/>
                                  </p:stCondLst>
                                  <p:childTnLst>
                                    <p:cmd type="call" cmd="playFrom(0.0)">
                                      <p:cBhvr>
                                        <p:cTn id="7" dur="1" fill="hold"/>
                                        <p:tgtEl>
                                          <p:spTgt spid="3"/>
                                        </p:tgtEl>
                                      </p:cBhvr>
                                    </p:cmd>
                                  </p:childTnLst>
                                </p:cTn>
                              </p:par>
                            </p:childTnLst>
                          </p:cTn>
                        </p:par>
                      </p:childTnLst>
                    </p:cTn>
                  </p:par>
                </p:childTnLst>
              </p:cTn>
              <p:nextCondLst>
                <p:cond evt="onClick" delay="0">
                  <p:tgtEl>
                    <p:spTgt spid="3"/>
                  </p:tgtEl>
                </p:cond>
              </p:nextCondLst>
            </p:seq>
            <p:audio>
              <p:cMediaNode vol="80000">
                <p:cTn id="8"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rot="5400000">
            <a:off x="4557441" y="4547654"/>
            <a:ext cx="3278188" cy="3175"/>
          </a:xfrm>
          <a:prstGeom prst="line">
            <a:avLst/>
          </a:prstGeom>
        </p:spPr>
        <p:style>
          <a:lnRef idx="2">
            <a:schemeClr val="accent2"/>
          </a:lnRef>
          <a:fillRef idx="0">
            <a:schemeClr val="accent2"/>
          </a:fillRef>
          <a:effectRef idx="1">
            <a:schemeClr val="accent2"/>
          </a:effectRef>
          <a:fontRef idx="minor">
            <a:schemeClr val="tx1"/>
          </a:fontRef>
        </p:style>
      </p:cxnSp>
      <p:sp>
        <p:nvSpPr>
          <p:cNvPr id="4" name="Rectangle 7"/>
          <p:cNvSpPr>
            <a:spLocks noChangeArrowheads="1"/>
          </p:cNvSpPr>
          <p:nvPr/>
        </p:nvSpPr>
        <p:spPr bwMode="auto">
          <a:xfrm>
            <a:off x="1887800" y="2192385"/>
            <a:ext cx="17907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pPr eaLnBrk="1" hangingPunct="1"/>
            <a:r>
              <a:rPr lang="en-US" altLang="en-US" sz="2800" b="1" u="sng">
                <a:solidFill>
                  <a:schemeClr val="tx2"/>
                </a:solidFill>
                <a:latin typeface="Times New Roman" panose="02020603050405020304" pitchFamily="18" charset="0"/>
                <a:cs typeface="Times New Roman" panose="02020603050405020304" pitchFamily="18" charset="0"/>
              </a:rPr>
              <a:t>Luyện đọc</a:t>
            </a:r>
            <a:endParaRPr lang="en-US" altLang="en-US" sz="2800" b="1" u="sng">
              <a:latin typeface="Times New Roman" panose="02020603050405020304" pitchFamily="18" charset="0"/>
              <a:cs typeface="Times New Roman" panose="02020603050405020304" pitchFamily="18" charset="0"/>
            </a:endParaRPr>
          </a:p>
        </p:txBody>
      </p:sp>
      <p:sp>
        <p:nvSpPr>
          <p:cNvPr id="5" name="Rectangle 8"/>
          <p:cNvSpPr>
            <a:spLocks noChangeArrowheads="1"/>
          </p:cNvSpPr>
          <p:nvPr/>
        </p:nvSpPr>
        <p:spPr bwMode="auto">
          <a:xfrm>
            <a:off x="6832862" y="2192385"/>
            <a:ext cx="21399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pPr eaLnBrk="1" hangingPunct="1"/>
            <a:r>
              <a:rPr lang="en-US" altLang="en-US" sz="2800" b="1" u="sng">
                <a:solidFill>
                  <a:schemeClr val="tx2"/>
                </a:solidFill>
                <a:latin typeface="Times New Roman" panose="02020603050405020304" pitchFamily="18" charset="0"/>
                <a:cs typeface="Times New Roman" panose="02020603050405020304" pitchFamily="18" charset="0"/>
              </a:rPr>
              <a:t>Tìm hiểu bài</a:t>
            </a:r>
            <a:endParaRPr lang="en-US" altLang="en-US" sz="2800" b="1" u="sng">
              <a:latin typeface="Times New Roman" panose="02020603050405020304" pitchFamily="18" charset="0"/>
              <a:cs typeface="Times New Roman" panose="02020603050405020304" pitchFamily="18" charset="0"/>
            </a:endParaRPr>
          </a:p>
        </p:txBody>
      </p:sp>
      <p:sp>
        <p:nvSpPr>
          <p:cNvPr id="6" name="TextBox 5"/>
          <p:cNvSpPr txBox="1">
            <a:spLocks noChangeArrowheads="1"/>
          </p:cNvSpPr>
          <p:nvPr/>
        </p:nvSpPr>
        <p:spPr bwMode="auto">
          <a:xfrm>
            <a:off x="1448062" y="2762297"/>
            <a:ext cx="39052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pPr eaLnBrk="1" hangingPunct="1"/>
            <a:r>
              <a:rPr lang="en-US" altLang="en-US" sz="2800" dirty="0">
                <a:latin typeface="Times New Roman" panose="02020603050405020304" pitchFamily="18" charset="0"/>
                <a:cs typeface="Times New Roman" panose="02020603050405020304" pitchFamily="18" charset="0"/>
              </a:rPr>
              <a:t>*</a:t>
            </a:r>
            <a:r>
              <a:rPr lang="en-US" altLang="en-US" sz="2800" dirty="0" err="1">
                <a:latin typeface="Times New Roman" panose="02020603050405020304" pitchFamily="18" charset="0"/>
                <a:cs typeface="Times New Roman" panose="02020603050405020304" pitchFamily="18" charset="0"/>
              </a:rPr>
              <a:t>Từ</a:t>
            </a:r>
            <a:r>
              <a:rPr lang="en-US" altLang="en-US" sz="2800" dirty="0">
                <a:latin typeface="Times New Roman" panose="02020603050405020304" pitchFamily="18" charset="0"/>
                <a:cs typeface="Times New Roman" panose="02020603050405020304" pitchFamily="18" charset="0"/>
              </a:rPr>
              <a:t> :</a:t>
            </a:r>
          </a:p>
        </p:txBody>
      </p:sp>
      <p:sp>
        <p:nvSpPr>
          <p:cNvPr id="7" name="TextBox 6"/>
          <p:cNvSpPr txBox="1">
            <a:spLocks noChangeArrowheads="1"/>
          </p:cNvSpPr>
          <p:nvPr/>
        </p:nvSpPr>
        <p:spPr bwMode="auto">
          <a:xfrm>
            <a:off x="1448062" y="3335028"/>
            <a:ext cx="39052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pPr eaLnBrk="1" hangingPunct="1"/>
            <a:r>
              <a:rPr lang="en-US" altLang="en-US" sz="2800" dirty="0">
                <a:latin typeface="Times New Roman" panose="02020603050405020304" pitchFamily="18" charset="0"/>
                <a:cs typeface="Times New Roman" panose="02020603050405020304" pitchFamily="18" charset="0"/>
              </a:rPr>
              <a:t>*</a:t>
            </a:r>
            <a:r>
              <a:rPr lang="en-US" altLang="en-US" sz="2800" dirty="0" err="1">
                <a:latin typeface="Times New Roman" panose="02020603050405020304" pitchFamily="18" charset="0"/>
                <a:cs typeface="Times New Roman" panose="02020603050405020304" pitchFamily="18" charset="0"/>
              </a:rPr>
              <a:t>Câu</a:t>
            </a:r>
            <a:r>
              <a:rPr lang="en-US" altLang="en-US" sz="2800" dirty="0">
                <a:latin typeface="Times New Roman" panose="02020603050405020304" pitchFamily="18" charset="0"/>
                <a:cs typeface="Times New Roman" panose="02020603050405020304" pitchFamily="18" charset="0"/>
              </a:rPr>
              <a:t> :</a:t>
            </a:r>
          </a:p>
        </p:txBody>
      </p:sp>
      <p:sp>
        <p:nvSpPr>
          <p:cNvPr id="8" name="TextBox 7"/>
          <p:cNvSpPr txBox="1">
            <a:spLocks noChangeArrowheads="1"/>
          </p:cNvSpPr>
          <p:nvPr/>
        </p:nvSpPr>
        <p:spPr bwMode="auto">
          <a:xfrm>
            <a:off x="97536" y="3858903"/>
            <a:ext cx="6097411"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pPr eaLnBrk="1" hangingPunct="1"/>
            <a:r>
              <a:rPr lang="en-US" altLang="en-US" sz="2800" dirty="0">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Giờ</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học</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vẽ</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cô</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giáo</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yêu</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cầu</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mỗi</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học</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smtClean="0">
                <a:solidFill>
                  <a:srgbClr val="0070C0"/>
                </a:solidFill>
                <a:latin typeface="Times New Roman" panose="02020603050405020304" pitchFamily="18" charset="0"/>
                <a:cs typeface="Times New Roman" panose="02020603050405020304" pitchFamily="18" charset="0"/>
              </a:rPr>
              <a:t>sinh</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vẽ</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một</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vật</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em</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thích</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hoặc</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một</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người</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em</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yêu</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smtClean="0">
                <a:solidFill>
                  <a:srgbClr val="0070C0"/>
                </a:solidFill>
                <a:latin typeface="Times New Roman" panose="02020603050405020304" pitchFamily="18" charset="0"/>
                <a:cs typeface="Times New Roman" panose="02020603050405020304" pitchFamily="18" charset="0"/>
              </a:rPr>
              <a:t>quý</a:t>
            </a:r>
            <a:r>
              <a:rPr lang="en-US" altLang="en-US" sz="2800" dirty="0" smtClean="0">
                <a:solidFill>
                  <a:srgbClr val="0070C0"/>
                </a:solidFill>
                <a:latin typeface="Times New Roman" panose="02020603050405020304" pitchFamily="18" charset="0"/>
                <a:cs typeface="Times New Roman" panose="02020603050405020304" pitchFamily="18" charset="0"/>
              </a:rPr>
              <a:t>.</a:t>
            </a:r>
          </a:p>
          <a:p>
            <a:pPr eaLnBrk="1" hangingPunct="1"/>
            <a:endParaRPr lang="en-US" altLang="en-US" sz="2800" dirty="0" smtClean="0">
              <a:solidFill>
                <a:srgbClr val="0070C0"/>
              </a:solidFill>
              <a:latin typeface="Times New Roman" panose="02020603050405020304" pitchFamily="18" charset="0"/>
              <a:cs typeface="Times New Roman" panose="02020603050405020304" pitchFamily="18" charset="0"/>
            </a:endParaRPr>
          </a:p>
        </p:txBody>
      </p:sp>
      <p:sp>
        <p:nvSpPr>
          <p:cNvPr id="9" name="Line 23"/>
          <p:cNvSpPr>
            <a:spLocks noChangeShapeType="1"/>
          </p:cNvSpPr>
          <p:nvPr/>
        </p:nvSpPr>
        <p:spPr bwMode="auto">
          <a:xfrm flipH="1">
            <a:off x="2929331" y="4820064"/>
            <a:ext cx="152400" cy="381000"/>
          </a:xfrm>
          <a:prstGeom prst="line">
            <a:avLst/>
          </a:prstGeom>
          <a:noFill/>
          <a:ln w="38100">
            <a:solidFill>
              <a:srgbClr val="FF00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 name="Line 23"/>
          <p:cNvSpPr>
            <a:spLocks noChangeShapeType="1"/>
          </p:cNvSpPr>
          <p:nvPr/>
        </p:nvSpPr>
        <p:spPr bwMode="auto">
          <a:xfrm flipH="1">
            <a:off x="2050512" y="3957830"/>
            <a:ext cx="152400" cy="381000"/>
          </a:xfrm>
          <a:prstGeom prst="line">
            <a:avLst/>
          </a:prstGeom>
          <a:noFill/>
          <a:ln w="38100">
            <a:solidFill>
              <a:srgbClr val="FF00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 name="Line 23"/>
          <p:cNvSpPr>
            <a:spLocks noChangeShapeType="1"/>
          </p:cNvSpPr>
          <p:nvPr/>
        </p:nvSpPr>
        <p:spPr bwMode="auto">
          <a:xfrm flipH="1">
            <a:off x="2853131" y="4831823"/>
            <a:ext cx="152400" cy="381000"/>
          </a:xfrm>
          <a:prstGeom prst="line">
            <a:avLst/>
          </a:prstGeom>
          <a:noFill/>
          <a:ln w="38100">
            <a:solidFill>
              <a:srgbClr val="FF0066"/>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13" name="Picture 31"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3339"/>
            <a:ext cx="10287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32"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11106150" y="-23811"/>
            <a:ext cx="10287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33"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800000">
            <a:off x="11106150" y="5657850"/>
            <a:ext cx="10287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34"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57150" y="5715000"/>
            <a:ext cx="10287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Line 23">
            <a:extLst>
              <a:ext uri="{FF2B5EF4-FFF2-40B4-BE49-F238E27FC236}">
                <a16:creationId xmlns="" xmlns:a16="http://schemas.microsoft.com/office/drawing/2014/main" id="{3FBDCCB6-9DEA-411E-A478-062CF2AC6914}"/>
              </a:ext>
            </a:extLst>
          </p:cNvPr>
          <p:cNvSpPr>
            <a:spLocks noChangeShapeType="1"/>
          </p:cNvSpPr>
          <p:nvPr/>
        </p:nvSpPr>
        <p:spPr bwMode="auto">
          <a:xfrm flipH="1">
            <a:off x="3785119" y="4371952"/>
            <a:ext cx="152400" cy="381000"/>
          </a:xfrm>
          <a:prstGeom prst="line">
            <a:avLst/>
          </a:prstGeom>
          <a:noFill/>
          <a:ln w="38100">
            <a:solidFill>
              <a:srgbClr val="FF00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 name="Line 23">
            <a:extLst>
              <a:ext uri="{FF2B5EF4-FFF2-40B4-BE49-F238E27FC236}">
                <a16:creationId xmlns="" xmlns:a16="http://schemas.microsoft.com/office/drawing/2014/main" id="{3FBDCCB6-9DEA-411E-A478-062CF2AC6914}"/>
              </a:ext>
            </a:extLst>
          </p:cNvPr>
          <p:cNvSpPr>
            <a:spLocks noChangeShapeType="1"/>
          </p:cNvSpPr>
          <p:nvPr/>
        </p:nvSpPr>
        <p:spPr bwMode="auto">
          <a:xfrm flipH="1" flipV="1">
            <a:off x="2470243" y="4727343"/>
            <a:ext cx="1194739" cy="1"/>
          </a:xfrm>
          <a:prstGeom prst="line">
            <a:avLst/>
          </a:prstGeom>
          <a:noFill/>
          <a:ln w="38100">
            <a:solidFill>
              <a:srgbClr val="FF00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 name="Rectangle 7"/>
          <p:cNvSpPr>
            <a:spLocks noChangeArrowheads="1"/>
          </p:cNvSpPr>
          <p:nvPr/>
        </p:nvSpPr>
        <p:spPr bwMode="auto">
          <a:xfrm>
            <a:off x="6304918" y="2813698"/>
            <a:ext cx="5777154" cy="963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r>
              <a:rPr lang="en-US" altLang="en-US" sz="2800" b="1">
                <a:solidFill>
                  <a:srgbClr val="00B0F0"/>
                </a:solidFill>
                <a:latin typeface="Times New Roman" panose="02020603050405020304" pitchFamily="18" charset="0"/>
                <a:cs typeface="Times New Roman" panose="02020603050405020304" pitchFamily="18" charset="0"/>
              </a:rPr>
              <a:t>Trầm lặng: </a:t>
            </a:r>
            <a:r>
              <a:rPr lang="vi-VN" sz="2800">
                <a:solidFill>
                  <a:prstClr val="black"/>
                </a:solidFill>
                <a:latin typeface="Times New Roman" panose="02020603050405020304" pitchFamily="18" charset="0"/>
                <a:cs typeface="Times New Roman" panose="02020603050405020304" pitchFamily="18" charset="0"/>
              </a:rPr>
              <a:t>lặng lẽ, ít hoạt động, ít cười </a:t>
            </a:r>
            <a:r>
              <a:rPr lang="en-US" sz="2800">
                <a:solidFill>
                  <a:prstClr val="black"/>
                </a:solidFill>
                <a:latin typeface="Times New Roman" panose="02020603050405020304" pitchFamily="18" charset="0"/>
                <a:cs typeface="Times New Roman" panose="02020603050405020304" pitchFamily="18" charset="0"/>
              </a:rPr>
              <a:t>đùa</a:t>
            </a:r>
            <a:r>
              <a:rPr lang="vi-VN" sz="2800">
                <a:solidFill>
                  <a:prstClr val="black"/>
                </a:solidFill>
                <a:latin typeface="Times New Roman" panose="02020603050405020304" pitchFamily="18" charset="0"/>
                <a:cs typeface="Times New Roman" panose="02020603050405020304" pitchFamily="18" charset="0"/>
              </a:rPr>
              <a:t>.</a:t>
            </a:r>
          </a:p>
        </p:txBody>
      </p:sp>
      <p:sp>
        <p:nvSpPr>
          <p:cNvPr id="24" name="Rectangle 7"/>
          <p:cNvSpPr>
            <a:spLocks noChangeArrowheads="1"/>
          </p:cNvSpPr>
          <p:nvPr/>
        </p:nvSpPr>
        <p:spPr bwMode="auto">
          <a:xfrm>
            <a:off x="6357659" y="3792938"/>
            <a:ext cx="577715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r>
              <a:rPr lang="en-US" altLang="en-US" sz="2800" b="1">
                <a:solidFill>
                  <a:srgbClr val="00B0F0"/>
                </a:solidFill>
                <a:latin typeface="Times New Roman" panose="02020603050405020304" pitchFamily="18" charset="0"/>
                <a:cs typeface="Times New Roman" panose="02020603050405020304" pitchFamily="18" charset="0"/>
              </a:rPr>
              <a:t>Vụng về: </a:t>
            </a:r>
            <a:r>
              <a:rPr lang="en-US" altLang="en-US" sz="2800">
                <a:solidFill>
                  <a:prstClr val="black"/>
                </a:solidFill>
                <a:latin typeface="Times New Roman" panose="02020603050405020304" pitchFamily="18" charset="0"/>
                <a:cs typeface="Times New Roman" panose="02020603050405020304" pitchFamily="18" charset="0"/>
              </a:rPr>
              <a:t>không khéo léo</a:t>
            </a:r>
            <a:r>
              <a:rPr lang="vi-VN" sz="2800">
                <a:solidFill>
                  <a:prstClr val="black"/>
                </a:solidFill>
                <a:latin typeface="Times New Roman" panose="02020603050405020304" pitchFamily="18" charset="0"/>
                <a:cs typeface="Times New Roman" panose="02020603050405020304" pitchFamily="18" charset="0"/>
              </a:rPr>
              <a:t>.</a:t>
            </a:r>
          </a:p>
        </p:txBody>
      </p:sp>
      <p:sp>
        <p:nvSpPr>
          <p:cNvPr id="25" name="Rectangle 30"/>
          <p:cNvSpPr>
            <a:spLocks noChangeArrowheads="1"/>
          </p:cNvSpPr>
          <p:nvPr/>
        </p:nvSpPr>
        <p:spPr bwMode="auto">
          <a:xfrm>
            <a:off x="1394347" y="33339"/>
            <a:ext cx="10277968" cy="1767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sz="3000" dirty="0" err="1">
                <a:latin typeface="Times New Roman" panose="02020603050405020304" pitchFamily="18" charset="0"/>
                <a:cs typeface="Times New Roman" panose="02020603050405020304" pitchFamily="18" charset="0"/>
              </a:rPr>
              <a:t>Chủ</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điểm</a:t>
            </a:r>
            <a:r>
              <a:rPr lang="en-US" sz="3000" dirty="0">
                <a:latin typeface="Times New Roman" panose="02020603050405020304" pitchFamily="18" charset="0"/>
                <a:cs typeface="Times New Roman" panose="02020603050405020304" pitchFamily="18" charset="0"/>
              </a:rPr>
              <a:t>: </a:t>
            </a:r>
            <a:r>
              <a:rPr lang="en-US" sz="3000" b="1" dirty="0" err="1">
                <a:solidFill>
                  <a:srgbClr val="0070C0"/>
                </a:solidFill>
                <a:latin typeface="Times New Roman" panose="02020603050405020304" pitchFamily="18" charset="0"/>
                <a:cs typeface="Times New Roman" panose="02020603050405020304" pitchFamily="18" charset="0"/>
              </a:rPr>
              <a:t>Em</a:t>
            </a:r>
            <a:r>
              <a:rPr lang="en-US" sz="3000" b="1" dirty="0">
                <a:solidFill>
                  <a:srgbClr val="0070C0"/>
                </a:solidFill>
                <a:latin typeface="Times New Roman" panose="02020603050405020304" pitchFamily="18" charset="0"/>
                <a:cs typeface="Times New Roman" panose="02020603050405020304" pitchFamily="18" charset="0"/>
              </a:rPr>
              <a:t> </a:t>
            </a:r>
            <a:r>
              <a:rPr lang="en-US" sz="3000" b="1" dirty="0" err="1">
                <a:solidFill>
                  <a:srgbClr val="0070C0"/>
                </a:solidFill>
                <a:latin typeface="Times New Roman" panose="02020603050405020304" pitchFamily="18" charset="0"/>
                <a:cs typeface="Times New Roman" panose="02020603050405020304" pitchFamily="18" charset="0"/>
              </a:rPr>
              <a:t>là</a:t>
            </a:r>
            <a:r>
              <a:rPr lang="en-US" sz="3000" b="1" dirty="0">
                <a:solidFill>
                  <a:srgbClr val="0070C0"/>
                </a:solidFill>
                <a:latin typeface="Times New Roman" panose="02020603050405020304" pitchFamily="18" charset="0"/>
                <a:cs typeface="Times New Roman" panose="02020603050405020304" pitchFamily="18" charset="0"/>
              </a:rPr>
              <a:t> </a:t>
            </a:r>
            <a:r>
              <a:rPr lang="en-US" sz="3000" b="1" dirty="0" err="1">
                <a:solidFill>
                  <a:srgbClr val="0070C0"/>
                </a:solidFill>
                <a:latin typeface="Times New Roman" panose="02020603050405020304" pitchFamily="18" charset="0"/>
                <a:cs typeface="Times New Roman" panose="02020603050405020304" pitchFamily="18" charset="0"/>
              </a:rPr>
              <a:t>mầm</a:t>
            </a:r>
            <a:r>
              <a:rPr lang="en-US" sz="3000" b="1" dirty="0">
                <a:solidFill>
                  <a:srgbClr val="0070C0"/>
                </a:solidFill>
                <a:latin typeface="Times New Roman" panose="02020603050405020304" pitchFamily="18" charset="0"/>
                <a:cs typeface="Times New Roman" panose="02020603050405020304" pitchFamily="18" charset="0"/>
              </a:rPr>
              <a:t> non </a:t>
            </a:r>
            <a:r>
              <a:rPr lang="en-US" sz="3000" b="1" dirty="0" err="1">
                <a:solidFill>
                  <a:srgbClr val="0070C0"/>
                </a:solidFill>
                <a:latin typeface="Times New Roman" panose="02020603050405020304" pitchFamily="18" charset="0"/>
                <a:cs typeface="Times New Roman" panose="02020603050405020304" pitchFamily="18" charset="0"/>
              </a:rPr>
              <a:t>của</a:t>
            </a:r>
            <a:r>
              <a:rPr lang="en-US" sz="3000" b="1" dirty="0">
                <a:solidFill>
                  <a:srgbClr val="0070C0"/>
                </a:solidFill>
                <a:latin typeface="Times New Roman" panose="02020603050405020304" pitchFamily="18" charset="0"/>
                <a:cs typeface="Times New Roman" panose="02020603050405020304" pitchFamily="18" charset="0"/>
              </a:rPr>
              <a:t> </a:t>
            </a:r>
            <a:r>
              <a:rPr lang="en-US" sz="3000" b="1" dirty="0" err="1">
                <a:solidFill>
                  <a:srgbClr val="0070C0"/>
                </a:solidFill>
                <a:latin typeface="Times New Roman" panose="02020603050405020304" pitchFamily="18" charset="0"/>
                <a:cs typeface="Times New Roman" panose="02020603050405020304" pitchFamily="18" charset="0"/>
              </a:rPr>
              <a:t>Đảng</a:t>
            </a:r>
            <a:endParaRPr lang="en-US" sz="3000" b="1" dirty="0">
              <a:solidFill>
                <a:srgbClr val="0070C0"/>
              </a:solidFill>
              <a:latin typeface="Times New Roman" panose="02020603050405020304" pitchFamily="18" charset="0"/>
              <a:cs typeface="Times New Roman" panose="02020603050405020304" pitchFamily="18" charset="0"/>
            </a:endParaRPr>
          </a:p>
          <a:p>
            <a:pPr algn="ctr" eaLnBrk="1" hangingPunct="1"/>
            <a:r>
              <a:rPr lang="en-US" sz="3000" i="1" dirty="0" err="1">
                <a:latin typeface="Times New Roman" panose="02020603050405020304" pitchFamily="18" charset="0"/>
                <a:cs typeface="Times New Roman" panose="02020603050405020304" pitchFamily="18" charset="0"/>
              </a:rPr>
              <a:t>Thứ</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hai</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ngày</a:t>
            </a:r>
            <a:r>
              <a:rPr lang="en-US" sz="3000" i="1" dirty="0">
                <a:latin typeface="Times New Roman" panose="02020603050405020304" pitchFamily="18" charset="0"/>
                <a:cs typeface="Times New Roman" panose="02020603050405020304" pitchFamily="18" charset="0"/>
              </a:rPr>
              <a:t> 28 </a:t>
            </a:r>
            <a:r>
              <a:rPr lang="en-US" sz="3000" i="1" dirty="0" err="1">
                <a:latin typeface="Times New Roman" panose="02020603050405020304" pitchFamily="18" charset="0"/>
                <a:cs typeface="Times New Roman" panose="02020603050405020304" pitchFamily="18" charset="0"/>
              </a:rPr>
              <a:t>tháng</a:t>
            </a:r>
            <a:r>
              <a:rPr lang="en-US" sz="3000" i="1" dirty="0">
                <a:latin typeface="Times New Roman" panose="02020603050405020304" pitchFamily="18" charset="0"/>
                <a:cs typeface="Times New Roman" panose="02020603050405020304" pitchFamily="18" charset="0"/>
              </a:rPr>
              <a:t> 10 </a:t>
            </a:r>
            <a:r>
              <a:rPr lang="en-US" sz="3000" i="1" dirty="0" err="1">
                <a:latin typeface="Times New Roman" panose="02020603050405020304" pitchFamily="18" charset="0"/>
                <a:cs typeface="Times New Roman" panose="02020603050405020304" pitchFamily="18" charset="0"/>
              </a:rPr>
              <a:t>năm</a:t>
            </a:r>
            <a:r>
              <a:rPr lang="en-US" sz="3000" i="1" dirty="0">
                <a:latin typeface="Times New Roman" panose="02020603050405020304" pitchFamily="18" charset="0"/>
                <a:cs typeface="Times New Roman" panose="02020603050405020304" pitchFamily="18" charset="0"/>
              </a:rPr>
              <a:t> 2024</a:t>
            </a:r>
            <a:br>
              <a:rPr lang="en-US" sz="3000" i="1" dirty="0">
                <a:latin typeface="Times New Roman" panose="02020603050405020304" pitchFamily="18" charset="0"/>
                <a:cs typeface="Times New Roman" panose="02020603050405020304" pitchFamily="18" charset="0"/>
              </a:rPr>
            </a:br>
            <a:r>
              <a:rPr lang="en-US" sz="3000" b="1" dirty="0">
                <a:latin typeface="Times New Roman" panose="02020603050405020304" pitchFamily="18" charset="0"/>
                <a:cs typeface="Times New Roman" panose="02020603050405020304" pitchFamily="18" charset="0"/>
              </a:rPr>
              <a:t>Chia </a:t>
            </a:r>
            <a:r>
              <a:rPr lang="en-US" sz="3000" b="1" dirty="0" err="1">
                <a:latin typeface="Times New Roman" panose="02020603050405020304" pitchFamily="18" charset="0"/>
                <a:cs typeface="Times New Roman" panose="02020603050405020304" pitchFamily="18" charset="0"/>
              </a:rPr>
              <a:t>sẻ</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và</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đọc</a:t>
            </a:r>
            <a:r>
              <a:rPr lang="en-US" sz="3000" b="1" dirty="0">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Bức</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tranh</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bàn</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smtClean="0">
                <a:solidFill>
                  <a:srgbClr val="FF0000"/>
                </a:solidFill>
                <a:latin typeface="Times New Roman" panose="02020603050405020304" pitchFamily="18" charset="0"/>
                <a:cs typeface="Times New Roman" panose="02020603050405020304" pitchFamily="18" charset="0"/>
              </a:rPr>
              <a:t>tay</a:t>
            </a:r>
            <a:r>
              <a:rPr lang="en-US" sz="3000" b="1" dirty="0" smtClean="0">
                <a:solidFill>
                  <a:srgbClr val="FF0000"/>
                </a:solidFill>
                <a:latin typeface="Times New Roman" panose="02020603050405020304" pitchFamily="18" charset="0"/>
                <a:cs typeface="Times New Roman" panose="02020603050405020304" pitchFamily="18" charset="0"/>
              </a:rPr>
              <a:t> ( </a:t>
            </a:r>
            <a:r>
              <a:rPr lang="en-US" sz="3000" b="1" dirty="0" err="1" smtClean="0">
                <a:solidFill>
                  <a:srgbClr val="FF0000"/>
                </a:solidFill>
                <a:latin typeface="Times New Roman" panose="02020603050405020304" pitchFamily="18" charset="0"/>
                <a:cs typeface="Times New Roman" panose="02020603050405020304" pitchFamily="18" charset="0"/>
              </a:rPr>
              <a:t>Tiết</a:t>
            </a:r>
            <a:r>
              <a:rPr lang="en-US" sz="3000" b="1" dirty="0" smtClean="0">
                <a:solidFill>
                  <a:srgbClr val="FF0000"/>
                </a:solidFill>
                <a:latin typeface="Times New Roman" panose="02020603050405020304" pitchFamily="18" charset="0"/>
                <a:cs typeface="Times New Roman" panose="02020603050405020304" pitchFamily="18" charset="0"/>
              </a:rPr>
              <a:t> 1) </a:t>
            </a:r>
            <a:endParaRPr lang="en-US" sz="3000" b="1" dirty="0">
              <a:solidFill>
                <a:srgbClr val="FF0000"/>
              </a:solidFill>
              <a:latin typeface="Times New Roman" panose="02020603050405020304" pitchFamily="18" charset="0"/>
              <a:cs typeface="Times New Roman" panose="02020603050405020304" pitchFamily="18" charset="0"/>
            </a:endParaRPr>
          </a:p>
          <a:p>
            <a:pPr algn="ctr" eaLnBrk="1" hangingPunct="1"/>
            <a:r>
              <a:rPr lang="en-US" sz="3000" dirty="0">
                <a:latin typeface="Times New Roman" panose="02020603050405020304" pitchFamily="18" charset="0"/>
                <a:cs typeface="Times New Roman" panose="02020603050405020304" pitchFamily="18" charset="0"/>
              </a:rPr>
              <a:t>                                                       </a:t>
            </a:r>
            <a:r>
              <a:rPr lang="en-US" sz="2600" b="1" i="1" dirty="0">
                <a:latin typeface="Times New Roman" panose="02020603050405020304" pitchFamily="18" charset="0"/>
                <a:cs typeface="Times New Roman" panose="02020603050405020304" pitchFamily="18" charset="0"/>
              </a:rPr>
              <a:t>(Theo </a:t>
            </a:r>
            <a:r>
              <a:rPr lang="en-US" sz="2600" b="1" i="1" dirty="0" err="1">
                <a:latin typeface="Times New Roman" panose="02020603050405020304" pitchFamily="18" charset="0"/>
                <a:cs typeface="Times New Roman" panose="02020603050405020304" pitchFamily="18" charset="0"/>
              </a:rPr>
              <a:t>Sách</a:t>
            </a:r>
            <a:r>
              <a:rPr lang="en-US" sz="2600" b="1" i="1" dirty="0">
                <a:latin typeface="Times New Roman" panose="02020603050405020304" pitchFamily="18" charset="0"/>
                <a:cs typeface="Times New Roman" panose="02020603050405020304" pitchFamily="18" charset="0"/>
              </a:rPr>
              <a:t> </a:t>
            </a:r>
            <a:r>
              <a:rPr lang="en-US" sz="2600" b="1" i="1" dirty="0" err="1">
                <a:latin typeface="Times New Roman" panose="02020603050405020304" pitchFamily="18" charset="0"/>
                <a:cs typeface="Times New Roman" panose="02020603050405020304" pitchFamily="18" charset="0"/>
              </a:rPr>
              <a:t>hạt</a:t>
            </a:r>
            <a:r>
              <a:rPr lang="en-US" sz="2600" b="1" i="1" dirty="0">
                <a:latin typeface="Times New Roman" panose="02020603050405020304" pitchFamily="18" charset="0"/>
                <a:cs typeface="Times New Roman" panose="02020603050405020304" pitchFamily="18" charset="0"/>
              </a:rPr>
              <a:t> </a:t>
            </a:r>
            <a:r>
              <a:rPr lang="en-US" sz="2600" b="1" i="1" dirty="0" err="1">
                <a:latin typeface="Times New Roman" panose="02020603050405020304" pitchFamily="18" charset="0"/>
                <a:cs typeface="Times New Roman" panose="02020603050405020304" pitchFamily="18" charset="0"/>
              </a:rPr>
              <a:t>giống</a:t>
            </a:r>
            <a:r>
              <a:rPr lang="en-US" sz="2600" b="1" i="1" dirty="0">
                <a:latin typeface="Times New Roman" panose="02020603050405020304" pitchFamily="18" charset="0"/>
                <a:cs typeface="Times New Roman" panose="02020603050405020304" pitchFamily="18" charset="0"/>
              </a:rPr>
              <a:t> </a:t>
            </a:r>
            <a:r>
              <a:rPr lang="en-US" sz="2600" b="1" i="1" dirty="0" err="1">
                <a:latin typeface="Times New Roman" panose="02020603050405020304" pitchFamily="18" charset="0"/>
                <a:cs typeface="Times New Roman" panose="02020603050405020304" pitchFamily="18" charset="0"/>
              </a:rPr>
              <a:t>tâm</a:t>
            </a:r>
            <a:r>
              <a:rPr lang="en-US" sz="2600" b="1" i="1" dirty="0">
                <a:latin typeface="Times New Roman" panose="02020603050405020304" pitchFamily="18" charset="0"/>
                <a:cs typeface="Times New Roman" panose="02020603050405020304" pitchFamily="18" charset="0"/>
              </a:rPr>
              <a:t> </a:t>
            </a:r>
            <a:r>
              <a:rPr lang="en-US" sz="2600" b="1" i="1" dirty="0" err="1">
                <a:latin typeface="Times New Roman" panose="02020603050405020304" pitchFamily="18" charset="0"/>
                <a:cs typeface="Times New Roman" panose="02020603050405020304" pitchFamily="18" charset="0"/>
              </a:rPr>
              <a:t>hồn</a:t>
            </a:r>
            <a:r>
              <a:rPr lang="en-US" sz="2600" b="1" i="1" dirty="0">
                <a:latin typeface="Times New Roman" panose="02020603050405020304" pitchFamily="18" charset="0"/>
                <a:cs typeface="Times New Roman" panose="02020603050405020304" pitchFamily="18" charset="0"/>
              </a:rPr>
              <a:t>)</a:t>
            </a:r>
          </a:p>
        </p:txBody>
      </p:sp>
      <p:sp>
        <p:nvSpPr>
          <p:cNvPr id="20" name="Line 23">
            <a:extLst>
              <a:ext uri="{FF2B5EF4-FFF2-40B4-BE49-F238E27FC236}">
                <a16:creationId xmlns="" xmlns:a16="http://schemas.microsoft.com/office/drawing/2014/main" id="{3FBDCCB6-9DEA-411E-A478-062CF2AC6914}"/>
              </a:ext>
            </a:extLst>
          </p:cNvPr>
          <p:cNvSpPr>
            <a:spLocks noChangeShapeType="1"/>
          </p:cNvSpPr>
          <p:nvPr/>
        </p:nvSpPr>
        <p:spPr bwMode="auto">
          <a:xfrm flipH="1">
            <a:off x="774525" y="4382778"/>
            <a:ext cx="152400" cy="381000"/>
          </a:xfrm>
          <a:prstGeom prst="line">
            <a:avLst/>
          </a:prstGeom>
          <a:noFill/>
          <a:ln w="38100">
            <a:solidFill>
              <a:srgbClr val="FF0066"/>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4157573354"/>
      </p:ext>
    </p:extLst>
  </p:cSld>
  <p:clrMapOvr>
    <a:masterClrMapping/>
  </p:clrMapOvr>
  <p:transition spd="slow">
    <p:wheel spokes="8"/>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1000"/>
                                        <p:tgtEl>
                                          <p:spTgt spid="20"/>
                                        </p:tgtEl>
                                      </p:cBhvr>
                                    </p:animEffect>
                                    <p:anim calcmode="lin" valueType="num">
                                      <p:cBhvr>
                                        <p:cTn id="17" dur="1000" fill="hold"/>
                                        <p:tgtEl>
                                          <p:spTgt spid="20"/>
                                        </p:tgtEl>
                                        <p:attrNameLst>
                                          <p:attrName>ppt_x</p:attrName>
                                        </p:attrNameLst>
                                      </p:cBhvr>
                                      <p:tavLst>
                                        <p:tav tm="0">
                                          <p:val>
                                            <p:strVal val="#ppt_x"/>
                                          </p:val>
                                        </p:tav>
                                        <p:tav tm="100000">
                                          <p:val>
                                            <p:strVal val="#ppt_x"/>
                                          </p:val>
                                        </p:tav>
                                      </p:tavLst>
                                    </p:anim>
                                    <p:anim calcmode="lin" valueType="num">
                                      <p:cBhvr>
                                        <p:cTn id="18" dur="1000" fill="hold"/>
                                        <p:tgtEl>
                                          <p:spTgt spid="20"/>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1000"/>
                                        <p:tgtEl>
                                          <p:spTgt spid="17"/>
                                        </p:tgtEl>
                                      </p:cBhvr>
                                    </p:animEffect>
                                    <p:anim calcmode="lin" valueType="num">
                                      <p:cBhvr>
                                        <p:cTn id="22" dur="1000" fill="hold"/>
                                        <p:tgtEl>
                                          <p:spTgt spid="17"/>
                                        </p:tgtEl>
                                        <p:attrNameLst>
                                          <p:attrName>ppt_x</p:attrName>
                                        </p:attrNameLst>
                                      </p:cBhvr>
                                      <p:tavLst>
                                        <p:tav tm="0">
                                          <p:val>
                                            <p:strVal val="#ppt_x"/>
                                          </p:val>
                                        </p:tav>
                                        <p:tav tm="100000">
                                          <p:val>
                                            <p:strVal val="#ppt_x"/>
                                          </p:val>
                                        </p:tav>
                                      </p:tavLst>
                                    </p:anim>
                                    <p:anim calcmode="lin" valueType="num">
                                      <p:cBhvr>
                                        <p:cTn id="23" dur="1000" fill="hold"/>
                                        <p:tgtEl>
                                          <p:spTgt spid="17"/>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anim calcmode="lin" valueType="num">
                                      <p:cBhvr>
                                        <p:cTn id="27" dur="1000" fill="hold"/>
                                        <p:tgtEl>
                                          <p:spTgt spid="11"/>
                                        </p:tgtEl>
                                        <p:attrNameLst>
                                          <p:attrName>ppt_x</p:attrName>
                                        </p:attrNameLst>
                                      </p:cBhvr>
                                      <p:tavLst>
                                        <p:tav tm="0">
                                          <p:val>
                                            <p:strVal val="#ppt_x"/>
                                          </p:val>
                                        </p:tav>
                                        <p:tav tm="100000">
                                          <p:val>
                                            <p:strVal val="#ppt_x"/>
                                          </p:val>
                                        </p:tav>
                                      </p:tavLst>
                                    </p:anim>
                                    <p:anim calcmode="lin" valueType="num">
                                      <p:cBhvr>
                                        <p:cTn id="28" dur="1000" fill="hold"/>
                                        <p:tgtEl>
                                          <p:spTgt spid="11"/>
                                        </p:tgtEl>
                                        <p:attrNameLst>
                                          <p:attrName>ppt_y</p:attrName>
                                        </p:attrNameLst>
                                      </p:cBhvr>
                                      <p:tavLst>
                                        <p:tav tm="0">
                                          <p:val>
                                            <p:strVal val="#ppt_y+.1"/>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1000"/>
                                        <p:tgtEl>
                                          <p:spTgt spid="18"/>
                                        </p:tgtEl>
                                      </p:cBhvr>
                                    </p:animEffect>
                                    <p:anim calcmode="lin" valueType="num">
                                      <p:cBhvr>
                                        <p:cTn id="36" dur="1000" fill="hold"/>
                                        <p:tgtEl>
                                          <p:spTgt spid="18"/>
                                        </p:tgtEl>
                                        <p:attrNameLst>
                                          <p:attrName>ppt_x</p:attrName>
                                        </p:attrNameLst>
                                      </p:cBhvr>
                                      <p:tavLst>
                                        <p:tav tm="0">
                                          <p:val>
                                            <p:strVal val="#ppt_x"/>
                                          </p:val>
                                        </p:tav>
                                        <p:tav tm="100000">
                                          <p:val>
                                            <p:strVal val="#ppt_x"/>
                                          </p:val>
                                        </p:tav>
                                      </p:tavLst>
                                    </p:anim>
                                    <p:anim calcmode="lin" valueType="num">
                                      <p:cBhvr>
                                        <p:cTn id="37"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21"/>
                                        </p:tgtEl>
                                        <p:attrNameLst>
                                          <p:attrName>style.visibility</p:attrName>
                                        </p:attrNameLst>
                                      </p:cBhvr>
                                      <p:to>
                                        <p:strVal val="visible"/>
                                      </p:to>
                                    </p:set>
                                    <p:anim calcmode="lin" valueType="num">
                                      <p:cBhvr additive="base">
                                        <p:cTn id="42" dur="500" fill="hold"/>
                                        <p:tgtEl>
                                          <p:spTgt spid="21"/>
                                        </p:tgtEl>
                                        <p:attrNameLst>
                                          <p:attrName>ppt_x</p:attrName>
                                        </p:attrNameLst>
                                      </p:cBhvr>
                                      <p:tavLst>
                                        <p:tav tm="0">
                                          <p:val>
                                            <p:strVal val="#ppt_x"/>
                                          </p:val>
                                        </p:tav>
                                        <p:tav tm="100000">
                                          <p:val>
                                            <p:strVal val="#ppt_x"/>
                                          </p:val>
                                        </p:tav>
                                      </p:tavLst>
                                    </p:anim>
                                    <p:anim calcmode="lin" valueType="num">
                                      <p:cBhvr additive="base">
                                        <p:cTn id="43"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24"/>
                                        </p:tgtEl>
                                        <p:attrNameLst>
                                          <p:attrName>style.visibility</p:attrName>
                                        </p:attrNameLst>
                                      </p:cBhvr>
                                      <p:to>
                                        <p:strVal val="visible"/>
                                      </p:to>
                                    </p:set>
                                    <p:anim calcmode="lin" valueType="num">
                                      <p:cBhvr additive="base">
                                        <p:cTn id="48" dur="500" fill="hold"/>
                                        <p:tgtEl>
                                          <p:spTgt spid="24"/>
                                        </p:tgtEl>
                                        <p:attrNameLst>
                                          <p:attrName>ppt_x</p:attrName>
                                        </p:attrNameLst>
                                      </p:cBhvr>
                                      <p:tavLst>
                                        <p:tav tm="0">
                                          <p:val>
                                            <p:strVal val="#ppt_x"/>
                                          </p:val>
                                        </p:tav>
                                        <p:tav tm="100000">
                                          <p:val>
                                            <p:strVal val="#ppt_x"/>
                                          </p:val>
                                        </p:tav>
                                      </p:tavLst>
                                    </p:anim>
                                    <p:anim calcmode="lin" valueType="num">
                                      <p:cBhvr additive="base">
                                        <p:cTn id="49"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0" grpId="0" animBg="1"/>
      <p:bldP spid="11" grpId="0" animBg="1"/>
      <p:bldP spid="17" grpId="0" animBg="1"/>
      <p:bldP spid="18" grpId="0" animBg="1"/>
      <p:bldP spid="21" grpId="0"/>
      <p:bldP spid="24" grpId="0"/>
      <p:bldP spid="2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A7874E0E-4EA5-4539-AE63-531CEF7166D7}"/>
              </a:ext>
            </a:extLst>
          </p:cNvPr>
          <p:cNvPicPr>
            <a:picLocks noChangeAspect="1"/>
          </p:cNvPicPr>
          <p:nvPr/>
        </p:nvPicPr>
        <p:blipFill rotWithShape="1">
          <a:blip r:embed="rId2">
            <a:extLst>
              <a:ext uri="{28A0092B-C50C-407E-A947-70E740481C1C}">
                <a14:useLocalDpi xmlns:a14="http://schemas.microsoft.com/office/drawing/2010/main" val="0"/>
              </a:ext>
            </a:extLst>
          </a:blip>
          <a:srcRect l="25385" r="15400" b="6796"/>
          <a:stretch/>
        </p:blipFill>
        <p:spPr>
          <a:xfrm>
            <a:off x="-356684" y="743744"/>
            <a:ext cx="3045763" cy="4793952"/>
          </a:xfrm>
          <a:prstGeom prst="rect">
            <a:avLst/>
          </a:prstGeom>
        </p:spPr>
      </p:pic>
      <p:pic>
        <p:nvPicPr>
          <p:cNvPr id="5" name="Picture 4">
            <a:extLst>
              <a:ext uri="{FF2B5EF4-FFF2-40B4-BE49-F238E27FC236}">
                <a16:creationId xmlns="" xmlns:a16="http://schemas.microsoft.com/office/drawing/2014/main" id="{56CFF24D-FF15-4C68-80C2-120CDC9F7B63}"/>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72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981201" y="-184838"/>
            <a:ext cx="7635240" cy="7271438"/>
          </a:xfrm>
          <a:prstGeom prst="rect">
            <a:avLst/>
          </a:prstGeom>
        </p:spPr>
      </p:pic>
      <p:pic>
        <p:nvPicPr>
          <p:cNvPr id="6" name="Picture 5">
            <a:extLst>
              <a:ext uri="{FF2B5EF4-FFF2-40B4-BE49-F238E27FC236}">
                <a16:creationId xmlns="" xmlns:a16="http://schemas.microsoft.com/office/drawing/2014/main" id="{DF71A913-3563-491C-A410-4A5C7B19CD1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9703" b="11698"/>
          <a:stretch/>
        </p:blipFill>
        <p:spPr>
          <a:xfrm>
            <a:off x="8691169" y="4404360"/>
            <a:ext cx="2610189" cy="2344867"/>
          </a:xfrm>
          <a:prstGeom prst="rect">
            <a:avLst/>
          </a:prstGeom>
        </p:spPr>
      </p:pic>
      <p:sp>
        <p:nvSpPr>
          <p:cNvPr id="7" name="TextBox 6">
            <a:extLst>
              <a:ext uri="{FF2B5EF4-FFF2-40B4-BE49-F238E27FC236}">
                <a16:creationId xmlns="" xmlns:a16="http://schemas.microsoft.com/office/drawing/2014/main" id="{18C1B58B-484A-4C3F-9600-FD803F0861FF}"/>
              </a:ext>
            </a:extLst>
          </p:cNvPr>
          <p:cNvSpPr txBox="1"/>
          <p:nvPr/>
        </p:nvSpPr>
        <p:spPr>
          <a:xfrm>
            <a:off x="3277508" y="3450881"/>
            <a:ext cx="5153975" cy="1107996"/>
          </a:xfrm>
          <a:prstGeom prst="rect">
            <a:avLst/>
          </a:prstGeom>
          <a:noFill/>
        </p:spPr>
        <p:txBody>
          <a:bodyPr wrap="none" rtlCol="0">
            <a:spAutoFit/>
          </a:bodyPr>
          <a:lstStyle/>
          <a:p>
            <a:r>
              <a:rPr lang="en-US" sz="6600" b="1" dirty="0" smtClean="0">
                <a:solidFill>
                  <a:srgbClr val="FF0000"/>
                </a:solidFill>
                <a:effectLst>
                  <a:outerShdw blurRad="38100" dist="38100" dir="2700000" algn="tl">
                    <a:srgbClr val="000000">
                      <a:alpha val="43137"/>
                    </a:srgbClr>
                  </a:outerShdw>
                </a:effectLst>
                <a:cs typeface="Times New Roman" panose="02020603050405020304" pitchFamily="18" charset="0"/>
              </a:rPr>
              <a:t>KHỞI ĐỘNG</a:t>
            </a:r>
            <a:endParaRPr lang="en-US" sz="6600" b="1" dirty="0">
              <a:solidFill>
                <a:srgbClr val="FF0000"/>
              </a:solidFill>
              <a:effectLst>
                <a:outerShdw blurRad="38100" dist="38100" dir="2700000" algn="tl">
                  <a:srgbClr val="000000">
                    <a:alpha val="43137"/>
                  </a:srgbClr>
                </a:outerShdw>
              </a:effectLst>
              <a:cs typeface="Times New Roman" panose="02020603050405020304" pitchFamily="18" charset="0"/>
            </a:endParaRPr>
          </a:p>
        </p:txBody>
      </p:sp>
    </p:spTree>
    <p:extLst>
      <p:ext uri="{BB962C8B-B14F-4D97-AF65-F5344CB8AC3E}">
        <p14:creationId xmlns:p14="http://schemas.microsoft.com/office/powerpoint/2010/main" val="283910891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42" presetClass="entr" presetSubtype="0"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par>
                          <p:cTn id="21" fill="hold">
                            <p:stCondLst>
                              <p:cond delay="2500"/>
                            </p:stCondLst>
                            <p:childTnLst>
                              <p:par>
                                <p:cTn id="22" presetID="53" presetClass="entr" presetSubtype="16" fill="hold" nodeType="afterEffect">
                                  <p:stCondLst>
                                    <p:cond delay="0"/>
                                  </p:stCondLst>
                                  <p:childTnLst>
                                    <p:set>
                                      <p:cBhvr>
                                        <p:cTn id="23" dur="1" fill="hold">
                                          <p:stCondLst>
                                            <p:cond delay="0"/>
                                          </p:stCondLst>
                                        </p:cTn>
                                        <p:tgtEl>
                                          <p:spTgt spid="7">
                                            <p:txEl>
                                              <p:pRg st="0" end="0"/>
                                            </p:txEl>
                                          </p:spTgt>
                                        </p:tgtEl>
                                        <p:attrNameLst>
                                          <p:attrName>style.visibility</p:attrName>
                                        </p:attrNameLst>
                                      </p:cBhvr>
                                      <p:to>
                                        <p:strVal val="visible"/>
                                      </p:to>
                                    </p:set>
                                    <p:anim calcmode="lin" valueType="num">
                                      <p:cBhvr>
                                        <p:cTn id="24"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25"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26"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0"/>
          <p:cNvSpPr>
            <a:spLocks noChangeArrowheads="1"/>
          </p:cNvSpPr>
          <p:nvPr/>
        </p:nvSpPr>
        <p:spPr bwMode="auto">
          <a:xfrm>
            <a:off x="2644908" y="15312"/>
            <a:ext cx="7772334" cy="1321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sz="2800" dirty="0" err="1">
                <a:latin typeface="Times New Roman" panose="02020603050405020304" pitchFamily="18" charset="0"/>
                <a:cs typeface="Times New Roman" panose="02020603050405020304" pitchFamily="18" charset="0"/>
              </a:rPr>
              <a:t>Chủ</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điểm</a:t>
            </a:r>
            <a:r>
              <a:rPr lang="en-US" sz="2800" dirty="0">
                <a:latin typeface="Times New Roman" panose="02020603050405020304" pitchFamily="18" charset="0"/>
                <a:cs typeface="Times New Roman" panose="02020603050405020304" pitchFamily="18" charset="0"/>
              </a:rPr>
              <a:t>: </a:t>
            </a:r>
            <a:r>
              <a:rPr lang="en-US" sz="2800" b="1" dirty="0" err="1">
                <a:solidFill>
                  <a:srgbClr val="00B0F0"/>
                </a:solidFill>
                <a:latin typeface="Times New Roman" panose="02020603050405020304" pitchFamily="18" charset="0"/>
                <a:cs typeface="Times New Roman" panose="02020603050405020304" pitchFamily="18" charset="0"/>
              </a:rPr>
              <a:t>Em</a:t>
            </a:r>
            <a:r>
              <a:rPr lang="en-US" sz="2800" b="1" dirty="0">
                <a:solidFill>
                  <a:srgbClr val="00B0F0"/>
                </a:solidFill>
                <a:latin typeface="Times New Roman" panose="02020603050405020304" pitchFamily="18" charset="0"/>
                <a:cs typeface="Times New Roman" panose="02020603050405020304" pitchFamily="18" charset="0"/>
              </a:rPr>
              <a:t> </a:t>
            </a:r>
            <a:r>
              <a:rPr lang="en-US" sz="2800" b="1" dirty="0" err="1">
                <a:solidFill>
                  <a:srgbClr val="00B0F0"/>
                </a:solidFill>
                <a:latin typeface="Times New Roman" panose="02020603050405020304" pitchFamily="18" charset="0"/>
                <a:cs typeface="Times New Roman" panose="02020603050405020304" pitchFamily="18" charset="0"/>
              </a:rPr>
              <a:t>là</a:t>
            </a:r>
            <a:r>
              <a:rPr lang="en-US" sz="2800" b="1" dirty="0">
                <a:solidFill>
                  <a:srgbClr val="00B0F0"/>
                </a:solidFill>
                <a:latin typeface="Times New Roman" panose="02020603050405020304" pitchFamily="18" charset="0"/>
                <a:cs typeface="Times New Roman" panose="02020603050405020304" pitchFamily="18" charset="0"/>
              </a:rPr>
              <a:t> </a:t>
            </a:r>
            <a:r>
              <a:rPr lang="en-US" sz="2800" b="1" dirty="0" err="1">
                <a:solidFill>
                  <a:srgbClr val="00B0F0"/>
                </a:solidFill>
                <a:latin typeface="Times New Roman" panose="02020603050405020304" pitchFamily="18" charset="0"/>
                <a:cs typeface="Times New Roman" panose="02020603050405020304" pitchFamily="18" charset="0"/>
              </a:rPr>
              <a:t>mầm</a:t>
            </a:r>
            <a:r>
              <a:rPr lang="en-US" sz="2800" b="1" dirty="0">
                <a:solidFill>
                  <a:srgbClr val="00B0F0"/>
                </a:solidFill>
                <a:latin typeface="Times New Roman" panose="02020603050405020304" pitchFamily="18" charset="0"/>
                <a:cs typeface="Times New Roman" panose="02020603050405020304" pitchFamily="18" charset="0"/>
              </a:rPr>
              <a:t> non </a:t>
            </a:r>
            <a:r>
              <a:rPr lang="en-US" sz="2800" b="1" dirty="0" err="1">
                <a:solidFill>
                  <a:srgbClr val="00B0F0"/>
                </a:solidFill>
                <a:latin typeface="Times New Roman" panose="02020603050405020304" pitchFamily="18" charset="0"/>
                <a:cs typeface="Times New Roman" panose="02020603050405020304" pitchFamily="18" charset="0"/>
              </a:rPr>
              <a:t>của</a:t>
            </a:r>
            <a:r>
              <a:rPr lang="en-US" sz="2800" b="1" dirty="0">
                <a:solidFill>
                  <a:srgbClr val="00B0F0"/>
                </a:solidFill>
                <a:latin typeface="Times New Roman" panose="02020603050405020304" pitchFamily="18" charset="0"/>
                <a:cs typeface="Times New Roman" panose="02020603050405020304" pitchFamily="18" charset="0"/>
              </a:rPr>
              <a:t> </a:t>
            </a:r>
            <a:r>
              <a:rPr lang="en-US" sz="2800" b="1" dirty="0" err="1">
                <a:solidFill>
                  <a:srgbClr val="00B0F0"/>
                </a:solidFill>
                <a:latin typeface="Times New Roman" panose="02020603050405020304" pitchFamily="18" charset="0"/>
                <a:cs typeface="Times New Roman" panose="02020603050405020304" pitchFamily="18" charset="0"/>
              </a:rPr>
              <a:t>Đảng</a:t>
            </a:r>
            <a:endParaRPr lang="en-US" sz="2800" b="1" i="1" dirty="0">
              <a:solidFill>
                <a:srgbClr val="00B0F0"/>
              </a:solidFill>
              <a:latin typeface="Times New Roman" panose="02020603050405020304" pitchFamily="18" charset="0"/>
              <a:cs typeface="Times New Roman" panose="02020603050405020304" pitchFamily="18" charset="0"/>
            </a:endParaRPr>
          </a:p>
          <a:p>
            <a:pPr algn="ctr" eaLnBrk="1" hangingPunct="1"/>
            <a:r>
              <a:rPr lang="en-US" sz="2800" i="1" dirty="0" err="1">
                <a:latin typeface="Times New Roman" panose="02020603050405020304" pitchFamily="18" charset="0"/>
                <a:cs typeface="Times New Roman" panose="02020603050405020304" pitchFamily="18" charset="0"/>
              </a:rPr>
              <a:t>Thứ</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hai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ngày</a:t>
            </a:r>
            <a:r>
              <a:rPr lang="en-US" sz="2800" i="1" dirty="0">
                <a:latin typeface="Times New Roman" panose="02020603050405020304" pitchFamily="18" charset="0"/>
                <a:cs typeface="Times New Roman" panose="02020603050405020304" pitchFamily="18" charset="0"/>
              </a:rPr>
              <a:t> 28 </a:t>
            </a:r>
            <a:r>
              <a:rPr lang="en-US" sz="2800" i="1" dirty="0" err="1">
                <a:latin typeface="Times New Roman" panose="02020603050405020304" pitchFamily="18" charset="0"/>
                <a:cs typeface="Times New Roman" panose="02020603050405020304" pitchFamily="18" charset="0"/>
              </a:rPr>
              <a:t>tháng</a:t>
            </a:r>
            <a:r>
              <a:rPr lang="en-US" sz="2800" i="1" dirty="0">
                <a:latin typeface="Times New Roman" panose="02020603050405020304" pitchFamily="18" charset="0"/>
                <a:cs typeface="Times New Roman" panose="02020603050405020304" pitchFamily="18" charset="0"/>
              </a:rPr>
              <a:t> 10 </a:t>
            </a:r>
            <a:r>
              <a:rPr lang="en-US" sz="2800" i="1" dirty="0" err="1">
                <a:latin typeface="Times New Roman" panose="02020603050405020304" pitchFamily="18" charset="0"/>
                <a:cs typeface="Times New Roman" panose="02020603050405020304" pitchFamily="18" charset="0"/>
              </a:rPr>
              <a:t>năm</a:t>
            </a:r>
            <a:r>
              <a:rPr lang="en-US" sz="2800" i="1" dirty="0">
                <a:latin typeface="Times New Roman" panose="02020603050405020304" pitchFamily="18" charset="0"/>
                <a:cs typeface="Times New Roman" panose="02020603050405020304" pitchFamily="18" charset="0"/>
              </a:rPr>
              <a:t> 2024</a:t>
            </a:r>
            <a:br>
              <a:rPr lang="en-US" sz="2800" i="1" dirty="0">
                <a:latin typeface="Times New Roman" panose="02020603050405020304" pitchFamily="18" charset="0"/>
                <a:cs typeface="Times New Roman" panose="02020603050405020304" pitchFamily="18" charset="0"/>
              </a:rPr>
            </a:br>
            <a:r>
              <a:rPr lang="en-US" sz="2800" b="1" u="sng" dirty="0" err="1">
                <a:latin typeface="Times New Roman" panose="02020603050405020304" pitchFamily="18" charset="0"/>
                <a:cs typeface="Times New Roman" panose="02020603050405020304" pitchFamily="18" charset="0"/>
              </a:rPr>
              <a:t>Tiếng</a:t>
            </a:r>
            <a:r>
              <a:rPr lang="en-US" sz="2800" b="1" u="sng" dirty="0">
                <a:latin typeface="Times New Roman" panose="02020603050405020304" pitchFamily="18" charset="0"/>
                <a:cs typeface="Times New Roman" panose="02020603050405020304" pitchFamily="18" charset="0"/>
              </a:rPr>
              <a:t> </a:t>
            </a:r>
            <a:r>
              <a:rPr lang="en-US" sz="2800" b="1" u="sng" dirty="0" err="1">
                <a:latin typeface="Times New Roman" panose="02020603050405020304" pitchFamily="18" charset="0"/>
                <a:cs typeface="Times New Roman" panose="02020603050405020304" pitchFamily="18" charset="0"/>
              </a:rPr>
              <a:t>Việt</a:t>
            </a:r>
            <a:endParaRPr lang="en-US" sz="2800" b="1" u="sng" dirty="0">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 xmlns:a16="http://schemas.microsoft.com/office/drawing/2014/main" id="{A7874E0E-4EA5-4539-AE63-531CEF7166D7}"/>
              </a:ext>
            </a:extLst>
          </p:cNvPr>
          <p:cNvPicPr>
            <a:picLocks noChangeAspect="1"/>
          </p:cNvPicPr>
          <p:nvPr/>
        </p:nvPicPr>
        <p:blipFill rotWithShape="1">
          <a:blip r:embed="rId2">
            <a:extLst>
              <a:ext uri="{28A0092B-C50C-407E-A947-70E740481C1C}">
                <a14:useLocalDpi xmlns:a14="http://schemas.microsoft.com/office/drawing/2010/main" val="0"/>
              </a:ext>
            </a:extLst>
          </a:blip>
          <a:srcRect l="25385" r="15400" b="6796"/>
          <a:stretch/>
        </p:blipFill>
        <p:spPr>
          <a:xfrm>
            <a:off x="0" y="1478493"/>
            <a:ext cx="2745364" cy="4793952"/>
          </a:xfrm>
          <a:prstGeom prst="rect">
            <a:avLst/>
          </a:prstGeom>
        </p:spPr>
      </p:pic>
      <p:pic>
        <p:nvPicPr>
          <p:cNvPr id="11" name="Picture 10">
            <a:extLst>
              <a:ext uri="{FF2B5EF4-FFF2-40B4-BE49-F238E27FC236}">
                <a16:creationId xmlns="" xmlns:a16="http://schemas.microsoft.com/office/drawing/2014/main" id="{56CFF24D-FF15-4C68-80C2-120CDC9F7B63}"/>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72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2557735" y="1731265"/>
            <a:ext cx="7635240" cy="4267199"/>
          </a:xfrm>
          <a:prstGeom prst="rect">
            <a:avLst/>
          </a:prstGeom>
        </p:spPr>
      </p:pic>
      <p:pic>
        <p:nvPicPr>
          <p:cNvPr id="12" name="Picture 11">
            <a:extLst>
              <a:ext uri="{FF2B5EF4-FFF2-40B4-BE49-F238E27FC236}">
                <a16:creationId xmlns="" xmlns:a16="http://schemas.microsoft.com/office/drawing/2014/main" id="{DF71A913-3563-491C-A410-4A5C7B19CD1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9703" b="11698"/>
          <a:stretch/>
        </p:blipFill>
        <p:spPr>
          <a:xfrm>
            <a:off x="9713626" y="4524466"/>
            <a:ext cx="2345519" cy="2047600"/>
          </a:xfrm>
          <a:prstGeom prst="rect">
            <a:avLst/>
          </a:prstGeom>
        </p:spPr>
      </p:pic>
      <p:sp>
        <p:nvSpPr>
          <p:cNvPr id="13" name="TextBox 12">
            <a:extLst>
              <a:ext uri="{FF2B5EF4-FFF2-40B4-BE49-F238E27FC236}">
                <a16:creationId xmlns="" xmlns:a16="http://schemas.microsoft.com/office/drawing/2014/main" id="{18C1B58B-484A-4C3F-9600-FD803F0861FF}"/>
              </a:ext>
            </a:extLst>
          </p:cNvPr>
          <p:cNvSpPr txBox="1"/>
          <p:nvPr/>
        </p:nvSpPr>
        <p:spPr>
          <a:xfrm>
            <a:off x="4558992" y="3718560"/>
            <a:ext cx="3829104"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600" b="1" dirty="0" smtClean="0">
                <a:solidFill>
                  <a:srgbClr val="FF0000"/>
                </a:solidFill>
                <a:effectLst>
                  <a:outerShdw blurRad="38100" dist="38100" dir="2700000" algn="tl">
                    <a:srgbClr val="000000">
                      <a:alpha val="43137"/>
                    </a:srgbClr>
                  </a:outerShdw>
                </a:effectLst>
                <a:latin typeface="UTM Avo"/>
                <a:cs typeface="Times New Roman" panose="02020603050405020304" pitchFamily="18" charset="0"/>
              </a:rPr>
              <a:t>CHIA SẺ</a:t>
            </a:r>
            <a:endParaRPr kumimoji="0" lang="en-US" sz="6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UTM Avo"/>
              <a:ea typeface="+mn-ea"/>
              <a:cs typeface="Times New Roman" panose="02020603050405020304" pitchFamily="18" charset="0"/>
            </a:endParaRPr>
          </a:p>
        </p:txBody>
      </p:sp>
      <p:sp>
        <p:nvSpPr>
          <p:cNvPr id="14" name="Rectangle 30">
            <a:extLst>
              <a:ext uri="{FF2B5EF4-FFF2-40B4-BE49-F238E27FC236}">
                <a16:creationId xmlns="" xmlns:a16="http://schemas.microsoft.com/office/drawing/2014/main" id="{6122836C-0FF0-4886-A980-5C60842B394E}"/>
              </a:ext>
            </a:extLst>
          </p:cNvPr>
          <p:cNvSpPr>
            <a:spLocks noChangeArrowheads="1"/>
          </p:cNvSpPr>
          <p:nvPr/>
        </p:nvSpPr>
        <p:spPr bwMode="auto">
          <a:xfrm>
            <a:off x="3981020" y="1238058"/>
            <a:ext cx="5100110" cy="718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en-US" sz="3600" b="1" u="sng"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39364053"/>
      </p:ext>
    </p:extLst>
  </p:cSld>
  <p:clrMapOvr>
    <a:masterClrMapping/>
  </p:clrMapOvr>
  <p:transition spd="slow">
    <p:wheel spokes="8"/>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arn(inVertical)">
                                      <p:cBhvr>
                                        <p:cTn id="11" dur="500"/>
                                        <p:tgtEl>
                                          <p:spTgt spid="11"/>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barn(inVertical)">
                                      <p:cBhvr>
                                        <p:cTn id="1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186616" y="1522165"/>
            <a:ext cx="601980" cy="498913"/>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UTM Avo" panose="02040603050506020204" pitchFamily="18" charset="0"/>
                <a:cs typeface="Times New Roman" pitchFamily="18" charset="0"/>
              </a:rPr>
              <a:t>T</a:t>
            </a:r>
            <a:endParaRPr lang="vi-VN" dirty="0">
              <a:solidFill>
                <a:sysClr val="windowText" lastClr="000000"/>
              </a:solidFill>
              <a:latin typeface="Times New Roman" pitchFamily="18" charset="0"/>
              <a:cs typeface="Times New Roman" pitchFamily="18" charset="0"/>
            </a:endParaRPr>
          </a:p>
        </p:txBody>
      </p:sp>
      <p:sp>
        <p:nvSpPr>
          <p:cNvPr id="4" name="Rectangle 3"/>
          <p:cNvSpPr/>
          <p:nvPr/>
        </p:nvSpPr>
        <p:spPr>
          <a:xfrm>
            <a:off x="1753776" y="1530541"/>
            <a:ext cx="573642" cy="538690"/>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5" name="Rectangle 4"/>
          <p:cNvSpPr/>
          <p:nvPr/>
        </p:nvSpPr>
        <p:spPr>
          <a:xfrm>
            <a:off x="2274834" y="1544663"/>
            <a:ext cx="619744" cy="475319"/>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6" name="Rectangle 5"/>
          <p:cNvSpPr/>
          <p:nvPr/>
        </p:nvSpPr>
        <p:spPr>
          <a:xfrm>
            <a:off x="2894578" y="1553513"/>
            <a:ext cx="570981" cy="500491"/>
          </a:xfrm>
          <a:prstGeom prst="rect">
            <a:avLst/>
          </a:prstGeom>
          <a:ln/>
        </p:spPr>
        <p:style>
          <a:lnRef idx="3">
            <a:schemeClr val="lt1"/>
          </a:lnRef>
          <a:fillRef idx="1">
            <a:schemeClr val="accent4"/>
          </a:fillRef>
          <a:effectRef idx="1">
            <a:schemeClr val="accent4"/>
          </a:effectRef>
          <a:fontRef idx="minor">
            <a:schemeClr val="lt1"/>
          </a:fontRef>
        </p:style>
        <p:txBody>
          <a:bodyPr rtlCol="0" anchor="ctr"/>
          <a:lstStyle/>
          <a:p>
            <a:pPr algn="ctr"/>
            <a:endParaRPr lang="vi-VN" dirty="0">
              <a:latin typeface="Times New Roman" pitchFamily="18" charset="0"/>
              <a:cs typeface="Times New Roman" pitchFamily="18" charset="0"/>
            </a:endParaRPr>
          </a:p>
        </p:txBody>
      </p:sp>
      <p:sp>
        <p:nvSpPr>
          <p:cNvPr id="7" name="Rectangle 6"/>
          <p:cNvSpPr/>
          <p:nvPr/>
        </p:nvSpPr>
        <p:spPr>
          <a:xfrm>
            <a:off x="1162555" y="2004444"/>
            <a:ext cx="609600" cy="465866"/>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UTM Avo" panose="02040603050506020204" pitchFamily="18" charset="0"/>
                <a:cs typeface="Times New Roman" pitchFamily="18" charset="0"/>
              </a:rPr>
              <a:t>H</a:t>
            </a:r>
            <a:endParaRPr lang="vi-VN" dirty="0">
              <a:solidFill>
                <a:sysClr val="windowText" lastClr="000000"/>
              </a:solidFill>
              <a:latin typeface="Times New Roman" pitchFamily="18" charset="0"/>
              <a:cs typeface="Times New Roman" pitchFamily="18" charset="0"/>
            </a:endParaRPr>
          </a:p>
        </p:txBody>
      </p:sp>
      <p:sp>
        <p:nvSpPr>
          <p:cNvPr id="8" name="Rectangle 7"/>
          <p:cNvSpPr/>
          <p:nvPr/>
        </p:nvSpPr>
        <p:spPr>
          <a:xfrm>
            <a:off x="1772155" y="2005354"/>
            <a:ext cx="609600" cy="465866"/>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UTM Avo" panose="02040603050506020204" pitchFamily="18" charset="0"/>
                <a:cs typeface="Times New Roman" pitchFamily="18" charset="0"/>
              </a:rPr>
              <a:t>U</a:t>
            </a:r>
            <a:endParaRPr lang="vi-VN" dirty="0">
              <a:solidFill>
                <a:sysClr val="windowText" lastClr="000000"/>
              </a:solidFill>
              <a:latin typeface="Times New Roman" pitchFamily="18" charset="0"/>
              <a:cs typeface="Times New Roman" pitchFamily="18" charset="0"/>
            </a:endParaRPr>
          </a:p>
        </p:txBody>
      </p:sp>
      <p:sp>
        <p:nvSpPr>
          <p:cNvPr id="9" name="Rectangle 8"/>
          <p:cNvSpPr/>
          <p:nvPr/>
        </p:nvSpPr>
        <p:spPr>
          <a:xfrm>
            <a:off x="2289501" y="2035332"/>
            <a:ext cx="609600" cy="465866"/>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UTM Avo" panose="02040603050506020204" pitchFamily="18" charset="0"/>
                <a:cs typeface="Times New Roman" pitchFamily="18" charset="0"/>
              </a:rPr>
              <a:t>Y</a:t>
            </a:r>
            <a:endParaRPr lang="vi-VN" dirty="0">
              <a:solidFill>
                <a:sysClr val="windowText" lastClr="000000"/>
              </a:solidFill>
              <a:latin typeface="Times New Roman" pitchFamily="18" charset="0"/>
              <a:cs typeface="Times New Roman" pitchFamily="18" charset="0"/>
            </a:endParaRPr>
          </a:p>
        </p:txBody>
      </p:sp>
      <p:sp>
        <p:nvSpPr>
          <p:cNvPr id="10" name="Rectangle 9"/>
          <p:cNvSpPr/>
          <p:nvPr/>
        </p:nvSpPr>
        <p:spPr>
          <a:xfrm>
            <a:off x="2882713" y="2049892"/>
            <a:ext cx="609600" cy="465866"/>
          </a:xfrm>
          <a:prstGeom prst="rect">
            <a:avLst/>
          </a:prstGeom>
          <a:ln/>
        </p:spPr>
        <p:style>
          <a:lnRef idx="3">
            <a:schemeClr val="lt1"/>
          </a:lnRef>
          <a:fillRef idx="1">
            <a:schemeClr val="accent4"/>
          </a:fillRef>
          <a:effectRef idx="1">
            <a:schemeClr val="accent4"/>
          </a:effectRef>
          <a:fontRef idx="minor">
            <a:schemeClr val="lt1"/>
          </a:fontRef>
        </p:style>
        <p:txBody>
          <a:bodyPr rtlCol="0" anchor="ctr"/>
          <a:lstStyle/>
          <a:p>
            <a:pPr algn="ctr"/>
            <a:r>
              <a:rPr lang="en-US" dirty="0">
                <a:solidFill>
                  <a:srgbClr val="FF0000"/>
                </a:solidFill>
                <a:latin typeface="UTM Avo" panose="02040603050506020204" pitchFamily="18" charset="0"/>
                <a:cs typeface="Times New Roman" pitchFamily="18" charset="0"/>
              </a:rPr>
              <a:t>Ê</a:t>
            </a:r>
            <a:endParaRPr lang="vi-VN" dirty="0">
              <a:solidFill>
                <a:srgbClr val="FF0000"/>
              </a:solidFill>
              <a:latin typeface="Times New Roman" pitchFamily="18" charset="0"/>
              <a:cs typeface="Times New Roman" pitchFamily="18" charset="0"/>
            </a:endParaRPr>
          </a:p>
        </p:txBody>
      </p:sp>
      <p:sp>
        <p:nvSpPr>
          <p:cNvPr id="11" name="Rectangle 10"/>
          <p:cNvSpPr/>
          <p:nvPr/>
        </p:nvSpPr>
        <p:spPr>
          <a:xfrm>
            <a:off x="552955" y="1988720"/>
            <a:ext cx="609600" cy="465866"/>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UTM Avo" panose="02040603050506020204" pitchFamily="18" charset="0"/>
                <a:cs typeface="Times New Roman" pitchFamily="18" charset="0"/>
              </a:rPr>
              <a:t>K</a:t>
            </a:r>
            <a:endParaRPr lang="vi-VN" dirty="0">
              <a:solidFill>
                <a:sysClr val="windowText" lastClr="000000"/>
              </a:solidFill>
              <a:latin typeface="Times New Roman" pitchFamily="18" charset="0"/>
              <a:cs typeface="Times New Roman" pitchFamily="18" charset="0"/>
            </a:endParaRPr>
          </a:p>
        </p:txBody>
      </p:sp>
      <p:sp>
        <p:nvSpPr>
          <p:cNvPr id="12" name="Rectangle 11"/>
          <p:cNvSpPr/>
          <p:nvPr/>
        </p:nvSpPr>
        <p:spPr>
          <a:xfrm>
            <a:off x="3465559" y="2062034"/>
            <a:ext cx="609600" cy="465866"/>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UTM Avo" panose="02040603050506020204" pitchFamily="18" charset="0"/>
                <a:cs typeface="Times New Roman" pitchFamily="18" charset="0"/>
              </a:rPr>
              <a:t>N</a:t>
            </a:r>
            <a:endParaRPr lang="vi-VN" dirty="0">
              <a:solidFill>
                <a:sysClr val="windowText" lastClr="000000"/>
              </a:solidFill>
              <a:latin typeface="Times New Roman" pitchFamily="18" charset="0"/>
              <a:cs typeface="Times New Roman" pitchFamily="18" charset="0"/>
            </a:endParaRPr>
          </a:p>
        </p:txBody>
      </p:sp>
      <p:sp>
        <p:nvSpPr>
          <p:cNvPr id="13" name="Rectangle 12"/>
          <p:cNvSpPr/>
          <p:nvPr/>
        </p:nvSpPr>
        <p:spPr>
          <a:xfrm>
            <a:off x="2320335" y="2513137"/>
            <a:ext cx="564520" cy="496378"/>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UTM Avo" panose="02040603050506020204" pitchFamily="18" charset="0"/>
                <a:cs typeface="Times New Roman" pitchFamily="18" charset="0"/>
              </a:rPr>
              <a:t>V</a:t>
            </a:r>
            <a:endParaRPr lang="vi-VN" dirty="0">
              <a:solidFill>
                <a:sysClr val="windowText" lastClr="000000"/>
              </a:solidFill>
              <a:latin typeface="Times New Roman" pitchFamily="18" charset="0"/>
              <a:cs typeface="Times New Roman" pitchFamily="18" charset="0"/>
            </a:endParaRPr>
          </a:p>
        </p:txBody>
      </p:sp>
      <p:sp>
        <p:nvSpPr>
          <p:cNvPr id="14" name="Rectangle 13"/>
          <p:cNvSpPr/>
          <p:nvPr/>
        </p:nvSpPr>
        <p:spPr>
          <a:xfrm>
            <a:off x="2863490" y="2528230"/>
            <a:ext cx="609600" cy="496378"/>
          </a:xfrm>
          <a:prstGeom prst="rect">
            <a:avLst/>
          </a:prstGeom>
          <a:ln/>
        </p:spPr>
        <p:style>
          <a:lnRef idx="3">
            <a:schemeClr val="lt1"/>
          </a:lnRef>
          <a:fillRef idx="1">
            <a:schemeClr val="accent4"/>
          </a:fillRef>
          <a:effectRef idx="1">
            <a:schemeClr val="accent4"/>
          </a:effectRef>
          <a:fontRef idx="minor">
            <a:schemeClr val="lt1"/>
          </a:fontRef>
        </p:style>
        <p:txBody>
          <a:bodyPr rtlCol="0" anchor="ctr"/>
          <a:lstStyle/>
          <a:p>
            <a:pPr algn="ctr"/>
            <a:endParaRPr lang="vi-VN" dirty="0">
              <a:latin typeface="Times New Roman" pitchFamily="18" charset="0"/>
              <a:cs typeface="Times New Roman" pitchFamily="18" charset="0"/>
            </a:endParaRPr>
          </a:p>
        </p:txBody>
      </p:sp>
      <p:sp>
        <p:nvSpPr>
          <p:cNvPr id="15" name="Rectangle 14"/>
          <p:cNvSpPr/>
          <p:nvPr/>
        </p:nvSpPr>
        <p:spPr>
          <a:xfrm>
            <a:off x="3497047" y="2558210"/>
            <a:ext cx="579233" cy="496378"/>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16" name="Rectangle 15"/>
          <p:cNvSpPr/>
          <p:nvPr/>
        </p:nvSpPr>
        <p:spPr>
          <a:xfrm>
            <a:off x="1121611" y="3051618"/>
            <a:ext cx="609600" cy="523056"/>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UTM Avo" panose="02040603050506020204" pitchFamily="18" charset="0"/>
                <a:cs typeface="Times New Roman" pitchFamily="18" charset="0"/>
              </a:rPr>
              <a:t>M</a:t>
            </a:r>
            <a:endParaRPr lang="vi-VN" dirty="0">
              <a:solidFill>
                <a:sysClr val="windowText" lastClr="000000"/>
              </a:solidFill>
              <a:latin typeface="Times New Roman" pitchFamily="18" charset="0"/>
              <a:cs typeface="Times New Roman" pitchFamily="18" charset="0"/>
            </a:endParaRPr>
          </a:p>
        </p:txBody>
      </p:sp>
      <p:sp>
        <p:nvSpPr>
          <p:cNvPr id="17" name="Rectangle 16"/>
          <p:cNvSpPr/>
          <p:nvPr/>
        </p:nvSpPr>
        <p:spPr>
          <a:xfrm>
            <a:off x="1734493" y="3053435"/>
            <a:ext cx="609600" cy="523056"/>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18" name="Rectangle 17"/>
          <p:cNvSpPr/>
          <p:nvPr/>
        </p:nvSpPr>
        <p:spPr>
          <a:xfrm>
            <a:off x="2333983" y="3054301"/>
            <a:ext cx="564520" cy="526147"/>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19" name="Rectangle 18"/>
          <p:cNvSpPr/>
          <p:nvPr/>
        </p:nvSpPr>
        <p:spPr>
          <a:xfrm>
            <a:off x="2871132" y="3055350"/>
            <a:ext cx="609600" cy="523056"/>
          </a:xfrm>
          <a:prstGeom prst="rect">
            <a:avLst/>
          </a:prstGeom>
          <a:ln/>
        </p:spPr>
        <p:style>
          <a:lnRef idx="3">
            <a:schemeClr val="lt1"/>
          </a:lnRef>
          <a:fillRef idx="1">
            <a:schemeClr val="accent4"/>
          </a:fillRef>
          <a:effectRef idx="1">
            <a:schemeClr val="accent4"/>
          </a:effectRef>
          <a:fontRef idx="minor">
            <a:schemeClr val="lt1"/>
          </a:fontRef>
        </p:style>
        <p:txBody>
          <a:bodyPr rtlCol="0" anchor="ctr"/>
          <a:lstStyle/>
          <a:p>
            <a:pPr algn="ctr"/>
            <a:endParaRPr lang="vi-VN" dirty="0">
              <a:latin typeface="Times New Roman" pitchFamily="18" charset="0"/>
              <a:cs typeface="Times New Roman" pitchFamily="18" charset="0"/>
            </a:endParaRPr>
          </a:p>
        </p:txBody>
      </p:sp>
      <p:sp>
        <p:nvSpPr>
          <p:cNvPr id="20" name="Rectangle 19"/>
          <p:cNvSpPr/>
          <p:nvPr/>
        </p:nvSpPr>
        <p:spPr>
          <a:xfrm>
            <a:off x="3498189" y="3068266"/>
            <a:ext cx="609600" cy="523056"/>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21" name="Rectangle 20"/>
          <p:cNvSpPr/>
          <p:nvPr/>
        </p:nvSpPr>
        <p:spPr>
          <a:xfrm>
            <a:off x="4704581" y="3054302"/>
            <a:ext cx="609600" cy="523056"/>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22" name="Rectangle 21"/>
          <p:cNvSpPr/>
          <p:nvPr/>
        </p:nvSpPr>
        <p:spPr>
          <a:xfrm>
            <a:off x="5301373" y="3052047"/>
            <a:ext cx="609600" cy="523056"/>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23" name="Rectangle 22"/>
          <p:cNvSpPr/>
          <p:nvPr/>
        </p:nvSpPr>
        <p:spPr>
          <a:xfrm>
            <a:off x="5910973" y="3052642"/>
            <a:ext cx="609600" cy="522032"/>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24" name="Rectangle 23"/>
          <p:cNvSpPr/>
          <p:nvPr/>
        </p:nvSpPr>
        <p:spPr>
          <a:xfrm>
            <a:off x="4096143" y="3054302"/>
            <a:ext cx="609600" cy="523056"/>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25" name="Rectangle 24"/>
          <p:cNvSpPr/>
          <p:nvPr/>
        </p:nvSpPr>
        <p:spPr>
          <a:xfrm>
            <a:off x="2882713" y="3582950"/>
            <a:ext cx="609600" cy="554335"/>
          </a:xfrm>
          <a:prstGeom prst="rect">
            <a:avLst/>
          </a:prstGeom>
          <a:ln/>
        </p:spPr>
        <p:style>
          <a:lnRef idx="3">
            <a:schemeClr val="lt1"/>
          </a:lnRef>
          <a:fillRef idx="1">
            <a:schemeClr val="accent4"/>
          </a:fillRef>
          <a:effectRef idx="1">
            <a:schemeClr val="accent4"/>
          </a:effectRef>
          <a:fontRef idx="minor">
            <a:schemeClr val="lt1"/>
          </a:fontRef>
        </p:style>
        <p:txBody>
          <a:bodyPr rtlCol="0" anchor="ctr"/>
          <a:lstStyle/>
          <a:p>
            <a:pPr algn="ctr"/>
            <a:endParaRPr lang="vi-VN" dirty="0">
              <a:latin typeface="Times New Roman" pitchFamily="18" charset="0"/>
              <a:cs typeface="Times New Roman" pitchFamily="18" charset="0"/>
            </a:endParaRPr>
          </a:p>
        </p:txBody>
      </p:sp>
      <p:sp>
        <p:nvSpPr>
          <p:cNvPr id="26" name="Rectangle 25"/>
          <p:cNvSpPr/>
          <p:nvPr/>
        </p:nvSpPr>
        <p:spPr>
          <a:xfrm>
            <a:off x="3488650" y="3587363"/>
            <a:ext cx="609600" cy="534932"/>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27" name="Rectangle 26"/>
          <p:cNvSpPr/>
          <p:nvPr/>
        </p:nvSpPr>
        <p:spPr>
          <a:xfrm>
            <a:off x="4673965" y="3585855"/>
            <a:ext cx="645276" cy="535178"/>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28" name="Rectangle 27"/>
          <p:cNvSpPr/>
          <p:nvPr/>
        </p:nvSpPr>
        <p:spPr>
          <a:xfrm>
            <a:off x="4083685" y="3586238"/>
            <a:ext cx="609600" cy="564153"/>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29" name="Rectangle 28"/>
          <p:cNvSpPr/>
          <p:nvPr/>
        </p:nvSpPr>
        <p:spPr>
          <a:xfrm>
            <a:off x="2265073" y="4144516"/>
            <a:ext cx="609600" cy="543495"/>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UTM Avo" panose="02040603050506020204" pitchFamily="18" charset="0"/>
                <a:cs typeface="Times New Roman" pitchFamily="18" charset="0"/>
              </a:rPr>
              <a:t>G</a:t>
            </a:r>
            <a:endParaRPr lang="vi-VN" dirty="0">
              <a:solidFill>
                <a:sysClr val="windowText" lastClr="000000"/>
              </a:solidFill>
              <a:latin typeface="Times New Roman" pitchFamily="18" charset="0"/>
              <a:cs typeface="Times New Roman" pitchFamily="18" charset="0"/>
            </a:endParaRPr>
          </a:p>
        </p:txBody>
      </p:sp>
      <p:sp>
        <p:nvSpPr>
          <p:cNvPr id="30" name="Rectangle 29"/>
          <p:cNvSpPr/>
          <p:nvPr/>
        </p:nvSpPr>
        <p:spPr>
          <a:xfrm>
            <a:off x="2869864" y="4138615"/>
            <a:ext cx="622843" cy="583510"/>
          </a:xfrm>
          <a:prstGeom prst="rect">
            <a:avLst/>
          </a:prstGeom>
          <a:ln/>
        </p:spPr>
        <p:style>
          <a:lnRef idx="3">
            <a:schemeClr val="lt1"/>
          </a:lnRef>
          <a:fillRef idx="1">
            <a:schemeClr val="accent4"/>
          </a:fillRef>
          <a:effectRef idx="1">
            <a:schemeClr val="accent4"/>
          </a:effectRef>
          <a:fontRef idx="minor">
            <a:schemeClr val="lt1"/>
          </a:fontRef>
        </p:style>
        <p:txBody>
          <a:bodyPr rtlCol="0" anchor="ctr"/>
          <a:lstStyle/>
          <a:p>
            <a:pPr algn="ctr"/>
            <a:r>
              <a:rPr lang="en-US" dirty="0">
                <a:solidFill>
                  <a:srgbClr val="FF0000"/>
                </a:solidFill>
                <a:latin typeface="UTM Avo" panose="02040603050506020204" pitchFamily="18" charset="0"/>
                <a:cs typeface="Times New Roman" pitchFamily="18" charset="0"/>
              </a:rPr>
              <a:t>Ư</a:t>
            </a:r>
            <a:endParaRPr lang="vi-VN" dirty="0">
              <a:solidFill>
                <a:srgbClr val="FF0000"/>
              </a:solidFill>
              <a:latin typeface="Times New Roman" pitchFamily="18" charset="0"/>
              <a:cs typeface="Times New Roman" pitchFamily="18" charset="0"/>
            </a:endParaRPr>
          </a:p>
        </p:txBody>
      </p:sp>
      <p:sp>
        <p:nvSpPr>
          <p:cNvPr id="31" name="Rectangle 30"/>
          <p:cNvSpPr/>
          <p:nvPr/>
        </p:nvSpPr>
        <p:spPr>
          <a:xfrm>
            <a:off x="3483047" y="4135251"/>
            <a:ext cx="580180" cy="567749"/>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UTM Avo" panose="02040603050506020204" pitchFamily="18" charset="0"/>
                <a:cs typeface="Times New Roman" pitchFamily="18" charset="0"/>
              </a:rPr>
              <a:t>Ơ</a:t>
            </a:r>
            <a:endParaRPr lang="vi-VN" dirty="0">
              <a:solidFill>
                <a:sysClr val="windowText" lastClr="000000"/>
              </a:solidFill>
              <a:latin typeface="Times New Roman" pitchFamily="18" charset="0"/>
              <a:cs typeface="Times New Roman" pitchFamily="18" charset="0"/>
            </a:endParaRPr>
          </a:p>
        </p:txBody>
      </p:sp>
      <p:sp>
        <p:nvSpPr>
          <p:cNvPr id="32" name="Rectangle 31"/>
          <p:cNvSpPr/>
          <p:nvPr/>
        </p:nvSpPr>
        <p:spPr>
          <a:xfrm>
            <a:off x="4709641" y="4132136"/>
            <a:ext cx="609600" cy="543495"/>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UTM Avo" panose="02040603050506020204" pitchFamily="18" charset="0"/>
                <a:cs typeface="Times New Roman" pitchFamily="18" charset="0"/>
              </a:rPr>
              <a:t>G</a:t>
            </a:r>
            <a:endParaRPr lang="vi-VN" dirty="0">
              <a:solidFill>
                <a:sysClr val="windowText" lastClr="000000"/>
              </a:solidFill>
              <a:latin typeface="Times New Roman" pitchFamily="18" charset="0"/>
              <a:cs typeface="Times New Roman" pitchFamily="18" charset="0"/>
            </a:endParaRPr>
          </a:p>
        </p:txBody>
      </p:sp>
      <p:sp>
        <p:nvSpPr>
          <p:cNvPr id="33" name="Rectangle 32"/>
          <p:cNvSpPr/>
          <p:nvPr/>
        </p:nvSpPr>
        <p:spPr>
          <a:xfrm>
            <a:off x="4076907" y="4147126"/>
            <a:ext cx="609600" cy="543495"/>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UTM Avo" panose="02040603050506020204" pitchFamily="18" charset="0"/>
                <a:cs typeface="Times New Roman" pitchFamily="18" charset="0"/>
              </a:rPr>
              <a:t>N</a:t>
            </a:r>
            <a:endParaRPr lang="vi-VN" dirty="0">
              <a:solidFill>
                <a:sysClr val="windowText" lastClr="000000"/>
              </a:solidFill>
              <a:latin typeface="Times New Roman" pitchFamily="18" charset="0"/>
              <a:cs typeface="Times New Roman" pitchFamily="18" charset="0"/>
            </a:endParaRPr>
          </a:p>
        </p:txBody>
      </p:sp>
      <p:sp>
        <p:nvSpPr>
          <p:cNvPr id="34" name="Rectangle 33"/>
          <p:cNvSpPr/>
          <p:nvPr/>
        </p:nvSpPr>
        <p:spPr>
          <a:xfrm>
            <a:off x="1069812" y="4749962"/>
            <a:ext cx="609600" cy="537089"/>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UTM Avo" panose="02040603050506020204" pitchFamily="18" charset="0"/>
                <a:cs typeface="Times New Roman" pitchFamily="18" charset="0"/>
              </a:rPr>
              <a:t>Ô</a:t>
            </a:r>
            <a:endParaRPr lang="vi-VN" dirty="0">
              <a:solidFill>
                <a:sysClr val="windowText" lastClr="000000"/>
              </a:solidFill>
              <a:latin typeface="Times New Roman" pitchFamily="18" charset="0"/>
              <a:cs typeface="Times New Roman" pitchFamily="18" charset="0"/>
            </a:endParaRPr>
          </a:p>
        </p:txBody>
      </p:sp>
      <p:sp>
        <p:nvSpPr>
          <p:cNvPr id="35" name="Rectangle 34"/>
          <p:cNvSpPr/>
          <p:nvPr/>
        </p:nvSpPr>
        <p:spPr>
          <a:xfrm>
            <a:off x="1659577" y="4749961"/>
            <a:ext cx="609600" cy="537089"/>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UTM Avo" panose="02040603050506020204" pitchFamily="18" charset="0"/>
                <a:cs typeface="Times New Roman" pitchFamily="18" charset="0"/>
              </a:rPr>
              <a:t>N</a:t>
            </a:r>
            <a:endParaRPr lang="vi-VN" dirty="0">
              <a:solidFill>
                <a:sysClr val="windowText" lastClr="000000"/>
              </a:solidFill>
              <a:latin typeface="Times New Roman" pitchFamily="18" charset="0"/>
              <a:cs typeface="Times New Roman" pitchFamily="18" charset="0"/>
            </a:endParaRPr>
          </a:p>
        </p:txBody>
      </p:sp>
      <p:sp>
        <p:nvSpPr>
          <p:cNvPr id="36" name="Rectangle 35"/>
          <p:cNvSpPr/>
          <p:nvPr/>
        </p:nvSpPr>
        <p:spPr>
          <a:xfrm>
            <a:off x="2269226" y="4732224"/>
            <a:ext cx="591642" cy="537089"/>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UTM Avo" panose="02040603050506020204" pitchFamily="18" charset="0"/>
                <a:cs typeface="Times New Roman" pitchFamily="18" charset="0"/>
              </a:rPr>
              <a:t>G</a:t>
            </a:r>
            <a:endParaRPr lang="vi-VN" dirty="0">
              <a:solidFill>
                <a:sysClr val="windowText" lastClr="000000"/>
              </a:solidFill>
              <a:latin typeface="Times New Roman" pitchFamily="18" charset="0"/>
              <a:cs typeface="Times New Roman" pitchFamily="18" charset="0"/>
            </a:endParaRPr>
          </a:p>
        </p:txBody>
      </p:sp>
      <p:sp>
        <p:nvSpPr>
          <p:cNvPr id="37" name="Rectangle 36"/>
          <p:cNvSpPr/>
          <p:nvPr/>
        </p:nvSpPr>
        <p:spPr>
          <a:xfrm>
            <a:off x="2859061" y="4717610"/>
            <a:ext cx="609600" cy="537089"/>
          </a:xfrm>
          <a:prstGeom prst="rect">
            <a:avLst/>
          </a:prstGeom>
          <a:ln/>
        </p:spPr>
        <p:style>
          <a:lnRef idx="3">
            <a:schemeClr val="lt1"/>
          </a:lnRef>
          <a:fillRef idx="1">
            <a:schemeClr val="accent4"/>
          </a:fillRef>
          <a:effectRef idx="1">
            <a:schemeClr val="accent4"/>
          </a:effectRef>
          <a:fontRef idx="minor">
            <a:schemeClr val="lt1"/>
          </a:fontRef>
        </p:style>
        <p:txBody>
          <a:bodyPr rtlCol="0" anchor="ctr"/>
          <a:lstStyle/>
          <a:p>
            <a:pPr algn="ctr"/>
            <a:r>
              <a:rPr lang="en-US" dirty="0">
                <a:solidFill>
                  <a:srgbClr val="FF0000"/>
                </a:solidFill>
                <a:latin typeface="UTM Avo" panose="02040603050506020204" pitchFamily="18" charset="0"/>
                <a:cs typeface="Times New Roman" pitchFamily="18" charset="0"/>
              </a:rPr>
              <a:t>Ơ</a:t>
            </a:r>
            <a:endParaRPr lang="vi-VN" dirty="0">
              <a:solidFill>
                <a:srgbClr val="FF0000"/>
              </a:solidFill>
              <a:latin typeface="Times New Roman" pitchFamily="18" charset="0"/>
              <a:cs typeface="Times New Roman" pitchFamily="18" charset="0"/>
            </a:endParaRPr>
          </a:p>
        </p:txBody>
      </p:sp>
      <p:sp>
        <p:nvSpPr>
          <p:cNvPr id="38" name="Rectangle 37"/>
          <p:cNvSpPr/>
          <p:nvPr/>
        </p:nvSpPr>
        <p:spPr>
          <a:xfrm>
            <a:off x="563568" y="4761974"/>
            <a:ext cx="546082" cy="537089"/>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UTM Avo" panose="02040603050506020204" pitchFamily="18" charset="0"/>
                <a:cs typeface="Times New Roman" pitchFamily="18" charset="0"/>
              </a:rPr>
              <a:t>C</a:t>
            </a:r>
            <a:endParaRPr lang="vi-VN" dirty="0">
              <a:solidFill>
                <a:sysClr val="windowText" lastClr="000000"/>
              </a:solidFill>
              <a:latin typeface="Times New Roman" pitchFamily="18" charset="0"/>
              <a:cs typeface="Times New Roman" pitchFamily="18" charset="0"/>
            </a:endParaRPr>
          </a:p>
        </p:txBody>
      </p:sp>
      <p:sp>
        <p:nvSpPr>
          <p:cNvPr id="39" name="Rectangle 38"/>
          <p:cNvSpPr/>
          <p:nvPr/>
        </p:nvSpPr>
        <p:spPr>
          <a:xfrm>
            <a:off x="3473090" y="4719980"/>
            <a:ext cx="609600" cy="537089"/>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UTM Avo" panose="02040603050506020204" pitchFamily="18" charset="0"/>
                <a:cs typeface="Times New Roman" pitchFamily="18" charset="0"/>
              </a:rPr>
              <a:t>N</a:t>
            </a:r>
            <a:endParaRPr lang="vi-VN" dirty="0">
              <a:solidFill>
                <a:sysClr val="windowText" lastClr="000000"/>
              </a:solidFill>
              <a:latin typeface="Times New Roman" pitchFamily="18" charset="0"/>
              <a:cs typeface="Times New Roman" pitchFamily="18" charset="0"/>
            </a:endParaRPr>
          </a:p>
        </p:txBody>
      </p:sp>
      <p:sp>
        <p:nvSpPr>
          <p:cNvPr id="40" name="Rectangle 39"/>
          <p:cNvSpPr/>
          <p:nvPr/>
        </p:nvSpPr>
        <p:spPr>
          <a:xfrm>
            <a:off x="2812790" y="5772546"/>
            <a:ext cx="609600" cy="539922"/>
          </a:xfrm>
          <a:prstGeom prst="rect">
            <a:avLst/>
          </a:prstGeom>
          <a:ln/>
        </p:spPr>
        <p:style>
          <a:lnRef idx="3">
            <a:schemeClr val="lt1"/>
          </a:lnRef>
          <a:fillRef idx="1">
            <a:schemeClr val="accent4"/>
          </a:fillRef>
          <a:effectRef idx="1">
            <a:schemeClr val="accent4"/>
          </a:effectRef>
          <a:fontRef idx="minor">
            <a:schemeClr val="lt1"/>
          </a:fontRef>
        </p:style>
        <p:txBody>
          <a:bodyPr rtlCol="0" anchor="ctr"/>
          <a:lstStyle/>
          <a:p>
            <a:pPr algn="ctr"/>
            <a:endParaRPr lang="vi-VN" dirty="0">
              <a:latin typeface="Times New Roman" pitchFamily="18" charset="0"/>
              <a:cs typeface="Times New Roman" pitchFamily="18" charset="0"/>
            </a:endParaRPr>
          </a:p>
        </p:txBody>
      </p:sp>
      <p:sp>
        <p:nvSpPr>
          <p:cNvPr id="41" name="Rectangle 40"/>
          <p:cNvSpPr/>
          <p:nvPr/>
        </p:nvSpPr>
        <p:spPr>
          <a:xfrm>
            <a:off x="3451690" y="5268951"/>
            <a:ext cx="609600" cy="539922"/>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42" name="Rectangle 41"/>
          <p:cNvSpPr/>
          <p:nvPr/>
        </p:nvSpPr>
        <p:spPr>
          <a:xfrm>
            <a:off x="4047344" y="5281634"/>
            <a:ext cx="551367" cy="539922"/>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43" name="Rectangle 42"/>
          <p:cNvSpPr/>
          <p:nvPr/>
        </p:nvSpPr>
        <p:spPr>
          <a:xfrm>
            <a:off x="1638645" y="5784292"/>
            <a:ext cx="609600" cy="525180"/>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44" name="Rectangle 43"/>
          <p:cNvSpPr/>
          <p:nvPr/>
        </p:nvSpPr>
        <p:spPr>
          <a:xfrm>
            <a:off x="2216962" y="5784441"/>
            <a:ext cx="609600" cy="525180"/>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45" name="Rectangle 44"/>
          <p:cNvSpPr/>
          <p:nvPr/>
        </p:nvSpPr>
        <p:spPr>
          <a:xfrm>
            <a:off x="2825978" y="5259112"/>
            <a:ext cx="624773" cy="525180"/>
          </a:xfrm>
          <a:prstGeom prst="rect">
            <a:avLst/>
          </a:prstGeom>
          <a:ln/>
        </p:spPr>
        <p:style>
          <a:lnRef idx="3">
            <a:schemeClr val="lt1"/>
          </a:lnRef>
          <a:fillRef idx="1">
            <a:schemeClr val="accent4"/>
          </a:fillRef>
          <a:effectRef idx="1">
            <a:schemeClr val="accent4"/>
          </a:effectRef>
          <a:fontRef idx="minor">
            <a:schemeClr val="lt1"/>
          </a:fontRef>
        </p:style>
        <p:txBody>
          <a:bodyPr rtlCol="0" anchor="ctr"/>
          <a:lstStyle/>
          <a:p>
            <a:pPr algn="ctr"/>
            <a:endParaRPr lang="vi-VN" dirty="0">
              <a:latin typeface="Times New Roman" pitchFamily="18" charset="0"/>
              <a:cs typeface="Times New Roman" pitchFamily="18" charset="0"/>
            </a:endParaRPr>
          </a:p>
        </p:txBody>
      </p:sp>
      <p:sp>
        <p:nvSpPr>
          <p:cNvPr id="46" name="Rectangle 45"/>
          <p:cNvSpPr/>
          <p:nvPr/>
        </p:nvSpPr>
        <p:spPr>
          <a:xfrm>
            <a:off x="3435953" y="5802684"/>
            <a:ext cx="609600" cy="525180"/>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47" name="Rectangle 46"/>
          <p:cNvSpPr/>
          <p:nvPr/>
        </p:nvSpPr>
        <p:spPr>
          <a:xfrm>
            <a:off x="4583722" y="5800919"/>
            <a:ext cx="599824" cy="525180"/>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48" name="Rectangle 47"/>
          <p:cNvSpPr/>
          <p:nvPr/>
        </p:nvSpPr>
        <p:spPr>
          <a:xfrm>
            <a:off x="4033247" y="5787899"/>
            <a:ext cx="568741" cy="525180"/>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49" name="TextBox 48"/>
          <p:cNvSpPr txBox="1"/>
          <p:nvPr/>
        </p:nvSpPr>
        <p:spPr>
          <a:xfrm flipH="1" flipV="1">
            <a:off x="1850224" y="1606342"/>
            <a:ext cx="336398" cy="369332"/>
          </a:xfrm>
          <a:prstGeom prst="rect">
            <a:avLst/>
          </a:prstGeom>
          <a:noFill/>
        </p:spPr>
        <p:txBody>
          <a:bodyPr wrap="square" rtlCol="0">
            <a:spAutoFit/>
          </a:bodyPr>
          <a:lstStyle/>
          <a:p>
            <a:r>
              <a:rPr lang="en-US" dirty="0">
                <a:latin typeface="UTM Avo" panose="02040603050506020204" pitchFamily="18" charset="0"/>
                <a:cs typeface="Times New Roman" pitchFamily="18" charset="0"/>
              </a:rPr>
              <a:t>H</a:t>
            </a:r>
            <a:endParaRPr lang="vi-VN" dirty="0">
              <a:latin typeface="Times New Roman" pitchFamily="18" charset="0"/>
              <a:cs typeface="Times New Roman" pitchFamily="18" charset="0"/>
            </a:endParaRPr>
          </a:p>
        </p:txBody>
      </p:sp>
      <p:sp>
        <p:nvSpPr>
          <p:cNvPr id="50" name="TextBox 49"/>
          <p:cNvSpPr txBox="1"/>
          <p:nvPr/>
        </p:nvSpPr>
        <p:spPr>
          <a:xfrm>
            <a:off x="2412647" y="1615220"/>
            <a:ext cx="304800" cy="369332"/>
          </a:xfrm>
          <a:prstGeom prst="rect">
            <a:avLst/>
          </a:prstGeom>
          <a:noFill/>
        </p:spPr>
        <p:txBody>
          <a:bodyPr wrap="square" rtlCol="0">
            <a:spAutoFit/>
          </a:bodyPr>
          <a:lstStyle/>
          <a:p>
            <a:r>
              <a:rPr lang="en-US" dirty="0">
                <a:latin typeface="UTM Avo" panose="02040603050506020204" pitchFamily="18" charset="0"/>
                <a:cs typeface="Times New Roman" pitchFamily="18" charset="0"/>
              </a:rPr>
              <a:t>Ầ</a:t>
            </a:r>
            <a:endParaRPr lang="vi-VN" dirty="0">
              <a:latin typeface="Times New Roman" pitchFamily="18" charset="0"/>
              <a:cs typeface="Times New Roman" pitchFamily="18" charset="0"/>
            </a:endParaRPr>
          </a:p>
        </p:txBody>
      </p:sp>
      <p:sp>
        <p:nvSpPr>
          <p:cNvPr id="51" name="TextBox 50"/>
          <p:cNvSpPr txBox="1"/>
          <p:nvPr/>
        </p:nvSpPr>
        <p:spPr>
          <a:xfrm>
            <a:off x="3003243" y="1631150"/>
            <a:ext cx="360180" cy="369332"/>
          </a:xfrm>
          <a:prstGeom prst="rect">
            <a:avLst/>
          </a:prstGeom>
          <a:noFill/>
        </p:spPr>
        <p:txBody>
          <a:bodyPr wrap="square" rtlCol="0">
            <a:spAutoFit/>
          </a:bodyPr>
          <a:lstStyle/>
          <a:p>
            <a:r>
              <a:rPr lang="en-US" dirty="0">
                <a:solidFill>
                  <a:srgbClr val="FF0000"/>
                </a:solidFill>
                <a:latin typeface="UTM Avo" panose="02040603050506020204" pitchFamily="18" charset="0"/>
                <a:cs typeface="Times New Roman" pitchFamily="18" charset="0"/>
              </a:rPr>
              <a:t>Y</a:t>
            </a:r>
            <a:endParaRPr lang="vi-VN" dirty="0">
              <a:solidFill>
                <a:srgbClr val="FF0000"/>
              </a:solidFill>
              <a:latin typeface="Times New Roman" pitchFamily="18" charset="0"/>
              <a:cs typeface="Times New Roman" pitchFamily="18" charset="0"/>
            </a:endParaRPr>
          </a:p>
        </p:txBody>
      </p:sp>
      <p:sp>
        <p:nvSpPr>
          <p:cNvPr id="52" name="Oval 51">
            <a:hlinkClick r:id="rId2" action="ppaction://hlinksldjump"/>
          </p:cNvPr>
          <p:cNvSpPr/>
          <p:nvPr/>
        </p:nvSpPr>
        <p:spPr>
          <a:xfrm>
            <a:off x="628722" y="1559780"/>
            <a:ext cx="413635" cy="38218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latin typeface="UTM Avo" panose="02040603050506020204" pitchFamily="18" charset="0"/>
                <a:cs typeface="Times New Roman" pitchFamily="18" charset="0"/>
              </a:rPr>
              <a:t>1</a:t>
            </a:r>
            <a:endParaRPr lang="vi-VN" dirty="0">
              <a:solidFill>
                <a:srgbClr val="FF0000"/>
              </a:solidFill>
              <a:latin typeface="Times New Roman" pitchFamily="18" charset="0"/>
              <a:cs typeface="Times New Roman" pitchFamily="18" charset="0"/>
            </a:endParaRPr>
          </a:p>
        </p:txBody>
      </p:sp>
      <p:sp>
        <p:nvSpPr>
          <p:cNvPr id="53" name="Oval 52"/>
          <p:cNvSpPr/>
          <p:nvPr/>
        </p:nvSpPr>
        <p:spPr>
          <a:xfrm>
            <a:off x="65592" y="2021473"/>
            <a:ext cx="418871" cy="395986"/>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latin typeface="UTM Avo" panose="02040603050506020204" pitchFamily="18" charset="0"/>
                <a:cs typeface="Times New Roman" pitchFamily="18" charset="0"/>
              </a:rPr>
              <a:t>2</a:t>
            </a:r>
            <a:endParaRPr lang="vi-VN" dirty="0">
              <a:solidFill>
                <a:srgbClr val="FF0000"/>
              </a:solidFill>
              <a:latin typeface="Times New Roman" pitchFamily="18" charset="0"/>
              <a:cs typeface="Times New Roman" pitchFamily="18" charset="0"/>
            </a:endParaRPr>
          </a:p>
        </p:txBody>
      </p:sp>
      <p:sp>
        <p:nvSpPr>
          <p:cNvPr id="54" name="Oval 53">
            <a:hlinkClick r:id="rId2" action="ppaction://hlinksldjump"/>
          </p:cNvPr>
          <p:cNvSpPr/>
          <p:nvPr/>
        </p:nvSpPr>
        <p:spPr>
          <a:xfrm>
            <a:off x="1829374" y="2586592"/>
            <a:ext cx="418871" cy="42192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latin typeface="UTM Avo" panose="02040603050506020204" pitchFamily="18" charset="0"/>
                <a:cs typeface="Times New Roman" pitchFamily="18" charset="0"/>
              </a:rPr>
              <a:t>3</a:t>
            </a:r>
            <a:endParaRPr lang="vi-VN" dirty="0">
              <a:solidFill>
                <a:srgbClr val="FF0000"/>
              </a:solidFill>
              <a:latin typeface="Times New Roman" pitchFamily="18" charset="0"/>
              <a:cs typeface="Times New Roman" pitchFamily="18" charset="0"/>
            </a:endParaRPr>
          </a:p>
        </p:txBody>
      </p:sp>
      <p:sp>
        <p:nvSpPr>
          <p:cNvPr id="55" name="Oval 54">
            <a:hlinkClick r:id="rId3" action="ppaction://hlinksldjump"/>
          </p:cNvPr>
          <p:cNvSpPr/>
          <p:nvPr/>
        </p:nvSpPr>
        <p:spPr>
          <a:xfrm>
            <a:off x="623486" y="3099335"/>
            <a:ext cx="418871" cy="444598"/>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latin typeface="UTM Avo" panose="02040603050506020204" pitchFamily="18" charset="0"/>
                <a:cs typeface="Times New Roman" pitchFamily="18" charset="0"/>
              </a:rPr>
              <a:t>4</a:t>
            </a:r>
            <a:endParaRPr lang="vi-VN" dirty="0">
              <a:solidFill>
                <a:srgbClr val="FF0000"/>
              </a:solidFill>
              <a:latin typeface="Times New Roman" pitchFamily="18" charset="0"/>
              <a:cs typeface="Times New Roman" pitchFamily="18" charset="0"/>
            </a:endParaRPr>
          </a:p>
        </p:txBody>
      </p:sp>
      <p:sp>
        <p:nvSpPr>
          <p:cNvPr id="56" name="Oval 55">
            <a:hlinkClick r:id="rId4" action="ppaction://hlinksldjump"/>
          </p:cNvPr>
          <p:cNvSpPr/>
          <p:nvPr/>
        </p:nvSpPr>
        <p:spPr>
          <a:xfrm>
            <a:off x="2320893" y="3661245"/>
            <a:ext cx="418871" cy="412116"/>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latin typeface="UTM Avo" panose="02040603050506020204" pitchFamily="18" charset="0"/>
                <a:cs typeface="Times New Roman" pitchFamily="18" charset="0"/>
              </a:rPr>
              <a:t>5</a:t>
            </a:r>
            <a:endParaRPr lang="vi-VN" dirty="0">
              <a:solidFill>
                <a:srgbClr val="FF0000"/>
              </a:solidFill>
              <a:latin typeface="Times New Roman" pitchFamily="18" charset="0"/>
              <a:cs typeface="Times New Roman" pitchFamily="18" charset="0"/>
            </a:endParaRPr>
          </a:p>
        </p:txBody>
      </p:sp>
      <p:sp>
        <p:nvSpPr>
          <p:cNvPr id="57" name="Oval 56"/>
          <p:cNvSpPr/>
          <p:nvPr/>
        </p:nvSpPr>
        <p:spPr>
          <a:xfrm>
            <a:off x="1726098" y="4191684"/>
            <a:ext cx="418871" cy="46197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latin typeface="UTM Avo" panose="02040603050506020204" pitchFamily="18" charset="0"/>
                <a:cs typeface="Times New Roman" pitchFamily="18" charset="0"/>
              </a:rPr>
              <a:t>6</a:t>
            </a:r>
            <a:endParaRPr lang="vi-VN" dirty="0">
              <a:solidFill>
                <a:srgbClr val="FF0000"/>
              </a:solidFill>
              <a:latin typeface="Times New Roman" pitchFamily="18" charset="0"/>
              <a:cs typeface="Times New Roman" pitchFamily="18" charset="0"/>
            </a:endParaRPr>
          </a:p>
        </p:txBody>
      </p:sp>
      <p:sp>
        <p:nvSpPr>
          <p:cNvPr id="58" name="Oval 57"/>
          <p:cNvSpPr/>
          <p:nvPr/>
        </p:nvSpPr>
        <p:spPr>
          <a:xfrm>
            <a:off x="101014" y="4783053"/>
            <a:ext cx="418871" cy="456526"/>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latin typeface="UTM Avo" panose="02040603050506020204" pitchFamily="18" charset="0"/>
                <a:cs typeface="Times New Roman" pitchFamily="18" charset="0"/>
              </a:rPr>
              <a:t>7</a:t>
            </a:r>
            <a:endParaRPr lang="vi-VN" dirty="0">
              <a:solidFill>
                <a:srgbClr val="FF0000"/>
              </a:solidFill>
              <a:latin typeface="Times New Roman" pitchFamily="18" charset="0"/>
              <a:cs typeface="Times New Roman" pitchFamily="18" charset="0"/>
            </a:endParaRPr>
          </a:p>
        </p:txBody>
      </p:sp>
      <p:sp>
        <p:nvSpPr>
          <p:cNvPr id="59" name="Oval 58">
            <a:hlinkClick r:id="rId5" action="ppaction://hlinksldjump"/>
          </p:cNvPr>
          <p:cNvSpPr/>
          <p:nvPr/>
        </p:nvSpPr>
        <p:spPr>
          <a:xfrm>
            <a:off x="2338655" y="5353819"/>
            <a:ext cx="418871" cy="417990"/>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latin typeface="UTM Avo" panose="02040603050506020204" pitchFamily="18" charset="0"/>
                <a:cs typeface="Times New Roman" pitchFamily="18" charset="0"/>
              </a:rPr>
              <a:t>8</a:t>
            </a:r>
            <a:endParaRPr lang="vi-VN" dirty="0">
              <a:solidFill>
                <a:srgbClr val="FF0000"/>
              </a:solidFill>
              <a:latin typeface="Times New Roman" pitchFamily="18" charset="0"/>
              <a:cs typeface="Times New Roman" pitchFamily="18" charset="0"/>
            </a:endParaRPr>
          </a:p>
        </p:txBody>
      </p:sp>
      <p:sp>
        <p:nvSpPr>
          <p:cNvPr id="60" name="Oval 59">
            <a:hlinkClick r:id="rId6" action="ppaction://hlinksldjump"/>
          </p:cNvPr>
          <p:cNvSpPr/>
          <p:nvPr/>
        </p:nvSpPr>
        <p:spPr>
          <a:xfrm>
            <a:off x="1130457" y="5821556"/>
            <a:ext cx="425383" cy="429119"/>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latin typeface="UTM Avo" panose="02040603050506020204" pitchFamily="18" charset="0"/>
                <a:cs typeface="Times New Roman" pitchFamily="18" charset="0"/>
              </a:rPr>
              <a:t>9</a:t>
            </a:r>
            <a:endParaRPr lang="vi-VN" dirty="0">
              <a:solidFill>
                <a:srgbClr val="FF0000"/>
              </a:solidFill>
              <a:latin typeface="Times New Roman" pitchFamily="18" charset="0"/>
              <a:cs typeface="Times New Roman" pitchFamily="18" charset="0"/>
            </a:endParaRPr>
          </a:p>
        </p:txBody>
      </p:sp>
      <p:sp>
        <p:nvSpPr>
          <p:cNvPr id="61" name="TextBox 60"/>
          <p:cNvSpPr txBox="1"/>
          <p:nvPr/>
        </p:nvSpPr>
        <p:spPr>
          <a:xfrm>
            <a:off x="2958128" y="2593468"/>
            <a:ext cx="389746" cy="369332"/>
          </a:xfrm>
          <a:prstGeom prst="rect">
            <a:avLst/>
          </a:prstGeom>
          <a:noFill/>
        </p:spPr>
        <p:txBody>
          <a:bodyPr wrap="square" rtlCol="0">
            <a:spAutoFit/>
          </a:bodyPr>
          <a:lstStyle/>
          <a:p>
            <a:pPr algn="ctr"/>
            <a:r>
              <a:rPr lang="en-US" dirty="0">
                <a:solidFill>
                  <a:srgbClr val="FF0000"/>
                </a:solidFill>
                <a:latin typeface="UTM Avo" panose="02040603050506020204" pitchFamily="18" charset="0"/>
                <a:cs typeface="Times New Roman" pitchFamily="18" charset="0"/>
              </a:rPr>
              <a:t>U</a:t>
            </a:r>
            <a:endParaRPr lang="vi-VN" dirty="0">
              <a:solidFill>
                <a:srgbClr val="FF0000"/>
              </a:solidFill>
              <a:latin typeface="Times New Roman" pitchFamily="18" charset="0"/>
              <a:cs typeface="Times New Roman" pitchFamily="18" charset="0"/>
            </a:endParaRPr>
          </a:p>
        </p:txBody>
      </p:sp>
      <p:sp>
        <p:nvSpPr>
          <p:cNvPr id="62" name="TextBox 61"/>
          <p:cNvSpPr txBox="1"/>
          <p:nvPr/>
        </p:nvSpPr>
        <p:spPr>
          <a:xfrm>
            <a:off x="3667592" y="2570334"/>
            <a:ext cx="298430" cy="369332"/>
          </a:xfrm>
          <a:prstGeom prst="rect">
            <a:avLst/>
          </a:prstGeom>
          <a:noFill/>
        </p:spPr>
        <p:txBody>
          <a:bodyPr wrap="square" rtlCol="0">
            <a:spAutoFit/>
          </a:bodyPr>
          <a:lstStyle/>
          <a:p>
            <a:r>
              <a:rPr lang="en-US" dirty="0">
                <a:latin typeface="UTM Avo" panose="02040603050506020204" pitchFamily="18" charset="0"/>
                <a:cs typeface="Times New Roman" pitchFamily="18" charset="0"/>
              </a:rPr>
              <a:t>I</a:t>
            </a:r>
            <a:endParaRPr lang="vi-VN" dirty="0">
              <a:latin typeface="Times New Roman" pitchFamily="18" charset="0"/>
              <a:cs typeface="Times New Roman" pitchFamily="18" charset="0"/>
            </a:endParaRPr>
          </a:p>
        </p:txBody>
      </p:sp>
      <p:sp>
        <p:nvSpPr>
          <p:cNvPr id="63" name="TextBox 62"/>
          <p:cNvSpPr txBox="1"/>
          <p:nvPr/>
        </p:nvSpPr>
        <p:spPr>
          <a:xfrm>
            <a:off x="1872501" y="3125673"/>
            <a:ext cx="332615" cy="369332"/>
          </a:xfrm>
          <a:prstGeom prst="rect">
            <a:avLst/>
          </a:prstGeom>
          <a:noFill/>
        </p:spPr>
        <p:txBody>
          <a:bodyPr wrap="square" rtlCol="0">
            <a:spAutoFit/>
          </a:bodyPr>
          <a:lstStyle/>
          <a:p>
            <a:r>
              <a:rPr lang="en-US" dirty="0">
                <a:latin typeface="UTM Avo" panose="02040603050506020204" pitchFamily="18" charset="0"/>
                <a:cs typeface="Times New Roman" pitchFamily="18" charset="0"/>
              </a:rPr>
              <a:t>Ế</a:t>
            </a:r>
            <a:endParaRPr lang="vi-VN" dirty="0">
              <a:latin typeface="Times New Roman" pitchFamily="18" charset="0"/>
              <a:cs typeface="Times New Roman" pitchFamily="18" charset="0"/>
            </a:endParaRPr>
          </a:p>
        </p:txBody>
      </p:sp>
      <p:sp>
        <p:nvSpPr>
          <p:cNvPr id="64" name="TextBox 63"/>
          <p:cNvSpPr txBox="1"/>
          <p:nvPr/>
        </p:nvSpPr>
        <p:spPr>
          <a:xfrm>
            <a:off x="2412329" y="3128480"/>
            <a:ext cx="304800" cy="369332"/>
          </a:xfrm>
          <a:prstGeom prst="rect">
            <a:avLst/>
          </a:prstGeom>
          <a:noFill/>
        </p:spPr>
        <p:txBody>
          <a:bodyPr wrap="square" rtlCol="0">
            <a:spAutoFit/>
          </a:bodyPr>
          <a:lstStyle/>
          <a:p>
            <a:r>
              <a:rPr lang="en-US" dirty="0">
                <a:latin typeface="UTM Avo" panose="02040603050506020204" pitchFamily="18" charset="0"/>
                <a:cs typeface="Times New Roman" pitchFamily="18" charset="0"/>
              </a:rPr>
              <a:t>N</a:t>
            </a:r>
            <a:endParaRPr lang="vi-VN" dirty="0">
              <a:latin typeface="Times New Roman" pitchFamily="18" charset="0"/>
              <a:cs typeface="Times New Roman" pitchFamily="18" charset="0"/>
            </a:endParaRPr>
          </a:p>
        </p:txBody>
      </p:sp>
      <p:sp>
        <p:nvSpPr>
          <p:cNvPr id="65" name="TextBox 64"/>
          <p:cNvSpPr txBox="1"/>
          <p:nvPr/>
        </p:nvSpPr>
        <p:spPr>
          <a:xfrm>
            <a:off x="2999857" y="3106902"/>
            <a:ext cx="312902" cy="370725"/>
          </a:xfrm>
          <a:prstGeom prst="rect">
            <a:avLst/>
          </a:prstGeom>
          <a:noFill/>
        </p:spPr>
        <p:txBody>
          <a:bodyPr wrap="square" rtlCol="0">
            <a:spAutoFit/>
          </a:bodyPr>
          <a:lstStyle/>
          <a:p>
            <a:pPr algn="ctr"/>
            <a:r>
              <a:rPr lang="en-US" dirty="0">
                <a:solidFill>
                  <a:srgbClr val="FF0000"/>
                </a:solidFill>
                <a:latin typeface="UTM Avo" panose="02040603050506020204" pitchFamily="18" charset="0"/>
                <a:cs typeface="Times New Roman" pitchFamily="18" charset="0"/>
              </a:rPr>
              <a:t>T</a:t>
            </a:r>
            <a:endParaRPr lang="vi-VN" dirty="0">
              <a:solidFill>
                <a:srgbClr val="FF0000"/>
              </a:solidFill>
              <a:latin typeface="Times New Roman" pitchFamily="18" charset="0"/>
              <a:cs typeface="Times New Roman" pitchFamily="18" charset="0"/>
            </a:endParaRPr>
          </a:p>
        </p:txBody>
      </p:sp>
      <p:sp>
        <p:nvSpPr>
          <p:cNvPr id="66" name="TextBox 65"/>
          <p:cNvSpPr txBox="1"/>
          <p:nvPr/>
        </p:nvSpPr>
        <p:spPr>
          <a:xfrm>
            <a:off x="3599611" y="3111172"/>
            <a:ext cx="293156" cy="369332"/>
          </a:xfrm>
          <a:prstGeom prst="rect">
            <a:avLst/>
          </a:prstGeom>
          <a:noFill/>
        </p:spPr>
        <p:txBody>
          <a:bodyPr wrap="square" rtlCol="0">
            <a:spAutoFit/>
          </a:bodyPr>
          <a:lstStyle/>
          <a:p>
            <a:r>
              <a:rPr lang="en-US" dirty="0">
                <a:latin typeface="UTM Avo" panose="02040603050506020204" pitchFamily="18" charset="0"/>
                <a:cs typeface="Times New Roman" pitchFamily="18" charset="0"/>
              </a:rPr>
              <a:t>H</a:t>
            </a:r>
            <a:endParaRPr lang="vi-VN" dirty="0">
              <a:latin typeface="Times New Roman" pitchFamily="18" charset="0"/>
              <a:cs typeface="Times New Roman" pitchFamily="18" charset="0"/>
            </a:endParaRPr>
          </a:p>
        </p:txBody>
      </p:sp>
      <p:sp>
        <p:nvSpPr>
          <p:cNvPr id="67" name="TextBox 66"/>
          <p:cNvSpPr txBox="1"/>
          <p:nvPr/>
        </p:nvSpPr>
        <p:spPr>
          <a:xfrm>
            <a:off x="4234227" y="3132212"/>
            <a:ext cx="308516" cy="369332"/>
          </a:xfrm>
          <a:prstGeom prst="rect">
            <a:avLst/>
          </a:prstGeom>
          <a:noFill/>
        </p:spPr>
        <p:txBody>
          <a:bodyPr wrap="square" rtlCol="0">
            <a:spAutoFit/>
          </a:bodyPr>
          <a:lstStyle/>
          <a:p>
            <a:r>
              <a:rPr lang="en-US" dirty="0">
                <a:latin typeface="UTM Avo" panose="02040603050506020204" pitchFamily="18" charset="0"/>
                <a:cs typeface="Times New Roman" pitchFamily="18" charset="0"/>
              </a:rPr>
              <a:t>Ư</a:t>
            </a:r>
            <a:endParaRPr lang="vi-VN" dirty="0">
              <a:latin typeface="Times New Roman" pitchFamily="18" charset="0"/>
              <a:cs typeface="Times New Roman" pitchFamily="18" charset="0"/>
            </a:endParaRPr>
          </a:p>
        </p:txBody>
      </p:sp>
      <p:sp>
        <p:nvSpPr>
          <p:cNvPr id="68" name="TextBox 67"/>
          <p:cNvSpPr txBox="1"/>
          <p:nvPr/>
        </p:nvSpPr>
        <p:spPr>
          <a:xfrm>
            <a:off x="4770794" y="3132212"/>
            <a:ext cx="304800" cy="369332"/>
          </a:xfrm>
          <a:prstGeom prst="rect">
            <a:avLst/>
          </a:prstGeom>
          <a:noFill/>
        </p:spPr>
        <p:txBody>
          <a:bodyPr wrap="square" rtlCol="0">
            <a:spAutoFit/>
          </a:bodyPr>
          <a:lstStyle/>
          <a:p>
            <a:r>
              <a:rPr lang="en-US" dirty="0">
                <a:latin typeface="UTM Avo" panose="02040603050506020204" pitchFamily="18" charset="0"/>
                <a:cs typeface="Times New Roman" pitchFamily="18" charset="0"/>
              </a:rPr>
              <a:t>Ơ</a:t>
            </a:r>
            <a:endParaRPr lang="vi-VN" dirty="0">
              <a:latin typeface="Times New Roman" pitchFamily="18" charset="0"/>
              <a:cs typeface="Times New Roman" pitchFamily="18" charset="0"/>
            </a:endParaRPr>
          </a:p>
        </p:txBody>
      </p:sp>
      <p:sp>
        <p:nvSpPr>
          <p:cNvPr id="69" name="TextBox 68"/>
          <p:cNvSpPr txBox="1"/>
          <p:nvPr/>
        </p:nvSpPr>
        <p:spPr>
          <a:xfrm>
            <a:off x="5416503" y="3118497"/>
            <a:ext cx="336740" cy="369332"/>
          </a:xfrm>
          <a:prstGeom prst="rect">
            <a:avLst/>
          </a:prstGeom>
          <a:noFill/>
        </p:spPr>
        <p:txBody>
          <a:bodyPr wrap="square" rtlCol="0">
            <a:spAutoFit/>
          </a:bodyPr>
          <a:lstStyle/>
          <a:p>
            <a:r>
              <a:rPr lang="en-US" dirty="0">
                <a:latin typeface="UTM Avo" panose="02040603050506020204" pitchFamily="18" charset="0"/>
                <a:cs typeface="Times New Roman" pitchFamily="18" charset="0"/>
              </a:rPr>
              <a:t>N</a:t>
            </a:r>
            <a:endParaRPr lang="vi-VN" dirty="0">
              <a:latin typeface="Times New Roman" pitchFamily="18" charset="0"/>
              <a:cs typeface="Times New Roman" pitchFamily="18" charset="0"/>
            </a:endParaRPr>
          </a:p>
        </p:txBody>
      </p:sp>
      <p:sp>
        <p:nvSpPr>
          <p:cNvPr id="70" name="TextBox 69"/>
          <p:cNvSpPr txBox="1"/>
          <p:nvPr/>
        </p:nvSpPr>
        <p:spPr>
          <a:xfrm>
            <a:off x="6009669" y="3139062"/>
            <a:ext cx="361389" cy="369332"/>
          </a:xfrm>
          <a:prstGeom prst="rect">
            <a:avLst/>
          </a:prstGeom>
          <a:noFill/>
        </p:spPr>
        <p:txBody>
          <a:bodyPr wrap="square" rtlCol="0">
            <a:spAutoFit/>
          </a:bodyPr>
          <a:lstStyle/>
          <a:p>
            <a:r>
              <a:rPr lang="en-US" dirty="0">
                <a:latin typeface="UTM Avo" panose="02040603050506020204" pitchFamily="18" charset="0"/>
                <a:cs typeface="Times New Roman" pitchFamily="18" charset="0"/>
              </a:rPr>
              <a:t>G</a:t>
            </a:r>
            <a:endParaRPr lang="vi-VN" dirty="0">
              <a:latin typeface="Times New Roman" pitchFamily="18" charset="0"/>
              <a:cs typeface="Times New Roman" pitchFamily="18" charset="0"/>
            </a:endParaRPr>
          </a:p>
        </p:txBody>
      </p:sp>
      <p:sp>
        <p:nvSpPr>
          <p:cNvPr id="71" name="TextBox 70"/>
          <p:cNvSpPr txBox="1"/>
          <p:nvPr/>
        </p:nvSpPr>
        <p:spPr>
          <a:xfrm>
            <a:off x="3010160" y="3633422"/>
            <a:ext cx="304800" cy="369332"/>
          </a:xfrm>
          <a:prstGeom prst="rect">
            <a:avLst/>
          </a:prstGeom>
          <a:noFill/>
        </p:spPr>
        <p:txBody>
          <a:bodyPr wrap="square" rtlCol="0">
            <a:spAutoFit/>
          </a:bodyPr>
          <a:lstStyle/>
          <a:p>
            <a:pPr algn="ctr"/>
            <a:r>
              <a:rPr lang="en-US" dirty="0">
                <a:solidFill>
                  <a:srgbClr val="FF0000"/>
                </a:solidFill>
                <a:latin typeface="UTM Avo" panose="02040603050506020204" pitchFamily="18" charset="0"/>
                <a:cs typeface="Times New Roman" pitchFamily="18" charset="0"/>
              </a:rPr>
              <a:t>H</a:t>
            </a:r>
            <a:endParaRPr lang="vi-VN" dirty="0">
              <a:solidFill>
                <a:srgbClr val="FF0000"/>
              </a:solidFill>
              <a:latin typeface="Times New Roman" pitchFamily="18" charset="0"/>
              <a:cs typeface="Times New Roman" pitchFamily="18" charset="0"/>
            </a:endParaRPr>
          </a:p>
        </p:txBody>
      </p:sp>
      <p:sp>
        <p:nvSpPr>
          <p:cNvPr id="72" name="TextBox 71"/>
          <p:cNvSpPr txBox="1"/>
          <p:nvPr/>
        </p:nvSpPr>
        <p:spPr>
          <a:xfrm>
            <a:off x="3650589" y="3663402"/>
            <a:ext cx="304800" cy="369332"/>
          </a:xfrm>
          <a:prstGeom prst="rect">
            <a:avLst/>
          </a:prstGeom>
          <a:noFill/>
        </p:spPr>
        <p:txBody>
          <a:bodyPr wrap="square" rtlCol="0">
            <a:spAutoFit/>
          </a:bodyPr>
          <a:lstStyle/>
          <a:p>
            <a:r>
              <a:rPr lang="en-US" dirty="0">
                <a:latin typeface="UTM Avo" panose="02040603050506020204" pitchFamily="18" charset="0"/>
                <a:cs typeface="Times New Roman" pitchFamily="18" charset="0"/>
              </a:rPr>
              <a:t>I</a:t>
            </a:r>
            <a:endParaRPr lang="vi-VN" dirty="0">
              <a:latin typeface="Times New Roman" pitchFamily="18" charset="0"/>
              <a:cs typeface="Times New Roman" pitchFamily="18" charset="0"/>
            </a:endParaRPr>
          </a:p>
        </p:txBody>
      </p:sp>
      <p:sp>
        <p:nvSpPr>
          <p:cNvPr id="73" name="TextBox 72"/>
          <p:cNvSpPr txBox="1"/>
          <p:nvPr/>
        </p:nvSpPr>
        <p:spPr>
          <a:xfrm>
            <a:off x="4250904" y="3656064"/>
            <a:ext cx="304800" cy="369332"/>
          </a:xfrm>
          <a:prstGeom prst="rect">
            <a:avLst/>
          </a:prstGeom>
          <a:noFill/>
        </p:spPr>
        <p:txBody>
          <a:bodyPr wrap="square" rtlCol="0">
            <a:spAutoFit/>
          </a:bodyPr>
          <a:lstStyle/>
          <a:p>
            <a:r>
              <a:rPr lang="en-US" dirty="0">
                <a:latin typeface="UTM Avo" panose="02040603050506020204" pitchFamily="18" charset="0"/>
                <a:cs typeface="Times New Roman" pitchFamily="18" charset="0"/>
              </a:rPr>
              <a:t>Ề</a:t>
            </a:r>
            <a:endParaRPr lang="vi-VN" dirty="0">
              <a:latin typeface="Times New Roman" pitchFamily="18" charset="0"/>
              <a:cs typeface="Times New Roman" pitchFamily="18" charset="0"/>
            </a:endParaRPr>
          </a:p>
        </p:txBody>
      </p:sp>
      <p:sp>
        <p:nvSpPr>
          <p:cNvPr id="74" name="TextBox 73"/>
          <p:cNvSpPr txBox="1"/>
          <p:nvPr/>
        </p:nvSpPr>
        <p:spPr>
          <a:xfrm>
            <a:off x="4762552" y="3655268"/>
            <a:ext cx="304800" cy="369332"/>
          </a:xfrm>
          <a:prstGeom prst="rect">
            <a:avLst/>
          </a:prstGeom>
          <a:noFill/>
        </p:spPr>
        <p:txBody>
          <a:bodyPr wrap="square" rtlCol="0">
            <a:spAutoFit/>
          </a:bodyPr>
          <a:lstStyle/>
          <a:p>
            <a:r>
              <a:rPr lang="en-US" dirty="0">
                <a:latin typeface="UTM Avo" panose="02040603050506020204" pitchFamily="18" charset="0"/>
                <a:cs typeface="Times New Roman" pitchFamily="18" charset="0"/>
              </a:rPr>
              <a:t>N</a:t>
            </a:r>
            <a:endParaRPr lang="vi-VN" dirty="0">
              <a:latin typeface="Times New Roman" pitchFamily="18" charset="0"/>
              <a:cs typeface="Times New Roman" pitchFamily="18" charset="0"/>
            </a:endParaRPr>
          </a:p>
        </p:txBody>
      </p:sp>
      <p:sp>
        <p:nvSpPr>
          <p:cNvPr id="75" name="TextBox 74"/>
          <p:cNvSpPr txBox="1"/>
          <p:nvPr/>
        </p:nvSpPr>
        <p:spPr>
          <a:xfrm>
            <a:off x="3023891" y="5302345"/>
            <a:ext cx="304800" cy="369332"/>
          </a:xfrm>
          <a:prstGeom prst="rect">
            <a:avLst/>
          </a:prstGeom>
          <a:noFill/>
        </p:spPr>
        <p:txBody>
          <a:bodyPr wrap="square" rtlCol="0">
            <a:spAutoFit/>
          </a:bodyPr>
          <a:lstStyle/>
          <a:p>
            <a:pPr algn="ctr"/>
            <a:r>
              <a:rPr lang="en-US" dirty="0">
                <a:solidFill>
                  <a:srgbClr val="FF0000"/>
                </a:solidFill>
                <a:latin typeface="UTM Avo" panose="02040603050506020204" pitchFamily="18" charset="0"/>
                <a:cs typeface="Times New Roman" pitchFamily="18" charset="0"/>
              </a:rPr>
              <a:t>N</a:t>
            </a:r>
            <a:endParaRPr lang="vi-VN" dirty="0">
              <a:solidFill>
                <a:srgbClr val="FF0000"/>
              </a:solidFill>
              <a:latin typeface="Times New Roman" pitchFamily="18" charset="0"/>
              <a:cs typeface="Times New Roman" pitchFamily="18" charset="0"/>
            </a:endParaRPr>
          </a:p>
        </p:txBody>
      </p:sp>
      <p:sp>
        <p:nvSpPr>
          <p:cNvPr id="76" name="TextBox 75"/>
          <p:cNvSpPr txBox="1"/>
          <p:nvPr/>
        </p:nvSpPr>
        <p:spPr>
          <a:xfrm>
            <a:off x="3581970" y="5307843"/>
            <a:ext cx="293911" cy="369332"/>
          </a:xfrm>
          <a:prstGeom prst="rect">
            <a:avLst/>
          </a:prstGeom>
          <a:noFill/>
        </p:spPr>
        <p:txBody>
          <a:bodyPr wrap="square" rtlCol="0">
            <a:spAutoFit/>
          </a:bodyPr>
          <a:lstStyle/>
          <a:p>
            <a:r>
              <a:rPr lang="en-US" dirty="0">
                <a:latin typeface="UTM Avo" panose="02040603050506020204" pitchFamily="18" charset="0"/>
                <a:cs typeface="Times New Roman" pitchFamily="18" charset="0"/>
              </a:rPr>
              <a:t>H</a:t>
            </a:r>
            <a:endParaRPr lang="vi-VN" dirty="0">
              <a:latin typeface="Times New Roman" pitchFamily="18" charset="0"/>
              <a:cs typeface="Times New Roman" pitchFamily="18" charset="0"/>
            </a:endParaRPr>
          </a:p>
        </p:txBody>
      </p:sp>
      <p:sp>
        <p:nvSpPr>
          <p:cNvPr id="77" name="TextBox 76"/>
          <p:cNvSpPr txBox="1"/>
          <p:nvPr/>
        </p:nvSpPr>
        <p:spPr>
          <a:xfrm>
            <a:off x="4146563" y="5350701"/>
            <a:ext cx="314170" cy="369332"/>
          </a:xfrm>
          <a:prstGeom prst="rect">
            <a:avLst/>
          </a:prstGeom>
          <a:noFill/>
        </p:spPr>
        <p:txBody>
          <a:bodyPr wrap="square" rtlCol="0">
            <a:spAutoFit/>
          </a:bodyPr>
          <a:lstStyle/>
          <a:p>
            <a:r>
              <a:rPr lang="en-US" dirty="0">
                <a:latin typeface="UTM Avo" panose="02040603050506020204" pitchFamily="18" charset="0"/>
                <a:cs typeface="Times New Roman" pitchFamily="18" charset="0"/>
              </a:rPr>
              <a:t>Ớ</a:t>
            </a:r>
            <a:endParaRPr lang="vi-VN" dirty="0">
              <a:latin typeface="Times New Roman" pitchFamily="18" charset="0"/>
              <a:cs typeface="Times New Roman" pitchFamily="18" charset="0"/>
            </a:endParaRPr>
          </a:p>
        </p:txBody>
      </p:sp>
      <p:sp>
        <p:nvSpPr>
          <p:cNvPr id="78" name="TextBox 77"/>
          <p:cNvSpPr txBox="1"/>
          <p:nvPr/>
        </p:nvSpPr>
        <p:spPr>
          <a:xfrm>
            <a:off x="1728643" y="5865823"/>
            <a:ext cx="304800" cy="369332"/>
          </a:xfrm>
          <a:prstGeom prst="rect">
            <a:avLst/>
          </a:prstGeom>
          <a:noFill/>
        </p:spPr>
        <p:txBody>
          <a:bodyPr wrap="square" rtlCol="0">
            <a:spAutoFit/>
          </a:bodyPr>
          <a:lstStyle/>
          <a:p>
            <a:r>
              <a:rPr lang="en-US" dirty="0">
                <a:latin typeface="UTM Avo" panose="02040603050506020204" pitchFamily="18" charset="0"/>
                <a:cs typeface="Times New Roman" pitchFamily="18" charset="0"/>
              </a:rPr>
              <a:t>C</a:t>
            </a:r>
            <a:endParaRPr lang="vi-VN" dirty="0">
              <a:latin typeface="Times New Roman" pitchFamily="18" charset="0"/>
              <a:cs typeface="Times New Roman" pitchFamily="18" charset="0"/>
            </a:endParaRPr>
          </a:p>
        </p:txBody>
      </p:sp>
      <p:sp>
        <p:nvSpPr>
          <p:cNvPr id="79" name="TextBox 78"/>
          <p:cNvSpPr txBox="1"/>
          <p:nvPr/>
        </p:nvSpPr>
        <p:spPr>
          <a:xfrm>
            <a:off x="2312527" y="5903700"/>
            <a:ext cx="403233" cy="369332"/>
          </a:xfrm>
          <a:prstGeom prst="rect">
            <a:avLst/>
          </a:prstGeom>
          <a:noFill/>
        </p:spPr>
        <p:txBody>
          <a:bodyPr wrap="square" rtlCol="0">
            <a:spAutoFit/>
          </a:bodyPr>
          <a:lstStyle/>
          <a:p>
            <a:r>
              <a:rPr lang="en-US" dirty="0">
                <a:latin typeface="UTM Avo" panose="02040603050506020204" pitchFamily="18" charset="0"/>
                <a:cs typeface="Times New Roman" pitchFamily="18" charset="0"/>
              </a:rPr>
              <a:t>Ô</a:t>
            </a:r>
            <a:endParaRPr lang="vi-VN" dirty="0">
              <a:latin typeface="Times New Roman" pitchFamily="18" charset="0"/>
              <a:cs typeface="Times New Roman" pitchFamily="18" charset="0"/>
            </a:endParaRPr>
          </a:p>
        </p:txBody>
      </p:sp>
      <p:sp>
        <p:nvSpPr>
          <p:cNvPr id="80" name="TextBox 79"/>
          <p:cNvSpPr txBox="1"/>
          <p:nvPr/>
        </p:nvSpPr>
        <p:spPr>
          <a:xfrm>
            <a:off x="2964879" y="5843336"/>
            <a:ext cx="381878" cy="369332"/>
          </a:xfrm>
          <a:prstGeom prst="rect">
            <a:avLst/>
          </a:prstGeom>
          <a:noFill/>
        </p:spPr>
        <p:txBody>
          <a:bodyPr wrap="square" rtlCol="0">
            <a:spAutoFit/>
          </a:bodyPr>
          <a:lstStyle/>
          <a:p>
            <a:pPr algn="ctr"/>
            <a:r>
              <a:rPr lang="en-US" dirty="0">
                <a:solidFill>
                  <a:srgbClr val="FF0000"/>
                </a:solidFill>
                <a:latin typeface="UTM Avo" panose="02040603050506020204" pitchFamily="18" charset="0"/>
                <a:cs typeface="Times New Roman" pitchFamily="18" charset="0"/>
              </a:rPr>
              <a:t>G</a:t>
            </a:r>
            <a:endParaRPr lang="vi-VN" dirty="0">
              <a:solidFill>
                <a:srgbClr val="FF0000"/>
              </a:solidFill>
              <a:latin typeface="Times New Roman" pitchFamily="18" charset="0"/>
              <a:cs typeface="Times New Roman" pitchFamily="18" charset="0"/>
            </a:endParaRPr>
          </a:p>
        </p:txBody>
      </p:sp>
      <p:sp>
        <p:nvSpPr>
          <p:cNvPr id="81" name="TextBox 80"/>
          <p:cNvSpPr txBox="1"/>
          <p:nvPr/>
        </p:nvSpPr>
        <p:spPr>
          <a:xfrm>
            <a:off x="3617959" y="5857841"/>
            <a:ext cx="304800" cy="369332"/>
          </a:xfrm>
          <a:prstGeom prst="rect">
            <a:avLst/>
          </a:prstGeom>
          <a:noFill/>
        </p:spPr>
        <p:txBody>
          <a:bodyPr wrap="square" rtlCol="0">
            <a:spAutoFit/>
          </a:bodyPr>
          <a:lstStyle/>
          <a:p>
            <a:r>
              <a:rPr lang="en-US" dirty="0">
                <a:latin typeface="UTM Avo" panose="02040603050506020204" pitchFamily="18" charset="0"/>
                <a:cs typeface="Times New Roman" pitchFamily="18" charset="0"/>
              </a:rPr>
              <a:t>I</a:t>
            </a:r>
            <a:endParaRPr lang="vi-VN" dirty="0">
              <a:latin typeface="Times New Roman" pitchFamily="18" charset="0"/>
              <a:cs typeface="Times New Roman" pitchFamily="18" charset="0"/>
            </a:endParaRPr>
          </a:p>
        </p:txBody>
      </p:sp>
      <p:sp>
        <p:nvSpPr>
          <p:cNvPr id="82" name="TextBox 81"/>
          <p:cNvSpPr txBox="1"/>
          <p:nvPr/>
        </p:nvSpPr>
        <p:spPr>
          <a:xfrm>
            <a:off x="4126274" y="5869115"/>
            <a:ext cx="392464" cy="369332"/>
          </a:xfrm>
          <a:prstGeom prst="rect">
            <a:avLst/>
          </a:prstGeom>
          <a:noFill/>
        </p:spPr>
        <p:txBody>
          <a:bodyPr wrap="square" rtlCol="0">
            <a:spAutoFit/>
          </a:bodyPr>
          <a:lstStyle/>
          <a:p>
            <a:r>
              <a:rPr lang="en-US" dirty="0">
                <a:latin typeface="UTM Avo" panose="02040603050506020204" pitchFamily="18" charset="0"/>
                <a:cs typeface="Times New Roman" pitchFamily="18" charset="0"/>
              </a:rPr>
              <a:t>Á</a:t>
            </a:r>
            <a:endParaRPr lang="vi-VN" dirty="0">
              <a:latin typeface="Times New Roman" pitchFamily="18" charset="0"/>
              <a:cs typeface="Times New Roman" pitchFamily="18" charset="0"/>
            </a:endParaRPr>
          </a:p>
        </p:txBody>
      </p:sp>
      <p:sp>
        <p:nvSpPr>
          <p:cNvPr id="83" name="TextBox 82"/>
          <p:cNvSpPr txBox="1"/>
          <p:nvPr/>
        </p:nvSpPr>
        <p:spPr>
          <a:xfrm flipH="1">
            <a:off x="4742484" y="5862609"/>
            <a:ext cx="344935" cy="369332"/>
          </a:xfrm>
          <a:prstGeom prst="rect">
            <a:avLst/>
          </a:prstGeom>
          <a:noFill/>
        </p:spPr>
        <p:txBody>
          <a:bodyPr wrap="square" rtlCol="0">
            <a:spAutoFit/>
          </a:bodyPr>
          <a:lstStyle/>
          <a:p>
            <a:r>
              <a:rPr lang="en-US" dirty="0">
                <a:latin typeface="UTM Avo" panose="02040603050506020204" pitchFamily="18" charset="0"/>
                <a:cs typeface="Times New Roman" pitchFamily="18" charset="0"/>
              </a:rPr>
              <a:t>O</a:t>
            </a:r>
            <a:endParaRPr lang="vi-VN" dirty="0">
              <a:latin typeface="Times New Roman" pitchFamily="18" charset="0"/>
              <a:cs typeface="Times New Roman" pitchFamily="18" charset="0"/>
            </a:endParaRPr>
          </a:p>
        </p:txBody>
      </p:sp>
      <p:sp>
        <p:nvSpPr>
          <p:cNvPr id="87" name="TextBox 86"/>
          <p:cNvSpPr txBox="1"/>
          <p:nvPr/>
        </p:nvSpPr>
        <p:spPr>
          <a:xfrm>
            <a:off x="317325" y="440500"/>
            <a:ext cx="11796895" cy="954107"/>
          </a:xfrm>
          <a:prstGeom prst="rect">
            <a:avLst/>
          </a:prstGeom>
          <a:noFill/>
        </p:spPr>
        <p:txBody>
          <a:bodyPr wrap="square" rtlCol="0">
            <a:spAutoFit/>
          </a:bodyPr>
          <a:lstStyle/>
          <a:p>
            <a:r>
              <a:rPr lang="en-US" sz="2800" dirty="0">
                <a:latin typeface="+mj-lt"/>
                <a:cs typeface="Times New Roman" pitchFamily="18" charset="0"/>
              </a:rPr>
              <a:t>1</a:t>
            </a:r>
            <a:r>
              <a:rPr lang="en-US" sz="2700" dirty="0">
                <a:latin typeface="+mj-lt"/>
                <a:cs typeface="Times New Roman" pitchFamily="18" charset="0"/>
              </a:rPr>
              <a:t>. </a:t>
            </a:r>
            <a:r>
              <a:rPr lang="en-US" sz="2700" dirty="0" err="1">
                <a:latin typeface="+mj-lt"/>
                <a:cs typeface="Times New Roman" pitchFamily="18" charset="0"/>
              </a:rPr>
              <a:t>Dựa</a:t>
            </a:r>
            <a:r>
              <a:rPr lang="en-US" sz="2700" dirty="0">
                <a:latin typeface="+mj-lt"/>
                <a:cs typeface="Times New Roman" pitchFamily="18" charset="0"/>
              </a:rPr>
              <a:t> </a:t>
            </a:r>
            <a:r>
              <a:rPr lang="en-US" sz="2700" dirty="0" err="1">
                <a:latin typeface="+mj-lt"/>
                <a:cs typeface="Times New Roman" pitchFamily="18" charset="0"/>
              </a:rPr>
              <a:t>vào</a:t>
            </a:r>
            <a:r>
              <a:rPr lang="en-US" sz="2700" dirty="0">
                <a:latin typeface="+mj-lt"/>
                <a:cs typeface="Times New Roman" pitchFamily="18" charset="0"/>
              </a:rPr>
              <a:t> </a:t>
            </a:r>
            <a:r>
              <a:rPr lang="en-US" sz="2700" dirty="0" err="1">
                <a:latin typeface="+mj-lt"/>
                <a:cs typeface="Times New Roman" pitchFamily="18" charset="0"/>
              </a:rPr>
              <a:t>gợi</a:t>
            </a:r>
            <a:r>
              <a:rPr lang="en-US" sz="2700" dirty="0">
                <a:latin typeface="+mj-lt"/>
                <a:cs typeface="Times New Roman" pitchFamily="18" charset="0"/>
              </a:rPr>
              <a:t> ý, </a:t>
            </a:r>
            <a:r>
              <a:rPr lang="en-US" sz="2700" dirty="0" err="1">
                <a:latin typeface="+mj-lt"/>
                <a:cs typeface="Times New Roman" pitchFamily="18" charset="0"/>
              </a:rPr>
              <a:t>tìm</a:t>
            </a:r>
            <a:r>
              <a:rPr lang="en-US" sz="2700" dirty="0">
                <a:latin typeface="+mj-lt"/>
                <a:cs typeface="Times New Roman" pitchFamily="18" charset="0"/>
              </a:rPr>
              <a:t> </a:t>
            </a:r>
            <a:r>
              <a:rPr lang="en-US" sz="2700" dirty="0" err="1">
                <a:latin typeface="+mj-lt"/>
                <a:cs typeface="Times New Roman" pitchFamily="18" charset="0"/>
              </a:rPr>
              <a:t>chữ</a:t>
            </a:r>
            <a:r>
              <a:rPr lang="en-US" sz="2700" dirty="0">
                <a:latin typeface="+mj-lt"/>
                <a:cs typeface="Times New Roman" pitchFamily="18" charset="0"/>
              </a:rPr>
              <a:t> </a:t>
            </a:r>
            <a:r>
              <a:rPr lang="en-US" sz="2700" dirty="0" err="1">
                <a:latin typeface="+mj-lt"/>
                <a:cs typeface="Times New Roman" pitchFamily="18" charset="0"/>
              </a:rPr>
              <a:t>cái</a:t>
            </a:r>
            <a:r>
              <a:rPr lang="en-US" sz="2700" dirty="0">
                <a:latin typeface="+mj-lt"/>
                <a:cs typeface="Times New Roman" pitchFamily="18" charset="0"/>
              </a:rPr>
              <a:t> </a:t>
            </a:r>
            <a:r>
              <a:rPr lang="en-US" sz="2700" dirty="0" err="1">
                <a:latin typeface="+mj-lt"/>
                <a:cs typeface="Times New Roman" pitchFamily="18" charset="0"/>
              </a:rPr>
              <a:t>phù</a:t>
            </a:r>
            <a:r>
              <a:rPr lang="en-US" sz="2700" dirty="0">
                <a:latin typeface="+mj-lt"/>
                <a:cs typeface="Times New Roman" pitchFamily="18" charset="0"/>
              </a:rPr>
              <a:t> </a:t>
            </a:r>
            <a:r>
              <a:rPr lang="en-US" sz="2700" dirty="0" err="1">
                <a:latin typeface="+mj-lt"/>
                <a:cs typeface="Times New Roman" pitchFamily="18" charset="0"/>
              </a:rPr>
              <a:t>hợp</a:t>
            </a:r>
            <a:r>
              <a:rPr lang="en-US" sz="2700" dirty="0">
                <a:latin typeface="+mj-lt"/>
                <a:cs typeface="Times New Roman" pitchFamily="18" charset="0"/>
              </a:rPr>
              <a:t> </a:t>
            </a:r>
            <a:r>
              <a:rPr lang="en-US" sz="2700" dirty="0" err="1">
                <a:latin typeface="+mj-lt"/>
                <a:cs typeface="Times New Roman" pitchFamily="18" charset="0"/>
              </a:rPr>
              <a:t>với</a:t>
            </a:r>
            <a:r>
              <a:rPr lang="en-US" sz="2700" dirty="0">
                <a:latin typeface="+mj-lt"/>
                <a:cs typeface="Times New Roman" pitchFamily="18" charset="0"/>
              </a:rPr>
              <a:t> </a:t>
            </a:r>
            <a:r>
              <a:rPr lang="en-US" sz="2700" dirty="0" err="1">
                <a:latin typeface="+mj-lt"/>
                <a:cs typeface="Times New Roman" pitchFamily="18" charset="0"/>
              </a:rPr>
              <a:t>mỗi</a:t>
            </a:r>
            <a:r>
              <a:rPr lang="en-US" sz="2700" dirty="0">
                <a:latin typeface="+mj-lt"/>
                <a:cs typeface="Times New Roman" pitchFamily="18" charset="0"/>
              </a:rPr>
              <a:t> ô </a:t>
            </a:r>
            <a:r>
              <a:rPr lang="en-US" sz="2700" dirty="0" err="1">
                <a:latin typeface="+mj-lt"/>
                <a:cs typeface="Times New Roman" pitchFamily="18" charset="0"/>
              </a:rPr>
              <a:t>trống</a:t>
            </a:r>
            <a:r>
              <a:rPr lang="en-US" sz="2700" dirty="0">
                <a:latin typeface="+mj-lt"/>
                <a:cs typeface="Times New Roman" pitchFamily="18" charset="0"/>
              </a:rPr>
              <a:t> </a:t>
            </a:r>
            <a:r>
              <a:rPr lang="en-US" sz="2700" dirty="0" err="1">
                <a:latin typeface="+mj-lt"/>
                <a:cs typeface="Times New Roman" pitchFamily="18" charset="0"/>
              </a:rPr>
              <a:t>để</a:t>
            </a:r>
            <a:r>
              <a:rPr lang="en-US" sz="2700" dirty="0">
                <a:latin typeface="+mj-lt"/>
                <a:cs typeface="Times New Roman" pitchFamily="18" charset="0"/>
              </a:rPr>
              <a:t> </a:t>
            </a:r>
            <a:r>
              <a:rPr lang="en-US" sz="2700" dirty="0" err="1">
                <a:latin typeface="+mj-lt"/>
                <a:cs typeface="Times New Roman" pitchFamily="18" charset="0"/>
              </a:rPr>
              <a:t>hoàn</a:t>
            </a:r>
            <a:r>
              <a:rPr lang="en-US" sz="2700" dirty="0">
                <a:latin typeface="+mj-lt"/>
                <a:cs typeface="Times New Roman" pitchFamily="18" charset="0"/>
              </a:rPr>
              <a:t> </a:t>
            </a:r>
            <a:r>
              <a:rPr lang="en-US" sz="2700" dirty="0" err="1">
                <a:latin typeface="+mj-lt"/>
                <a:cs typeface="Times New Roman" pitchFamily="18" charset="0"/>
              </a:rPr>
              <a:t>thành</a:t>
            </a:r>
            <a:r>
              <a:rPr lang="en-US" sz="2700" dirty="0">
                <a:latin typeface="+mj-lt"/>
                <a:cs typeface="Times New Roman" pitchFamily="18" charset="0"/>
              </a:rPr>
              <a:t> </a:t>
            </a:r>
            <a:r>
              <a:rPr lang="en-US" sz="2700" dirty="0" err="1">
                <a:latin typeface="+mj-lt"/>
                <a:cs typeface="Times New Roman" pitchFamily="18" charset="0"/>
              </a:rPr>
              <a:t>các</a:t>
            </a:r>
            <a:r>
              <a:rPr lang="en-US" sz="2700" dirty="0">
                <a:latin typeface="+mj-lt"/>
                <a:cs typeface="Times New Roman" pitchFamily="18" charset="0"/>
              </a:rPr>
              <a:t> </a:t>
            </a:r>
            <a:r>
              <a:rPr lang="en-US" sz="2700" dirty="0" err="1">
                <a:latin typeface="+mj-lt"/>
                <a:cs typeface="Times New Roman" pitchFamily="18" charset="0"/>
              </a:rPr>
              <a:t>từ</a:t>
            </a:r>
            <a:r>
              <a:rPr lang="en-US" sz="2700" dirty="0">
                <a:latin typeface="+mj-lt"/>
                <a:cs typeface="Times New Roman" pitchFamily="18" charset="0"/>
              </a:rPr>
              <a:t> </a:t>
            </a:r>
            <a:r>
              <a:rPr lang="en-US" sz="2700" dirty="0" err="1">
                <a:latin typeface="+mj-lt"/>
                <a:cs typeface="Times New Roman" pitchFamily="18" charset="0"/>
              </a:rPr>
              <a:t>theo</a:t>
            </a:r>
            <a:r>
              <a:rPr lang="en-US" sz="2700" dirty="0">
                <a:latin typeface="+mj-lt"/>
                <a:cs typeface="Times New Roman" pitchFamily="18" charset="0"/>
              </a:rPr>
              <a:t> </a:t>
            </a:r>
            <a:r>
              <a:rPr lang="en-US" sz="2700" dirty="0" err="1">
                <a:latin typeface="+mj-lt"/>
                <a:cs typeface="Times New Roman" pitchFamily="18" charset="0"/>
              </a:rPr>
              <a:t>từng</a:t>
            </a:r>
            <a:r>
              <a:rPr lang="en-US" sz="2700" dirty="0">
                <a:latin typeface="+mj-lt"/>
                <a:cs typeface="Times New Roman" pitchFamily="18" charset="0"/>
              </a:rPr>
              <a:t> </a:t>
            </a:r>
            <a:r>
              <a:rPr lang="en-US" sz="2700" dirty="0" err="1">
                <a:latin typeface="+mj-lt"/>
                <a:cs typeface="Times New Roman" pitchFamily="18" charset="0"/>
              </a:rPr>
              <a:t>dòng</a:t>
            </a:r>
            <a:r>
              <a:rPr lang="en-US" sz="2700" dirty="0">
                <a:latin typeface="+mj-lt"/>
                <a:cs typeface="Times New Roman" pitchFamily="18" charset="0"/>
              </a:rPr>
              <a:t>. </a:t>
            </a:r>
            <a:r>
              <a:rPr lang="en-US" sz="2700" dirty="0" err="1">
                <a:latin typeface="+mj-lt"/>
                <a:cs typeface="Times New Roman" pitchFamily="18" charset="0"/>
              </a:rPr>
              <a:t>Đọc</a:t>
            </a:r>
            <a:r>
              <a:rPr lang="en-US" sz="2700" dirty="0">
                <a:latin typeface="+mj-lt"/>
                <a:cs typeface="Times New Roman" pitchFamily="18" charset="0"/>
              </a:rPr>
              <a:t> </a:t>
            </a:r>
            <a:r>
              <a:rPr lang="en-US" sz="2700" dirty="0" err="1">
                <a:latin typeface="+mj-lt"/>
                <a:cs typeface="Times New Roman" pitchFamily="18" charset="0"/>
              </a:rPr>
              <a:t>từ</a:t>
            </a:r>
            <a:r>
              <a:rPr lang="en-US" sz="2700" dirty="0">
                <a:latin typeface="+mj-lt"/>
                <a:cs typeface="Times New Roman" pitchFamily="18" charset="0"/>
              </a:rPr>
              <a:t> </a:t>
            </a:r>
            <a:r>
              <a:rPr lang="en-US" sz="2700" dirty="0" err="1">
                <a:latin typeface="+mj-lt"/>
                <a:cs typeface="Times New Roman" pitchFamily="18" charset="0"/>
              </a:rPr>
              <a:t>mới</a:t>
            </a:r>
            <a:r>
              <a:rPr lang="en-US" sz="2700" dirty="0">
                <a:latin typeface="+mj-lt"/>
                <a:cs typeface="Times New Roman" pitchFamily="18" charset="0"/>
              </a:rPr>
              <a:t> </a:t>
            </a:r>
            <a:r>
              <a:rPr lang="en-US" sz="2700" dirty="0" err="1">
                <a:latin typeface="+mj-lt"/>
                <a:cs typeface="Times New Roman" pitchFamily="18" charset="0"/>
              </a:rPr>
              <a:t>xuất</a:t>
            </a:r>
            <a:r>
              <a:rPr lang="en-US" sz="2700" dirty="0">
                <a:latin typeface="+mj-lt"/>
                <a:cs typeface="Times New Roman" pitchFamily="18" charset="0"/>
              </a:rPr>
              <a:t> </a:t>
            </a:r>
            <a:r>
              <a:rPr lang="en-US" sz="2700" dirty="0" err="1">
                <a:latin typeface="+mj-lt"/>
                <a:cs typeface="Times New Roman" pitchFamily="18" charset="0"/>
              </a:rPr>
              <a:t>hiện</a:t>
            </a:r>
            <a:r>
              <a:rPr lang="en-US" sz="2700" dirty="0">
                <a:latin typeface="+mj-lt"/>
                <a:cs typeface="Times New Roman" pitchFamily="18" charset="0"/>
              </a:rPr>
              <a:t> ở </a:t>
            </a:r>
            <a:r>
              <a:rPr lang="en-US" sz="2700" dirty="0" err="1">
                <a:latin typeface="+mj-lt"/>
                <a:cs typeface="Times New Roman" pitchFamily="18" charset="0"/>
              </a:rPr>
              <a:t>cột</a:t>
            </a:r>
            <a:r>
              <a:rPr lang="en-US" sz="2700" dirty="0">
                <a:latin typeface="+mj-lt"/>
                <a:cs typeface="Times New Roman" pitchFamily="18" charset="0"/>
              </a:rPr>
              <a:t> </a:t>
            </a:r>
            <a:r>
              <a:rPr lang="en-US" sz="2700" dirty="0" err="1">
                <a:latin typeface="+mj-lt"/>
                <a:cs typeface="Times New Roman" pitchFamily="18" charset="0"/>
              </a:rPr>
              <a:t>dọc</a:t>
            </a:r>
            <a:r>
              <a:rPr lang="en-US" sz="2700" dirty="0">
                <a:latin typeface="+mj-lt"/>
                <a:cs typeface="Times New Roman" pitchFamily="18" charset="0"/>
              </a:rPr>
              <a:t> </a:t>
            </a:r>
            <a:r>
              <a:rPr lang="en-US" sz="2700" dirty="0" err="1">
                <a:latin typeface="+mj-lt"/>
                <a:cs typeface="Times New Roman" pitchFamily="18" charset="0"/>
              </a:rPr>
              <a:t>tô</a:t>
            </a:r>
            <a:r>
              <a:rPr lang="en-US" sz="2700" dirty="0">
                <a:latin typeface="+mj-lt"/>
                <a:cs typeface="Times New Roman" pitchFamily="18" charset="0"/>
              </a:rPr>
              <a:t> </a:t>
            </a:r>
            <a:r>
              <a:rPr lang="en-US" sz="2700" dirty="0" err="1">
                <a:latin typeface="+mj-lt"/>
                <a:cs typeface="Times New Roman" pitchFamily="18" charset="0"/>
              </a:rPr>
              <a:t>màu</a:t>
            </a:r>
            <a:r>
              <a:rPr lang="en-US" sz="2700" dirty="0">
                <a:latin typeface="+mj-lt"/>
                <a:cs typeface="Times New Roman" pitchFamily="18" charset="0"/>
              </a:rPr>
              <a:t> </a:t>
            </a:r>
            <a:r>
              <a:rPr lang="en-US" sz="2700" dirty="0" err="1">
                <a:latin typeface="+mj-lt"/>
                <a:cs typeface="Times New Roman" pitchFamily="18" charset="0"/>
              </a:rPr>
              <a:t>vàng</a:t>
            </a:r>
            <a:r>
              <a:rPr lang="en-US" sz="2700" dirty="0">
                <a:latin typeface="+mj-lt"/>
                <a:cs typeface="Times New Roman" pitchFamily="18" charset="0"/>
              </a:rPr>
              <a:t>:</a:t>
            </a:r>
            <a:endParaRPr lang="vi-VN" sz="2700" dirty="0">
              <a:latin typeface="+mj-lt"/>
              <a:cs typeface="Times New Roman" pitchFamily="18" charset="0"/>
            </a:endParaRPr>
          </a:p>
        </p:txBody>
      </p:sp>
      <p:sp>
        <p:nvSpPr>
          <p:cNvPr id="89" name="TextBox 88"/>
          <p:cNvSpPr txBox="1"/>
          <p:nvPr/>
        </p:nvSpPr>
        <p:spPr>
          <a:xfrm>
            <a:off x="3472089" y="1551410"/>
            <a:ext cx="8055348" cy="951665"/>
          </a:xfrm>
          <a:prstGeom prst="rect">
            <a:avLst/>
          </a:prstGeom>
          <a:noFill/>
        </p:spPr>
        <p:txBody>
          <a:bodyPr wrap="square" rtlCol="0">
            <a:spAutoFit/>
          </a:bodyPr>
          <a:lstStyle/>
          <a:p>
            <a:r>
              <a:rPr lang="en-US" sz="2800">
                <a:latin typeface="+mj-lt"/>
                <a:cs typeface="Times New Roman" panose="02020603050405020304" pitchFamily="18" charset="0"/>
              </a:rPr>
              <a:t>Dòng 1: </a:t>
            </a:r>
            <a:r>
              <a:rPr lang="en-US" sz="2800">
                <a:solidFill>
                  <a:srgbClr val="FF0000"/>
                </a:solidFill>
                <a:latin typeface="+mj-lt"/>
                <a:ea typeface="Tahoma" pitchFamily="34" charset="0"/>
                <a:cs typeface="Times New Roman" panose="02020603050405020304" pitchFamily="18" charset="0"/>
              </a:rPr>
              <a:t>“Một bông hồng em dành tặng cô,</a:t>
            </a:r>
          </a:p>
          <a:p>
            <a:pPr algn="ctr"/>
            <a:r>
              <a:rPr lang="en-US" sz="2800">
                <a:solidFill>
                  <a:srgbClr val="FF0000"/>
                </a:solidFill>
                <a:latin typeface="+mj-lt"/>
                <a:ea typeface="Tahoma" pitchFamily="34" charset="0"/>
                <a:cs typeface="Times New Roman" panose="02020603050405020304" pitchFamily="18" charset="0"/>
              </a:rPr>
              <a:t>     Một bài ca em hát riêng tặng     ”</a:t>
            </a:r>
            <a:endParaRPr lang="vi-VN" sz="2800">
              <a:solidFill>
                <a:srgbClr val="FF0000"/>
              </a:solidFill>
              <a:latin typeface="+mj-lt"/>
              <a:ea typeface="Tahoma" pitchFamily="34" charset="0"/>
              <a:cs typeface="Times New Roman" pitchFamily="18" charset="0"/>
            </a:endParaRPr>
          </a:p>
        </p:txBody>
      </p:sp>
      <p:sp>
        <p:nvSpPr>
          <p:cNvPr id="88" name="Flowchart: Alternate Process 87"/>
          <p:cNvSpPr/>
          <p:nvPr/>
        </p:nvSpPr>
        <p:spPr>
          <a:xfrm>
            <a:off x="10877495" y="2019983"/>
            <a:ext cx="1253495" cy="504562"/>
          </a:xfrm>
          <a:prstGeom prst="flowChartAlternateProcess">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a:solidFill>
                  <a:sysClr val="windowText" lastClr="000000"/>
                </a:solidFill>
                <a:latin typeface="UTM Avo" panose="02040603050506020204" pitchFamily="18" charset="0"/>
                <a:cs typeface="Times New Roman" pitchFamily="18" charset="0"/>
              </a:rPr>
              <a:t>THẦY</a:t>
            </a:r>
            <a:endParaRPr lang="en-US" sz="2600" b="1" dirty="0">
              <a:ln w="12700">
                <a:solidFill>
                  <a:schemeClr val="bg1"/>
                </a:solidFill>
                <a:prstDash val="solid"/>
              </a:ln>
              <a:solidFill>
                <a:srgbClr val="FF0000"/>
              </a:solidFill>
              <a:effectLst>
                <a:outerShdw blurRad="41275" dist="20320" dir="1800000" algn="tl" rotWithShape="0">
                  <a:srgbClr val="000000">
                    <a:alpha val="40000"/>
                  </a:srgbClr>
                </a:outerShdw>
              </a:effectLst>
              <a:latin typeface="UTM Avo" panose="02040603050506020204" pitchFamily="18" charset="0"/>
              <a:cs typeface="Times New Roman" pitchFamily="18" charset="0"/>
            </a:endParaRPr>
          </a:p>
        </p:txBody>
      </p:sp>
      <p:sp>
        <p:nvSpPr>
          <p:cNvPr id="92" name="Rectangle 91"/>
          <p:cNvSpPr/>
          <p:nvPr/>
        </p:nvSpPr>
        <p:spPr>
          <a:xfrm>
            <a:off x="10094542" y="2062034"/>
            <a:ext cx="379044" cy="369681"/>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UTM Avo" panose="02040603050506020204" pitchFamily="18" charset="0"/>
                <a:cs typeface="Times New Roman" pitchFamily="18" charset="0"/>
              </a:rPr>
              <a:t>?</a:t>
            </a:r>
            <a:endParaRPr lang="vi-VN" dirty="0">
              <a:solidFill>
                <a:sysClr val="windowText" lastClr="000000"/>
              </a:solidFill>
              <a:latin typeface="Times New Roman" pitchFamily="18" charset="0"/>
              <a:cs typeface="Times New Roman" pitchFamily="18" charset="0"/>
            </a:endParaRPr>
          </a:p>
        </p:txBody>
      </p:sp>
      <p:pic>
        <p:nvPicPr>
          <p:cNvPr id="90" name="Picture 8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2881" y="5771809"/>
            <a:ext cx="1649379" cy="1276322"/>
          </a:xfrm>
          <a:prstGeom prst="rect">
            <a:avLst/>
          </a:prstGeom>
        </p:spPr>
      </p:pic>
      <p:sp>
        <p:nvSpPr>
          <p:cNvPr id="93" name="Rectangle 92"/>
          <p:cNvSpPr/>
          <p:nvPr/>
        </p:nvSpPr>
        <p:spPr>
          <a:xfrm>
            <a:off x="8062961" y="2524544"/>
            <a:ext cx="369448" cy="473241"/>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UTM Avo" panose="02040603050506020204" pitchFamily="18" charset="0"/>
                <a:cs typeface="Times New Roman" pitchFamily="18" charset="0"/>
              </a:rPr>
              <a:t>?</a:t>
            </a:r>
            <a:endParaRPr lang="vi-VN" dirty="0">
              <a:solidFill>
                <a:sysClr val="windowText" lastClr="000000"/>
              </a:solidFill>
              <a:latin typeface="Times New Roman" pitchFamily="18" charset="0"/>
              <a:cs typeface="Times New Roman" pitchFamily="18" charset="0"/>
            </a:endParaRPr>
          </a:p>
        </p:txBody>
      </p:sp>
      <p:sp>
        <p:nvSpPr>
          <p:cNvPr id="94" name="TextBox 93"/>
          <p:cNvSpPr txBox="1"/>
          <p:nvPr/>
        </p:nvSpPr>
        <p:spPr>
          <a:xfrm>
            <a:off x="4099327" y="2524939"/>
            <a:ext cx="4564988" cy="523220"/>
          </a:xfrm>
          <a:prstGeom prst="rect">
            <a:avLst/>
          </a:prstGeom>
          <a:noFill/>
        </p:spPr>
        <p:txBody>
          <a:bodyPr wrap="square" rtlCol="0">
            <a:spAutoFit/>
          </a:bodyPr>
          <a:lstStyle/>
          <a:p>
            <a:r>
              <a:rPr lang="en-US" sz="2800">
                <a:latin typeface="+mj-lt"/>
                <a:cs typeface="Times New Roman" panose="02020603050405020304" pitchFamily="18" charset="0"/>
              </a:rPr>
              <a:t>Dòng 3:</a:t>
            </a:r>
            <a:r>
              <a:rPr lang="en-US" sz="2800">
                <a:solidFill>
                  <a:srgbClr val="FF0000"/>
                </a:solidFill>
                <a:latin typeface="+mj-lt"/>
                <a:ea typeface="Tahoma" pitchFamily="34" charset="0"/>
                <a:cs typeface="Times New Roman" panose="02020603050405020304" pitchFamily="18" charset="0"/>
              </a:rPr>
              <a:t> </a:t>
            </a:r>
            <a:r>
              <a:rPr lang="en-US" sz="2800">
                <a:solidFill>
                  <a:srgbClr val="FF0000"/>
                </a:solidFill>
                <a:cs typeface="Times New Roman" pitchFamily="18" charset="0"/>
              </a:rPr>
              <a:t>Đi học thật là     . </a:t>
            </a:r>
            <a:endParaRPr lang="vi-VN" sz="2800">
              <a:solidFill>
                <a:srgbClr val="FF0000"/>
              </a:solidFill>
              <a:latin typeface="+mj-lt"/>
              <a:ea typeface="Tahoma" pitchFamily="34" charset="0"/>
              <a:cs typeface="Times New Roman" pitchFamily="18" charset="0"/>
            </a:endParaRPr>
          </a:p>
        </p:txBody>
      </p:sp>
      <p:sp>
        <p:nvSpPr>
          <p:cNvPr id="95" name="Flowchart: Alternate Process 94"/>
          <p:cNvSpPr/>
          <p:nvPr/>
        </p:nvSpPr>
        <p:spPr>
          <a:xfrm>
            <a:off x="8629270" y="2533762"/>
            <a:ext cx="900548" cy="464271"/>
          </a:xfrm>
          <a:prstGeom prst="flowChartAlternateProcess">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a:solidFill>
                  <a:sysClr val="windowText" lastClr="000000"/>
                </a:solidFill>
                <a:latin typeface="UTM Avo" panose="02040603050506020204" pitchFamily="18" charset="0"/>
                <a:cs typeface="Times New Roman" pitchFamily="18" charset="0"/>
              </a:rPr>
              <a:t>VUI</a:t>
            </a:r>
            <a:endParaRPr lang="en-US" sz="2600" b="1" dirty="0">
              <a:ln w="12700">
                <a:solidFill>
                  <a:schemeClr val="bg1"/>
                </a:solidFill>
                <a:prstDash val="solid"/>
              </a:ln>
              <a:solidFill>
                <a:srgbClr val="FF0000"/>
              </a:solidFill>
              <a:effectLst>
                <a:outerShdw blurRad="41275" dist="20320" dir="1800000" algn="tl" rotWithShape="0">
                  <a:srgbClr val="000000">
                    <a:alpha val="40000"/>
                  </a:srgbClr>
                </a:outerShdw>
              </a:effectLst>
              <a:latin typeface="UTM Avo" panose="02040603050506020204" pitchFamily="18" charset="0"/>
              <a:cs typeface="Times New Roman" pitchFamily="18" charset="0"/>
            </a:endParaRPr>
          </a:p>
        </p:txBody>
      </p:sp>
      <p:sp>
        <p:nvSpPr>
          <p:cNvPr id="96" name="TextBox 95"/>
          <p:cNvSpPr txBox="1"/>
          <p:nvPr/>
        </p:nvSpPr>
        <p:spPr>
          <a:xfrm>
            <a:off x="6506603" y="2994053"/>
            <a:ext cx="8312837" cy="954107"/>
          </a:xfrm>
          <a:prstGeom prst="rect">
            <a:avLst/>
          </a:prstGeom>
          <a:noFill/>
        </p:spPr>
        <p:txBody>
          <a:bodyPr wrap="square" rtlCol="0">
            <a:spAutoFit/>
          </a:bodyPr>
          <a:lstStyle/>
          <a:p>
            <a:r>
              <a:rPr lang="en-US" sz="2800">
                <a:latin typeface="+mj-lt"/>
                <a:cs typeface="Times New Roman" panose="02020603050405020304" pitchFamily="18" charset="0"/>
              </a:rPr>
              <a:t>Dòng 4: </a:t>
            </a:r>
            <a:r>
              <a:rPr lang="en-US" sz="2800">
                <a:solidFill>
                  <a:srgbClr val="FF0000"/>
                </a:solidFill>
                <a:latin typeface="+mj-lt"/>
                <a:ea typeface="Tahoma" pitchFamily="34" charset="0"/>
                <a:cs typeface="Times New Roman" panose="02020603050405020304" pitchFamily="18" charset="0"/>
              </a:rPr>
              <a:t>“Mẹ của em ở trường </a:t>
            </a:r>
          </a:p>
          <a:p>
            <a:r>
              <a:rPr lang="en-US" sz="2800">
                <a:solidFill>
                  <a:srgbClr val="FF0000"/>
                </a:solidFill>
                <a:latin typeface="+mj-lt"/>
                <a:ea typeface="Tahoma" pitchFamily="34" charset="0"/>
                <a:cs typeface="Times New Roman" panose="02020603050405020304" pitchFamily="18" charset="0"/>
              </a:rPr>
              <a:t>là cô giáo         ”</a:t>
            </a:r>
            <a:endParaRPr lang="vi-VN" sz="2800">
              <a:solidFill>
                <a:srgbClr val="FF0000"/>
              </a:solidFill>
              <a:latin typeface="+mj-lt"/>
              <a:ea typeface="Tahoma" pitchFamily="34" charset="0"/>
              <a:cs typeface="Times New Roman" pitchFamily="18" charset="0"/>
            </a:endParaRPr>
          </a:p>
        </p:txBody>
      </p:sp>
      <p:sp>
        <p:nvSpPr>
          <p:cNvPr id="97" name="Rectangle 96"/>
          <p:cNvSpPr/>
          <p:nvPr/>
        </p:nvSpPr>
        <p:spPr>
          <a:xfrm>
            <a:off x="8432409" y="3517272"/>
            <a:ext cx="387073" cy="411901"/>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UTM Avo" panose="02040603050506020204" pitchFamily="18" charset="0"/>
                <a:cs typeface="Times New Roman" pitchFamily="18" charset="0"/>
              </a:rPr>
              <a:t>?</a:t>
            </a:r>
            <a:endParaRPr lang="vi-VN" dirty="0">
              <a:solidFill>
                <a:sysClr val="windowText" lastClr="000000"/>
              </a:solidFill>
              <a:latin typeface="Times New Roman" pitchFamily="18" charset="0"/>
              <a:cs typeface="Times New Roman" pitchFamily="18" charset="0"/>
            </a:endParaRPr>
          </a:p>
        </p:txBody>
      </p:sp>
      <p:sp>
        <p:nvSpPr>
          <p:cNvPr id="99" name="Rectangle 98"/>
          <p:cNvSpPr/>
          <p:nvPr/>
        </p:nvSpPr>
        <p:spPr>
          <a:xfrm>
            <a:off x="8831940" y="3505640"/>
            <a:ext cx="372559" cy="423533"/>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UTM Avo" panose="02040603050506020204" pitchFamily="18" charset="0"/>
                <a:cs typeface="Times New Roman" pitchFamily="18" charset="0"/>
              </a:rPr>
              <a:t>?</a:t>
            </a:r>
            <a:endParaRPr lang="vi-VN" dirty="0">
              <a:solidFill>
                <a:sysClr val="windowText" lastClr="000000"/>
              </a:solidFill>
              <a:latin typeface="Times New Roman" pitchFamily="18" charset="0"/>
              <a:cs typeface="Times New Roman" pitchFamily="18" charset="0"/>
            </a:endParaRPr>
          </a:p>
        </p:txBody>
      </p:sp>
      <p:sp>
        <p:nvSpPr>
          <p:cNvPr id="100" name="Flowchart: Alternate Process 99"/>
          <p:cNvSpPr/>
          <p:nvPr/>
        </p:nvSpPr>
        <p:spPr>
          <a:xfrm>
            <a:off x="9445438" y="3474460"/>
            <a:ext cx="2715146" cy="582329"/>
          </a:xfrm>
          <a:prstGeom prst="flowChartAlternateProcess">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a:solidFill>
                  <a:sysClr val="windowText" lastClr="000000"/>
                </a:solidFill>
                <a:latin typeface="UTM Avo" panose="02040603050506020204" pitchFamily="18" charset="0"/>
                <a:cs typeface="Times New Roman" pitchFamily="18" charset="0"/>
              </a:rPr>
              <a:t>MẾN THƯƠNG</a:t>
            </a:r>
            <a:endParaRPr lang="en-US" sz="2600" b="1" dirty="0">
              <a:ln w="12700">
                <a:solidFill>
                  <a:schemeClr val="bg1"/>
                </a:solidFill>
                <a:prstDash val="solid"/>
              </a:ln>
              <a:solidFill>
                <a:srgbClr val="FF0000"/>
              </a:solidFill>
              <a:effectLst>
                <a:outerShdw blurRad="41275" dist="20320" dir="1800000" algn="tl" rotWithShape="0">
                  <a:srgbClr val="000000">
                    <a:alpha val="40000"/>
                  </a:srgbClr>
                </a:outerShdw>
              </a:effectLst>
              <a:latin typeface="UTM Avo" panose="02040603050506020204" pitchFamily="18" charset="0"/>
              <a:cs typeface="Times New Roman" pitchFamily="18" charset="0"/>
            </a:endParaRPr>
          </a:p>
        </p:txBody>
      </p:sp>
      <p:sp>
        <p:nvSpPr>
          <p:cNvPr id="101" name="TextBox 100"/>
          <p:cNvSpPr txBox="1"/>
          <p:nvPr/>
        </p:nvSpPr>
        <p:spPr>
          <a:xfrm>
            <a:off x="5297245" y="3517272"/>
            <a:ext cx="8312837" cy="954107"/>
          </a:xfrm>
          <a:prstGeom prst="rect">
            <a:avLst/>
          </a:prstGeom>
          <a:noFill/>
        </p:spPr>
        <p:txBody>
          <a:bodyPr wrap="square" rtlCol="0">
            <a:spAutoFit/>
          </a:bodyPr>
          <a:lstStyle/>
          <a:p>
            <a:r>
              <a:rPr lang="en-US" sz="2800" dirty="0" err="1">
                <a:latin typeface="+mj-lt"/>
                <a:cs typeface="Times New Roman" panose="02020603050405020304" pitchFamily="18" charset="0"/>
              </a:rPr>
              <a:t>Dòng</a:t>
            </a:r>
            <a:r>
              <a:rPr lang="en-US" sz="2800" dirty="0">
                <a:latin typeface="+mj-lt"/>
                <a:cs typeface="Times New Roman" panose="02020603050405020304" pitchFamily="18" charset="0"/>
              </a:rPr>
              <a:t> 5: </a:t>
            </a:r>
            <a:r>
              <a:rPr lang="en-US" sz="2800" dirty="0">
                <a:solidFill>
                  <a:srgbClr val="FF0000"/>
                </a:solidFill>
                <a:latin typeface="+mj-lt"/>
                <a:ea typeface="Tahoma" pitchFamily="34" charset="0"/>
                <a:cs typeface="Times New Roman" panose="02020603050405020304" pitchFamily="18" charset="0"/>
              </a:rPr>
              <a:t>“</a:t>
            </a:r>
            <a:r>
              <a:rPr lang="en-US" sz="2800" dirty="0" err="1">
                <a:solidFill>
                  <a:srgbClr val="FF0000"/>
                </a:solidFill>
                <a:latin typeface="+mj-lt"/>
                <a:ea typeface="Tahoma" pitchFamily="34" charset="0"/>
                <a:cs typeface="Times New Roman" panose="02020603050405020304" pitchFamily="18" charset="0"/>
              </a:rPr>
              <a:t>Em</a:t>
            </a:r>
            <a:r>
              <a:rPr lang="en-US" sz="2800" dirty="0">
                <a:solidFill>
                  <a:srgbClr val="FF0000"/>
                </a:solidFill>
                <a:latin typeface="+mj-lt"/>
                <a:ea typeface="Tahoma" pitchFamily="34" charset="0"/>
                <a:cs typeface="Times New Roman" panose="02020603050405020304" pitchFamily="18" charset="0"/>
              </a:rPr>
              <a:t> </a:t>
            </a:r>
            <a:r>
              <a:rPr lang="en-US" sz="2800" dirty="0" err="1">
                <a:solidFill>
                  <a:srgbClr val="FF0000"/>
                </a:solidFill>
                <a:latin typeface="+mj-lt"/>
                <a:ea typeface="Tahoma" pitchFamily="34" charset="0"/>
                <a:cs typeface="Times New Roman" panose="02020603050405020304" pitchFamily="18" charset="0"/>
              </a:rPr>
              <a:t>yêu</a:t>
            </a:r>
            <a:r>
              <a:rPr lang="en-US" sz="2800" dirty="0">
                <a:solidFill>
                  <a:srgbClr val="FF0000"/>
                </a:solidFill>
                <a:latin typeface="+mj-lt"/>
                <a:ea typeface="Tahoma" pitchFamily="34" charset="0"/>
                <a:cs typeface="Times New Roman" panose="02020603050405020304" pitchFamily="18" charset="0"/>
              </a:rPr>
              <a:t> </a:t>
            </a:r>
            <a:r>
              <a:rPr lang="en-US" sz="2800" dirty="0" err="1">
                <a:solidFill>
                  <a:srgbClr val="FF0000"/>
                </a:solidFill>
                <a:latin typeface="+mj-lt"/>
                <a:ea typeface="Tahoma" pitchFamily="34" charset="0"/>
                <a:cs typeface="Times New Roman" panose="02020603050405020304" pitchFamily="18" charset="0"/>
              </a:rPr>
              <a:t>trường</a:t>
            </a:r>
            <a:r>
              <a:rPr lang="en-US" sz="2800" dirty="0">
                <a:solidFill>
                  <a:srgbClr val="FF0000"/>
                </a:solidFill>
                <a:latin typeface="+mj-lt"/>
                <a:ea typeface="Tahoma" pitchFamily="34" charset="0"/>
                <a:cs typeface="Times New Roman" panose="02020603050405020304" pitchFamily="18" charset="0"/>
              </a:rPr>
              <a:t> </a:t>
            </a:r>
            <a:r>
              <a:rPr lang="en-US" sz="2800" dirty="0" err="1">
                <a:solidFill>
                  <a:srgbClr val="FF0000"/>
                </a:solidFill>
                <a:latin typeface="+mj-lt"/>
                <a:ea typeface="Tahoma" pitchFamily="34" charset="0"/>
                <a:cs typeface="Times New Roman" panose="02020603050405020304" pitchFamily="18" charset="0"/>
              </a:rPr>
              <a:t>em</a:t>
            </a:r>
            <a:r>
              <a:rPr lang="en-US" sz="2800" dirty="0">
                <a:solidFill>
                  <a:srgbClr val="FF0000"/>
                </a:solidFill>
                <a:latin typeface="+mj-lt"/>
                <a:ea typeface="Tahoma" pitchFamily="34" charset="0"/>
                <a:cs typeface="Times New Roman" panose="02020603050405020304" pitchFamily="18" charset="0"/>
              </a:rPr>
              <a:t> </a:t>
            </a:r>
            <a:r>
              <a:rPr lang="en-US" sz="2800" dirty="0" err="1">
                <a:solidFill>
                  <a:srgbClr val="FF0000"/>
                </a:solidFill>
                <a:latin typeface="+mj-lt"/>
                <a:ea typeface="Tahoma" pitchFamily="34" charset="0"/>
                <a:cs typeface="Times New Roman" panose="02020603050405020304" pitchFamily="18" charset="0"/>
              </a:rPr>
              <a:t>với</a:t>
            </a:r>
            <a:r>
              <a:rPr lang="en-US" sz="2800" dirty="0">
                <a:solidFill>
                  <a:srgbClr val="FF0000"/>
                </a:solidFill>
                <a:latin typeface="+mj-lt"/>
                <a:ea typeface="Tahoma" pitchFamily="34" charset="0"/>
                <a:cs typeface="Times New Roman" panose="02020603050405020304" pitchFamily="18" charset="0"/>
              </a:rPr>
              <a:t> </a:t>
            </a:r>
            <a:r>
              <a:rPr lang="en-US" sz="2800" dirty="0" err="1">
                <a:solidFill>
                  <a:srgbClr val="FF0000"/>
                </a:solidFill>
                <a:latin typeface="+mj-lt"/>
                <a:ea typeface="Tahoma" pitchFamily="34" charset="0"/>
                <a:cs typeface="Times New Roman" panose="02020603050405020304" pitchFamily="18" charset="0"/>
              </a:rPr>
              <a:t>bao</a:t>
            </a:r>
            <a:r>
              <a:rPr lang="en-US" sz="2800" dirty="0">
                <a:solidFill>
                  <a:srgbClr val="FF0000"/>
                </a:solidFill>
                <a:latin typeface="+mj-lt"/>
                <a:ea typeface="Tahoma" pitchFamily="34" charset="0"/>
                <a:cs typeface="Times New Roman" panose="02020603050405020304" pitchFamily="18" charset="0"/>
              </a:rPr>
              <a:t> </a:t>
            </a:r>
          </a:p>
          <a:p>
            <a:r>
              <a:rPr lang="en-US" sz="2800" dirty="0">
                <a:solidFill>
                  <a:srgbClr val="FF0000"/>
                </a:solidFill>
                <a:latin typeface="+mj-lt"/>
                <a:ea typeface="Tahoma" pitchFamily="34" charset="0"/>
                <a:cs typeface="Times New Roman" panose="02020603050405020304" pitchFamily="18" charset="0"/>
              </a:rPr>
              <a:t>              </a:t>
            </a:r>
            <a:r>
              <a:rPr lang="en-US" sz="2800" dirty="0" err="1">
                <a:solidFill>
                  <a:srgbClr val="FF0000"/>
                </a:solidFill>
                <a:latin typeface="+mj-lt"/>
                <a:ea typeface="Tahoma" pitchFamily="34" charset="0"/>
                <a:cs typeface="Times New Roman" panose="02020603050405020304" pitchFamily="18" charset="0"/>
              </a:rPr>
              <a:t>bạn</a:t>
            </a:r>
            <a:r>
              <a:rPr lang="en-US" sz="2800" dirty="0">
                <a:solidFill>
                  <a:srgbClr val="FF0000"/>
                </a:solidFill>
                <a:latin typeface="+mj-lt"/>
                <a:ea typeface="Tahoma" pitchFamily="34" charset="0"/>
                <a:cs typeface="Times New Roman" panose="02020603050405020304" pitchFamily="18" charset="0"/>
              </a:rPr>
              <a:t> </a:t>
            </a:r>
            <a:r>
              <a:rPr lang="en-US" sz="2800" dirty="0" err="1">
                <a:solidFill>
                  <a:srgbClr val="FF0000"/>
                </a:solidFill>
                <a:latin typeface="+mj-lt"/>
                <a:ea typeface="Tahoma" pitchFamily="34" charset="0"/>
                <a:cs typeface="Times New Roman" panose="02020603050405020304" pitchFamily="18" charset="0"/>
              </a:rPr>
              <a:t>thân</a:t>
            </a:r>
            <a:r>
              <a:rPr lang="en-US" sz="2800" dirty="0">
                <a:solidFill>
                  <a:srgbClr val="FF0000"/>
                </a:solidFill>
                <a:latin typeface="+mj-lt"/>
                <a:ea typeface="Tahoma" pitchFamily="34" charset="0"/>
                <a:cs typeface="Times New Roman" panose="02020603050405020304" pitchFamily="18" charset="0"/>
              </a:rPr>
              <a:t> </a:t>
            </a:r>
            <a:r>
              <a:rPr lang="en-US" sz="2800" dirty="0" err="1">
                <a:solidFill>
                  <a:srgbClr val="FF0000"/>
                </a:solidFill>
                <a:latin typeface="+mj-lt"/>
                <a:ea typeface="Tahoma" pitchFamily="34" charset="0"/>
                <a:cs typeface="Times New Roman" panose="02020603050405020304" pitchFamily="18" charset="0"/>
              </a:rPr>
              <a:t>và</a:t>
            </a:r>
            <a:r>
              <a:rPr lang="en-US" sz="2800" dirty="0">
                <a:solidFill>
                  <a:srgbClr val="FF0000"/>
                </a:solidFill>
                <a:latin typeface="+mj-lt"/>
                <a:ea typeface="Tahoma" pitchFamily="34" charset="0"/>
                <a:cs typeface="Times New Roman" panose="02020603050405020304" pitchFamily="18" charset="0"/>
              </a:rPr>
              <a:t> </a:t>
            </a:r>
            <a:r>
              <a:rPr lang="en-US" sz="2800" dirty="0" err="1">
                <a:solidFill>
                  <a:srgbClr val="FF0000"/>
                </a:solidFill>
                <a:latin typeface="+mj-lt"/>
                <a:ea typeface="Tahoma" pitchFamily="34" charset="0"/>
                <a:cs typeface="Times New Roman" panose="02020603050405020304" pitchFamily="18" charset="0"/>
              </a:rPr>
              <a:t>cô</a:t>
            </a:r>
            <a:r>
              <a:rPr lang="en-US" sz="2800" dirty="0">
                <a:solidFill>
                  <a:srgbClr val="FF0000"/>
                </a:solidFill>
                <a:latin typeface="+mj-lt"/>
                <a:ea typeface="Tahoma" pitchFamily="34" charset="0"/>
                <a:cs typeface="Times New Roman" panose="02020603050405020304" pitchFamily="18" charset="0"/>
              </a:rPr>
              <a:t> </a:t>
            </a:r>
            <a:r>
              <a:rPr lang="en-US" sz="2800" dirty="0" err="1">
                <a:solidFill>
                  <a:srgbClr val="FF0000"/>
                </a:solidFill>
                <a:latin typeface="+mj-lt"/>
                <a:ea typeface="Tahoma" pitchFamily="34" charset="0"/>
                <a:cs typeface="Times New Roman" panose="02020603050405020304" pitchFamily="18" charset="0"/>
              </a:rPr>
              <a:t>giáo</a:t>
            </a:r>
            <a:r>
              <a:rPr lang="en-US" sz="2800" dirty="0">
                <a:solidFill>
                  <a:srgbClr val="FF0000"/>
                </a:solidFill>
                <a:latin typeface="+mj-lt"/>
                <a:ea typeface="Tahoma" pitchFamily="34" charset="0"/>
                <a:cs typeface="Times New Roman" panose="02020603050405020304" pitchFamily="18" charset="0"/>
              </a:rPr>
              <a:t>     ”</a:t>
            </a:r>
            <a:endParaRPr lang="vi-VN" sz="2800" dirty="0">
              <a:solidFill>
                <a:srgbClr val="FF0000"/>
              </a:solidFill>
              <a:latin typeface="+mj-lt"/>
              <a:ea typeface="Tahoma" pitchFamily="34" charset="0"/>
              <a:cs typeface="Times New Roman" pitchFamily="18" charset="0"/>
            </a:endParaRPr>
          </a:p>
        </p:txBody>
      </p:sp>
      <p:sp>
        <p:nvSpPr>
          <p:cNvPr id="102" name="Rectangle 101"/>
          <p:cNvSpPr/>
          <p:nvPr/>
        </p:nvSpPr>
        <p:spPr>
          <a:xfrm>
            <a:off x="10399342" y="4002754"/>
            <a:ext cx="379044" cy="369681"/>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UTM Avo" panose="02040603050506020204" pitchFamily="18" charset="0"/>
                <a:cs typeface="Times New Roman" pitchFamily="18" charset="0"/>
              </a:rPr>
              <a:t>?</a:t>
            </a:r>
            <a:endParaRPr lang="vi-VN" dirty="0">
              <a:solidFill>
                <a:sysClr val="windowText" lastClr="000000"/>
              </a:solidFill>
              <a:latin typeface="Times New Roman" pitchFamily="18" charset="0"/>
              <a:cs typeface="Times New Roman" pitchFamily="18" charset="0"/>
            </a:endParaRPr>
          </a:p>
        </p:txBody>
      </p:sp>
      <p:sp>
        <p:nvSpPr>
          <p:cNvPr id="103" name="Flowchart: Alternate Process 102"/>
          <p:cNvSpPr/>
          <p:nvPr/>
        </p:nvSpPr>
        <p:spPr>
          <a:xfrm>
            <a:off x="10994247" y="3999089"/>
            <a:ext cx="1136743" cy="534646"/>
          </a:xfrm>
          <a:prstGeom prst="flowChartAlternateProcess">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a:solidFill>
                  <a:sysClr val="windowText" lastClr="000000"/>
                </a:solidFill>
                <a:latin typeface="UTM Avo" panose="02040603050506020204" pitchFamily="18" charset="0"/>
                <a:cs typeface="Times New Roman" pitchFamily="18" charset="0"/>
              </a:rPr>
              <a:t>HIỀN</a:t>
            </a:r>
            <a:endParaRPr lang="en-US" sz="2600" b="1" dirty="0">
              <a:ln w="12700">
                <a:solidFill>
                  <a:schemeClr val="bg1"/>
                </a:solidFill>
                <a:prstDash val="solid"/>
              </a:ln>
              <a:solidFill>
                <a:srgbClr val="FF0000"/>
              </a:solidFill>
              <a:effectLst>
                <a:outerShdw blurRad="41275" dist="20320" dir="1800000" algn="tl" rotWithShape="0">
                  <a:srgbClr val="000000">
                    <a:alpha val="40000"/>
                  </a:srgbClr>
                </a:outerShdw>
              </a:effectLst>
              <a:latin typeface="UTM Avo" panose="02040603050506020204" pitchFamily="18" charset="0"/>
              <a:cs typeface="Times New Roman" pitchFamily="18" charset="0"/>
            </a:endParaRPr>
          </a:p>
        </p:txBody>
      </p:sp>
      <p:sp>
        <p:nvSpPr>
          <p:cNvPr id="105" name="TextBox 104"/>
          <p:cNvSpPr txBox="1"/>
          <p:nvPr/>
        </p:nvSpPr>
        <p:spPr>
          <a:xfrm>
            <a:off x="4644621" y="5285653"/>
            <a:ext cx="5694761" cy="523220"/>
          </a:xfrm>
          <a:prstGeom prst="rect">
            <a:avLst/>
          </a:prstGeom>
          <a:noFill/>
        </p:spPr>
        <p:txBody>
          <a:bodyPr wrap="square" rtlCol="0">
            <a:spAutoFit/>
          </a:bodyPr>
          <a:lstStyle/>
          <a:p>
            <a:r>
              <a:rPr lang="en-US" sz="2800">
                <a:latin typeface="+mj-lt"/>
                <a:cs typeface="Times New Roman" panose="02020603050405020304" pitchFamily="18" charset="0"/>
              </a:rPr>
              <a:t>Dòng 8 </a:t>
            </a:r>
            <a:r>
              <a:rPr lang="en-US" sz="2800">
                <a:solidFill>
                  <a:srgbClr val="FF0000"/>
                </a:solidFill>
                <a:latin typeface="+mj-lt"/>
                <a:ea typeface="Tahoma" pitchFamily="34" charset="0"/>
                <a:cs typeface="Times New Roman" panose="02020603050405020304" pitchFamily="18" charset="0"/>
              </a:rPr>
              <a:t>“Uống nước,     nguồn.”</a:t>
            </a:r>
            <a:endParaRPr lang="vi-VN" sz="2800">
              <a:solidFill>
                <a:srgbClr val="FF0000"/>
              </a:solidFill>
              <a:latin typeface="+mj-lt"/>
              <a:ea typeface="Tahoma" pitchFamily="34" charset="0"/>
              <a:cs typeface="Times New Roman" pitchFamily="18" charset="0"/>
            </a:endParaRPr>
          </a:p>
        </p:txBody>
      </p:sp>
      <p:sp>
        <p:nvSpPr>
          <p:cNvPr id="106" name="Rectangle 105"/>
          <p:cNvSpPr/>
          <p:nvPr/>
        </p:nvSpPr>
        <p:spPr>
          <a:xfrm>
            <a:off x="8320060" y="5379328"/>
            <a:ext cx="379044" cy="369681"/>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UTM Avo" panose="02040603050506020204" pitchFamily="18" charset="0"/>
                <a:cs typeface="Times New Roman" pitchFamily="18" charset="0"/>
              </a:rPr>
              <a:t>?</a:t>
            </a:r>
            <a:endParaRPr lang="vi-VN" dirty="0">
              <a:solidFill>
                <a:sysClr val="windowText" lastClr="000000"/>
              </a:solidFill>
              <a:latin typeface="Times New Roman" pitchFamily="18" charset="0"/>
              <a:cs typeface="Times New Roman" pitchFamily="18" charset="0"/>
            </a:endParaRPr>
          </a:p>
        </p:txBody>
      </p:sp>
      <p:sp>
        <p:nvSpPr>
          <p:cNvPr id="107" name="Flowchart: Alternate Process 106"/>
          <p:cNvSpPr/>
          <p:nvPr/>
        </p:nvSpPr>
        <p:spPr>
          <a:xfrm>
            <a:off x="10269775" y="5293784"/>
            <a:ext cx="1108461" cy="464271"/>
          </a:xfrm>
          <a:prstGeom prst="flowChartAlternateProcess">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ysClr val="windowText" lastClr="000000"/>
                </a:solidFill>
                <a:latin typeface="UTM Avo" panose="02040603050506020204" pitchFamily="18" charset="0"/>
                <a:cs typeface="Times New Roman" pitchFamily="18" charset="0"/>
              </a:rPr>
              <a:t>NHỚ</a:t>
            </a:r>
            <a:endParaRPr lang="en-US" sz="2800" b="1">
              <a:ln w="12700">
                <a:solidFill>
                  <a:schemeClr val="bg1"/>
                </a:solidFill>
                <a:prstDash val="solid"/>
              </a:ln>
              <a:solidFill>
                <a:srgbClr val="FF0000"/>
              </a:solidFill>
              <a:effectLst>
                <a:outerShdw blurRad="41275" dist="20320" dir="1800000" algn="tl" rotWithShape="0">
                  <a:srgbClr val="000000">
                    <a:alpha val="40000"/>
                  </a:srgbClr>
                </a:outerShdw>
              </a:effectLst>
              <a:latin typeface="UTM Avo" panose="02040603050506020204" pitchFamily="18" charset="0"/>
              <a:cs typeface="Times New Roman" pitchFamily="18" charset="0"/>
            </a:endParaRPr>
          </a:p>
        </p:txBody>
      </p:sp>
      <p:sp>
        <p:nvSpPr>
          <p:cNvPr id="109" name="TextBox 108"/>
          <p:cNvSpPr txBox="1"/>
          <p:nvPr/>
        </p:nvSpPr>
        <p:spPr>
          <a:xfrm>
            <a:off x="5210161" y="5848023"/>
            <a:ext cx="6904059" cy="923330"/>
          </a:xfrm>
          <a:prstGeom prst="rect">
            <a:avLst/>
          </a:prstGeom>
          <a:noFill/>
        </p:spPr>
        <p:txBody>
          <a:bodyPr wrap="square" rtlCol="0">
            <a:spAutoFit/>
          </a:bodyPr>
          <a:lstStyle/>
          <a:p>
            <a:r>
              <a:rPr lang="en-US" sz="2700">
                <a:latin typeface="+mj-lt"/>
                <a:cs typeface="Times New Roman" panose="02020603050405020304" pitchFamily="18" charset="0"/>
              </a:rPr>
              <a:t>Dòng 9: </a:t>
            </a:r>
            <a:r>
              <a:rPr lang="en-US" sz="2700">
                <a:solidFill>
                  <a:srgbClr val="FF0000"/>
                </a:solidFill>
                <a:latin typeface="+mj-lt"/>
                <a:ea typeface="Tahoma" pitchFamily="34" charset="0"/>
                <a:cs typeface="Times New Roman" panose="02020603050405020304" pitchFamily="18" charset="0"/>
              </a:rPr>
              <a:t>“Lúc ở nhà mẹ cùng là cô giáo</a:t>
            </a:r>
          </a:p>
          <a:p>
            <a:r>
              <a:rPr lang="en-US" sz="2700">
                <a:solidFill>
                  <a:srgbClr val="FF0000"/>
                </a:solidFill>
                <a:latin typeface="+mj-lt"/>
                <a:ea typeface="Tahoma" pitchFamily="34" charset="0"/>
                <a:cs typeface="Times New Roman" panose="02020603050405020304" pitchFamily="18" charset="0"/>
              </a:rPr>
              <a:t>           Khi đến trường,         như mẹ hiền”</a:t>
            </a:r>
            <a:endParaRPr lang="vi-VN" sz="2700">
              <a:solidFill>
                <a:srgbClr val="FF0000"/>
              </a:solidFill>
              <a:latin typeface="+mj-lt"/>
              <a:ea typeface="Tahoma" pitchFamily="34" charset="0"/>
              <a:cs typeface="Times New Roman" pitchFamily="18" charset="0"/>
            </a:endParaRPr>
          </a:p>
        </p:txBody>
      </p:sp>
      <p:sp>
        <p:nvSpPr>
          <p:cNvPr id="110" name="Rectangle 109"/>
          <p:cNvSpPr/>
          <p:nvPr/>
        </p:nvSpPr>
        <p:spPr>
          <a:xfrm>
            <a:off x="9315176" y="6309472"/>
            <a:ext cx="379044" cy="369681"/>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UTM Avo" panose="02040603050506020204" pitchFamily="18" charset="0"/>
                <a:cs typeface="Times New Roman" pitchFamily="18" charset="0"/>
              </a:rPr>
              <a:t>?</a:t>
            </a:r>
            <a:endParaRPr lang="vi-VN" dirty="0">
              <a:solidFill>
                <a:sysClr val="windowText" lastClr="000000"/>
              </a:solidFill>
              <a:latin typeface="Times New Roman" pitchFamily="18" charset="0"/>
              <a:cs typeface="Times New Roman" pitchFamily="18" charset="0"/>
            </a:endParaRPr>
          </a:p>
        </p:txBody>
      </p:sp>
      <p:sp>
        <p:nvSpPr>
          <p:cNvPr id="111" name="Rectangle 110"/>
          <p:cNvSpPr/>
          <p:nvPr/>
        </p:nvSpPr>
        <p:spPr>
          <a:xfrm>
            <a:off x="8887687" y="6309472"/>
            <a:ext cx="379044" cy="369681"/>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UTM Avo" panose="02040603050506020204" pitchFamily="18" charset="0"/>
                <a:cs typeface="Times New Roman" pitchFamily="18" charset="0"/>
              </a:rPr>
              <a:t>?</a:t>
            </a:r>
            <a:endParaRPr lang="vi-VN" dirty="0">
              <a:solidFill>
                <a:sysClr val="windowText" lastClr="000000"/>
              </a:solidFill>
              <a:latin typeface="Times New Roman" pitchFamily="18" charset="0"/>
              <a:cs typeface="Times New Roman" pitchFamily="18" charset="0"/>
            </a:endParaRPr>
          </a:p>
        </p:txBody>
      </p:sp>
      <p:sp>
        <p:nvSpPr>
          <p:cNvPr id="112" name="Flowchart: Alternate Process 111"/>
          <p:cNvSpPr/>
          <p:nvPr/>
        </p:nvSpPr>
        <p:spPr>
          <a:xfrm>
            <a:off x="4173254" y="6352229"/>
            <a:ext cx="2020583" cy="522150"/>
          </a:xfrm>
          <a:prstGeom prst="flowChartAlternateProcess">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a:solidFill>
                  <a:sysClr val="windowText" lastClr="000000"/>
                </a:solidFill>
                <a:latin typeface="UTM Avo" panose="02040603050506020204" pitchFamily="18" charset="0"/>
                <a:cs typeface="Times New Roman" pitchFamily="18" charset="0"/>
              </a:rPr>
              <a:t>CÔ GIÁO</a:t>
            </a:r>
            <a:endParaRPr lang="en-US" sz="2800" b="1">
              <a:ln w="12700">
                <a:solidFill>
                  <a:schemeClr val="bg1"/>
                </a:solidFill>
                <a:prstDash val="solid"/>
              </a:ln>
              <a:solidFill>
                <a:srgbClr val="FF0000"/>
              </a:solidFill>
              <a:effectLst>
                <a:outerShdw blurRad="41275" dist="20320" dir="1800000" algn="tl" rotWithShape="0">
                  <a:srgbClr val="000000">
                    <a:alpha val="40000"/>
                  </a:srgbClr>
                </a:outerShdw>
              </a:effectLst>
              <a:latin typeface="UTM Avo" panose="02040603050506020204" pitchFamily="18" charset="0"/>
              <a:cs typeface="Times New Roman" pitchFamily="18" charset="0"/>
            </a:endParaRPr>
          </a:p>
        </p:txBody>
      </p:sp>
    </p:spTree>
    <p:extLst>
      <p:ext uri="{BB962C8B-B14F-4D97-AF65-F5344CB8AC3E}">
        <p14:creationId xmlns:p14="http://schemas.microsoft.com/office/powerpoint/2010/main" val="486085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9"/>
                                        </p:tgtEl>
                                        <p:attrNameLst>
                                          <p:attrName>style.visibility</p:attrName>
                                        </p:attrNameLst>
                                      </p:cBhvr>
                                      <p:to>
                                        <p:strVal val="visible"/>
                                      </p:to>
                                    </p:set>
                                    <p:animEffect transition="in" filter="fade">
                                      <p:cBhvr>
                                        <p:cTn id="7" dur="1000"/>
                                        <p:tgtEl>
                                          <p:spTgt spid="89"/>
                                        </p:tgtEl>
                                      </p:cBhvr>
                                    </p:animEffect>
                                    <p:anim calcmode="lin" valueType="num">
                                      <p:cBhvr>
                                        <p:cTn id="8" dur="1000" fill="hold"/>
                                        <p:tgtEl>
                                          <p:spTgt spid="89"/>
                                        </p:tgtEl>
                                        <p:attrNameLst>
                                          <p:attrName>ppt_x</p:attrName>
                                        </p:attrNameLst>
                                      </p:cBhvr>
                                      <p:tavLst>
                                        <p:tav tm="0">
                                          <p:val>
                                            <p:strVal val="#ppt_x"/>
                                          </p:val>
                                        </p:tav>
                                        <p:tav tm="100000">
                                          <p:val>
                                            <p:strVal val="#ppt_x"/>
                                          </p:val>
                                        </p:tav>
                                      </p:tavLst>
                                    </p:anim>
                                    <p:anim calcmode="lin" valueType="num">
                                      <p:cBhvr>
                                        <p:cTn id="9" dur="1000" fill="hold"/>
                                        <p:tgtEl>
                                          <p:spTgt spid="8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2"/>
                                        </p:tgtEl>
                                        <p:attrNameLst>
                                          <p:attrName>style.visibility</p:attrName>
                                        </p:attrNameLst>
                                      </p:cBhvr>
                                      <p:to>
                                        <p:strVal val="visible"/>
                                      </p:to>
                                    </p:set>
                                    <p:animEffect transition="in" filter="fade">
                                      <p:cBhvr>
                                        <p:cTn id="12" dur="1000"/>
                                        <p:tgtEl>
                                          <p:spTgt spid="92"/>
                                        </p:tgtEl>
                                      </p:cBhvr>
                                    </p:animEffect>
                                    <p:anim calcmode="lin" valueType="num">
                                      <p:cBhvr>
                                        <p:cTn id="13" dur="1000" fill="hold"/>
                                        <p:tgtEl>
                                          <p:spTgt spid="92"/>
                                        </p:tgtEl>
                                        <p:attrNameLst>
                                          <p:attrName>ppt_x</p:attrName>
                                        </p:attrNameLst>
                                      </p:cBhvr>
                                      <p:tavLst>
                                        <p:tav tm="0">
                                          <p:val>
                                            <p:strVal val="#ppt_x"/>
                                          </p:val>
                                        </p:tav>
                                        <p:tav tm="100000">
                                          <p:val>
                                            <p:strVal val="#ppt_x"/>
                                          </p:val>
                                        </p:tav>
                                      </p:tavLst>
                                    </p:anim>
                                    <p:anim calcmode="lin" valueType="num">
                                      <p:cBhvr>
                                        <p:cTn id="14" dur="1000" fill="hold"/>
                                        <p:tgtEl>
                                          <p:spTgt spid="9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88"/>
                                        </p:tgtEl>
                                        <p:attrNameLst>
                                          <p:attrName>style.visibility</p:attrName>
                                        </p:attrNameLst>
                                      </p:cBhvr>
                                      <p:to>
                                        <p:strVal val="visible"/>
                                      </p:to>
                                    </p:set>
                                    <p:animEffect transition="in" filter="fade">
                                      <p:cBhvr>
                                        <p:cTn id="19" dur="1000"/>
                                        <p:tgtEl>
                                          <p:spTgt spid="88"/>
                                        </p:tgtEl>
                                      </p:cBhvr>
                                    </p:animEffect>
                                    <p:anim calcmode="lin" valueType="num">
                                      <p:cBhvr>
                                        <p:cTn id="20" dur="1000" fill="hold"/>
                                        <p:tgtEl>
                                          <p:spTgt spid="88"/>
                                        </p:tgtEl>
                                        <p:attrNameLst>
                                          <p:attrName>ppt_x</p:attrName>
                                        </p:attrNameLst>
                                      </p:cBhvr>
                                      <p:tavLst>
                                        <p:tav tm="0">
                                          <p:val>
                                            <p:strVal val="#ppt_x"/>
                                          </p:val>
                                        </p:tav>
                                        <p:tav tm="100000">
                                          <p:val>
                                            <p:strVal val="#ppt_x"/>
                                          </p:val>
                                        </p:tav>
                                      </p:tavLst>
                                    </p:anim>
                                    <p:anim calcmode="lin" valueType="num">
                                      <p:cBhvr>
                                        <p:cTn id="21" dur="1000" fill="hold"/>
                                        <p:tgtEl>
                                          <p:spTgt spid="88"/>
                                        </p:tgtEl>
                                        <p:attrNameLst>
                                          <p:attrName>ppt_y</p:attrName>
                                        </p:attrNameLst>
                                      </p:cBhvr>
                                      <p:tavLst>
                                        <p:tav tm="0">
                                          <p:val>
                                            <p:strVal val="#ppt_y+.1"/>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49"/>
                                        </p:tgtEl>
                                        <p:attrNameLst>
                                          <p:attrName>style.visibility</p:attrName>
                                        </p:attrNameLst>
                                      </p:cBhvr>
                                      <p:to>
                                        <p:strVal val="visible"/>
                                      </p:to>
                                    </p:set>
                                    <p:anim calcmode="lin" valueType="num">
                                      <p:cBhvr additive="base">
                                        <p:cTn id="24" dur="500" fill="hold"/>
                                        <p:tgtEl>
                                          <p:spTgt spid="49"/>
                                        </p:tgtEl>
                                        <p:attrNameLst>
                                          <p:attrName>ppt_x</p:attrName>
                                        </p:attrNameLst>
                                      </p:cBhvr>
                                      <p:tavLst>
                                        <p:tav tm="0">
                                          <p:val>
                                            <p:strVal val="#ppt_x"/>
                                          </p:val>
                                        </p:tav>
                                        <p:tav tm="100000">
                                          <p:val>
                                            <p:strVal val="#ppt_x"/>
                                          </p:val>
                                        </p:tav>
                                      </p:tavLst>
                                    </p:anim>
                                    <p:anim calcmode="lin" valueType="num">
                                      <p:cBhvr additive="base">
                                        <p:cTn id="25" dur="500" fill="hold"/>
                                        <p:tgtEl>
                                          <p:spTgt spid="49"/>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50"/>
                                        </p:tgtEl>
                                        <p:attrNameLst>
                                          <p:attrName>style.visibility</p:attrName>
                                        </p:attrNameLst>
                                      </p:cBhvr>
                                      <p:to>
                                        <p:strVal val="visible"/>
                                      </p:to>
                                    </p:set>
                                    <p:anim calcmode="lin" valueType="num">
                                      <p:cBhvr additive="base">
                                        <p:cTn id="28" dur="500" fill="hold"/>
                                        <p:tgtEl>
                                          <p:spTgt spid="50"/>
                                        </p:tgtEl>
                                        <p:attrNameLst>
                                          <p:attrName>ppt_x</p:attrName>
                                        </p:attrNameLst>
                                      </p:cBhvr>
                                      <p:tavLst>
                                        <p:tav tm="0">
                                          <p:val>
                                            <p:strVal val="#ppt_x"/>
                                          </p:val>
                                        </p:tav>
                                        <p:tav tm="100000">
                                          <p:val>
                                            <p:strVal val="#ppt_x"/>
                                          </p:val>
                                        </p:tav>
                                      </p:tavLst>
                                    </p:anim>
                                    <p:anim calcmode="lin" valueType="num">
                                      <p:cBhvr additive="base">
                                        <p:cTn id="29" dur="500" fill="hold"/>
                                        <p:tgtEl>
                                          <p:spTgt spid="50"/>
                                        </p:tgtEl>
                                        <p:attrNameLst>
                                          <p:attrName>ppt_y</p:attrName>
                                        </p:attrNameLst>
                                      </p:cBhvr>
                                      <p:tavLst>
                                        <p:tav tm="0">
                                          <p:val>
                                            <p:strVal val="1+#ppt_h/2"/>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51"/>
                                        </p:tgtEl>
                                        <p:attrNameLst>
                                          <p:attrName>style.visibility</p:attrName>
                                        </p:attrNameLst>
                                      </p:cBhvr>
                                      <p:to>
                                        <p:strVal val="visible"/>
                                      </p:to>
                                    </p:set>
                                    <p:animEffect transition="in" filter="fade">
                                      <p:cBhvr>
                                        <p:cTn id="32" dur="1000"/>
                                        <p:tgtEl>
                                          <p:spTgt spid="51"/>
                                        </p:tgtEl>
                                      </p:cBhvr>
                                    </p:animEffect>
                                    <p:anim calcmode="lin" valueType="num">
                                      <p:cBhvr>
                                        <p:cTn id="33" dur="1000" fill="hold"/>
                                        <p:tgtEl>
                                          <p:spTgt spid="51"/>
                                        </p:tgtEl>
                                        <p:attrNameLst>
                                          <p:attrName>ppt_x</p:attrName>
                                        </p:attrNameLst>
                                      </p:cBhvr>
                                      <p:tavLst>
                                        <p:tav tm="0">
                                          <p:val>
                                            <p:strVal val="#ppt_x"/>
                                          </p:val>
                                        </p:tav>
                                        <p:tav tm="100000">
                                          <p:val>
                                            <p:strVal val="#ppt_x"/>
                                          </p:val>
                                        </p:tav>
                                      </p:tavLst>
                                    </p:anim>
                                    <p:anim calcmode="lin" valueType="num">
                                      <p:cBhvr>
                                        <p:cTn id="34"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3" presetClass="exit" presetSubtype="10" fill="hold" grpId="1" nodeType="clickEffect">
                                  <p:stCondLst>
                                    <p:cond delay="0"/>
                                  </p:stCondLst>
                                  <p:childTnLst>
                                    <p:animEffect transition="out" filter="blinds(horizontal)">
                                      <p:cBhvr>
                                        <p:cTn id="38" dur="500"/>
                                        <p:tgtEl>
                                          <p:spTgt spid="89"/>
                                        </p:tgtEl>
                                      </p:cBhvr>
                                    </p:animEffect>
                                    <p:set>
                                      <p:cBhvr>
                                        <p:cTn id="39" dur="1" fill="hold">
                                          <p:stCondLst>
                                            <p:cond delay="499"/>
                                          </p:stCondLst>
                                        </p:cTn>
                                        <p:tgtEl>
                                          <p:spTgt spid="89"/>
                                        </p:tgtEl>
                                        <p:attrNameLst>
                                          <p:attrName>style.visibility</p:attrName>
                                        </p:attrNameLst>
                                      </p:cBhvr>
                                      <p:to>
                                        <p:strVal val="hidden"/>
                                      </p:to>
                                    </p:set>
                                  </p:childTnLst>
                                </p:cTn>
                              </p:par>
                              <p:par>
                                <p:cTn id="40" presetID="3" presetClass="exit" presetSubtype="10" fill="hold" grpId="1" nodeType="withEffect">
                                  <p:stCondLst>
                                    <p:cond delay="0"/>
                                  </p:stCondLst>
                                  <p:childTnLst>
                                    <p:animEffect transition="out" filter="blinds(horizontal)">
                                      <p:cBhvr>
                                        <p:cTn id="41" dur="500"/>
                                        <p:tgtEl>
                                          <p:spTgt spid="92"/>
                                        </p:tgtEl>
                                      </p:cBhvr>
                                    </p:animEffect>
                                    <p:set>
                                      <p:cBhvr>
                                        <p:cTn id="42" dur="1" fill="hold">
                                          <p:stCondLst>
                                            <p:cond delay="499"/>
                                          </p:stCondLst>
                                        </p:cTn>
                                        <p:tgtEl>
                                          <p:spTgt spid="92"/>
                                        </p:tgtEl>
                                        <p:attrNameLst>
                                          <p:attrName>style.visibility</p:attrName>
                                        </p:attrNameLst>
                                      </p:cBhvr>
                                      <p:to>
                                        <p:strVal val="hidden"/>
                                      </p:to>
                                    </p:set>
                                  </p:childTnLst>
                                </p:cTn>
                              </p:par>
                              <p:par>
                                <p:cTn id="43" presetID="3" presetClass="exit" presetSubtype="10" fill="hold" grpId="1" nodeType="withEffect">
                                  <p:stCondLst>
                                    <p:cond delay="0"/>
                                  </p:stCondLst>
                                  <p:childTnLst>
                                    <p:animEffect transition="out" filter="blinds(horizontal)">
                                      <p:cBhvr>
                                        <p:cTn id="44" dur="500"/>
                                        <p:tgtEl>
                                          <p:spTgt spid="88"/>
                                        </p:tgtEl>
                                      </p:cBhvr>
                                    </p:animEffect>
                                    <p:set>
                                      <p:cBhvr>
                                        <p:cTn id="45" dur="1" fill="hold">
                                          <p:stCondLst>
                                            <p:cond delay="499"/>
                                          </p:stCondLst>
                                        </p:cTn>
                                        <p:tgtEl>
                                          <p:spTgt spid="88"/>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94"/>
                                        </p:tgtEl>
                                        <p:attrNameLst>
                                          <p:attrName>style.visibility</p:attrName>
                                        </p:attrNameLst>
                                      </p:cBhvr>
                                      <p:to>
                                        <p:strVal val="visible"/>
                                      </p:to>
                                    </p:set>
                                    <p:animEffect transition="in" filter="fade">
                                      <p:cBhvr>
                                        <p:cTn id="50" dur="1000"/>
                                        <p:tgtEl>
                                          <p:spTgt spid="94"/>
                                        </p:tgtEl>
                                      </p:cBhvr>
                                    </p:animEffect>
                                    <p:anim calcmode="lin" valueType="num">
                                      <p:cBhvr>
                                        <p:cTn id="51" dur="1000" fill="hold"/>
                                        <p:tgtEl>
                                          <p:spTgt spid="94"/>
                                        </p:tgtEl>
                                        <p:attrNameLst>
                                          <p:attrName>ppt_x</p:attrName>
                                        </p:attrNameLst>
                                      </p:cBhvr>
                                      <p:tavLst>
                                        <p:tav tm="0">
                                          <p:val>
                                            <p:strVal val="#ppt_x"/>
                                          </p:val>
                                        </p:tav>
                                        <p:tav tm="100000">
                                          <p:val>
                                            <p:strVal val="#ppt_x"/>
                                          </p:val>
                                        </p:tav>
                                      </p:tavLst>
                                    </p:anim>
                                    <p:anim calcmode="lin" valueType="num">
                                      <p:cBhvr>
                                        <p:cTn id="52" dur="1000" fill="hold"/>
                                        <p:tgtEl>
                                          <p:spTgt spid="94"/>
                                        </p:tgtEl>
                                        <p:attrNameLst>
                                          <p:attrName>ppt_y</p:attrName>
                                        </p:attrNameLst>
                                      </p:cBhvr>
                                      <p:tavLst>
                                        <p:tav tm="0">
                                          <p:val>
                                            <p:strVal val="#ppt_y+.1"/>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93"/>
                                        </p:tgtEl>
                                        <p:attrNameLst>
                                          <p:attrName>style.visibility</p:attrName>
                                        </p:attrNameLst>
                                      </p:cBhvr>
                                      <p:to>
                                        <p:strVal val="visible"/>
                                      </p:to>
                                    </p:set>
                                    <p:anim calcmode="lin" valueType="num">
                                      <p:cBhvr additive="base">
                                        <p:cTn id="55" dur="500" fill="hold"/>
                                        <p:tgtEl>
                                          <p:spTgt spid="93"/>
                                        </p:tgtEl>
                                        <p:attrNameLst>
                                          <p:attrName>ppt_x</p:attrName>
                                        </p:attrNameLst>
                                      </p:cBhvr>
                                      <p:tavLst>
                                        <p:tav tm="0">
                                          <p:val>
                                            <p:strVal val="#ppt_x"/>
                                          </p:val>
                                        </p:tav>
                                        <p:tav tm="100000">
                                          <p:val>
                                            <p:strVal val="#ppt_x"/>
                                          </p:val>
                                        </p:tav>
                                      </p:tavLst>
                                    </p:anim>
                                    <p:anim calcmode="lin" valueType="num">
                                      <p:cBhvr additive="base">
                                        <p:cTn id="56" dur="500" fill="hold"/>
                                        <p:tgtEl>
                                          <p:spTgt spid="93"/>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95"/>
                                        </p:tgtEl>
                                        <p:attrNameLst>
                                          <p:attrName>style.visibility</p:attrName>
                                        </p:attrNameLst>
                                      </p:cBhvr>
                                      <p:to>
                                        <p:strVal val="visible"/>
                                      </p:to>
                                    </p:set>
                                    <p:anim calcmode="lin" valueType="num">
                                      <p:cBhvr additive="base">
                                        <p:cTn id="61" dur="500" fill="hold"/>
                                        <p:tgtEl>
                                          <p:spTgt spid="95"/>
                                        </p:tgtEl>
                                        <p:attrNameLst>
                                          <p:attrName>ppt_x</p:attrName>
                                        </p:attrNameLst>
                                      </p:cBhvr>
                                      <p:tavLst>
                                        <p:tav tm="0">
                                          <p:val>
                                            <p:strVal val="#ppt_x"/>
                                          </p:val>
                                        </p:tav>
                                        <p:tav tm="100000">
                                          <p:val>
                                            <p:strVal val="#ppt_x"/>
                                          </p:val>
                                        </p:tav>
                                      </p:tavLst>
                                    </p:anim>
                                    <p:anim calcmode="lin" valueType="num">
                                      <p:cBhvr additive="base">
                                        <p:cTn id="62" dur="500" fill="hold"/>
                                        <p:tgtEl>
                                          <p:spTgt spid="95"/>
                                        </p:tgtEl>
                                        <p:attrNameLst>
                                          <p:attrName>ppt_y</p:attrName>
                                        </p:attrNameLst>
                                      </p:cBhvr>
                                      <p:tavLst>
                                        <p:tav tm="0">
                                          <p:val>
                                            <p:strVal val="1+#ppt_h/2"/>
                                          </p:val>
                                        </p:tav>
                                        <p:tav tm="100000">
                                          <p:val>
                                            <p:strVal val="#ppt_y"/>
                                          </p:val>
                                        </p:tav>
                                      </p:tavLst>
                                    </p:anim>
                                  </p:childTnLst>
                                </p:cTn>
                              </p:par>
                              <p:par>
                                <p:cTn id="63" presetID="42" presetClass="entr" presetSubtype="0" fill="hold" grpId="0" nodeType="withEffect">
                                  <p:stCondLst>
                                    <p:cond delay="0"/>
                                  </p:stCondLst>
                                  <p:childTnLst>
                                    <p:set>
                                      <p:cBhvr>
                                        <p:cTn id="64" dur="1" fill="hold">
                                          <p:stCondLst>
                                            <p:cond delay="0"/>
                                          </p:stCondLst>
                                        </p:cTn>
                                        <p:tgtEl>
                                          <p:spTgt spid="61"/>
                                        </p:tgtEl>
                                        <p:attrNameLst>
                                          <p:attrName>style.visibility</p:attrName>
                                        </p:attrNameLst>
                                      </p:cBhvr>
                                      <p:to>
                                        <p:strVal val="visible"/>
                                      </p:to>
                                    </p:set>
                                    <p:animEffect transition="in" filter="fade">
                                      <p:cBhvr>
                                        <p:cTn id="65" dur="1000"/>
                                        <p:tgtEl>
                                          <p:spTgt spid="61"/>
                                        </p:tgtEl>
                                      </p:cBhvr>
                                    </p:animEffect>
                                    <p:anim calcmode="lin" valueType="num">
                                      <p:cBhvr>
                                        <p:cTn id="66" dur="1000" fill="hold"/>
                                        <p:tgtEl>
                                          <p:spTgt spid="61"/>
                                        </p:tgtEl>
                                        <p:attrNameLst>
                                          <p:attrName>ppt_x</p:attrName>
                                        </p:attrNameLst>
                                      </p:cBhvr>
                                      <p:tavLst>
                                        <p:tav tm="0">
                                          <p:val>
                                            <p:strVal val="#ppt_x"/>
                                          </p:val>
                                        </p:tav>
                                        <p:tav tm="100000">
                                          <p:val>
                                            <p:strVal val="#ppt_x"/>
                                          </p:val>
                                        </p:tav>
                                      </p:tavLst>
                                    </p:anim>
                                    <p:anim calcmode="lin" valueType="num">
                                      <p:cBhvr>
                                        <p:cTn id="67" dur="1000" fill="hold"/>
                                        <p:tgtEl>
                                          <p:spTgt spid="61"/>
                                        </p:tgtEl>
                                        <p:attrNameLst>
                                          <p:attrName>ppt_y</p:attrName>
                                        </p:attrNameLst>
                                      </p:cBhvr>
                                      <p:tavLst>
                                        <p:tav tm="0">
                                          <p:val>
                                            <p:strVal val="#ppt_y+.1"/>
                                          </p:val>
                                        </p:tav>
                                        <p:tav tm="100000">
                                          <p:val>
                                            <p:strVal val="#ppt_y"/>
                                          </p:val>
                                        </p:tav>
                                      </p:tavLst>
                                    </p:anim>
                                  </p:childTnLst>
                                </p:cTn>
                              </p:par>
                              <p:par>
                                <p:cTn id="68" presetID="42" presetClass="entr" presetSubtype="0" fill="hold" grpId="0" nodeType="withEffect">
                                  <p:stCondLst>
                                    <p:cond delay="0"/>
                                  </p:stCondLst>
                                  <p:childTnLst>
                                    <p:set>
                                      <p:cBhvr>
                                        <p:cTn id="69" dur="1" fill="hold">
                                          <p:stCondLst>
                                            <p:cond delay="0"/>
                                          </p:stCondLst>
                                        </p:cTn>
                                        <p:tgtEl>
                                          <p:spTgt spid="62"/>
                                        </p:tgtEl>
                                        <p:attrNameLst>
                                          <p:attrName>style.visibility</p:attrName>
                                        </p:attrNameLst>
                                      </p:cBhvr>
                                      <p:to>
                                        <p:strVal val="visible"/>
                                      </p:to>
                                    </p:set>
                                    <p:animEffect transition="in" filter="fade">
                                      <p:cBhvr>
                                        <p:cTn id="70" dur="1000"/>
                                        <p:tgtEl>
                                          <p:spTgt spid="62"/>
                                        </p:tgtEl>
                                      </p:cBhvr>
                                    </p:animEffect>
                                    <p:anim calcmode="lin" valueType="num">
                                      <p:cBhvr>
                                        <p:cTn id="71" dur="1000" fill="hold"/>
                                        <p:tgtEl>
                                          <p:spTgt spid="62"/>
                                        </p:tgtEl>
                                        <p:attrNameLst>
                                          <p:attrName>ppt_x</p:attrName>
                                        </p:attrNameLst>
                                      </p:cBhvr>
                                      <p:tavLst>
                                        <p:tav tm="0">
                                          <p:val>
                                            <p:strVal val="#ppt_x"/>
                                          </p:val>
                                        </p:tav>
                                        <p:tav tm="100000">
                                          <p:val>
                                            <p:strVal val="#ppt_x"/>
                                          </p:val>
                                        </p:tav>
                                      </p:tavLst>
                                    </p:anim>
                                    <p:anim calcmode="lin" valueType="num">
                                      <p:cBhvr>
                                        <p:cTn id="72" dur="1000" fill="hold"/>
                                        <p:tgtEl>
                                          <p:spTgt spid="62"/>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3" presetClass="exit" presetSubtype="10" fill="hold" grpId="1" nodeType="clickEffect">
                                  <p:stCondLst>
                                    <p:cond delay="0"/>
                                  </p:stCondLst>
                                  <p:childTnLst>
                                    <p:animEffect transition="out" filter="blinds(horizontal)">
                                      <p:cBhvr>
                                        <p:cTn id="76" dur="500"/>
                                        <p:tgtEl>
                                          <p:spTgt spid="95"/>
                                        </p:tgtEl>
                                      </p:cBhvr>
                                    </p:animEffect>
                                    <p:set>
                                      <p:cBhvr>
                                        <p:cTn id="77" dur="1" fill="hold">
                                          <p:stCondLst>
                                            <p:cond delay="499"/>
                                          </p:stCondLst>
                                        </p:cTn>
                                        <p:tgtEl>
                                          <p:spTgt spid="95"/>
                                        </p:tgtEl>
                                        <p:attrNameLst>
                                          <p:attrName>style.visibility</p:attrName>
                                        </p:attrNameLst>
                                      </p:cBhvr>
                                      <p:to>
                                        <p:strVal val="hidden"/>
                                      </p:to>
                                    </p:set>
                                  </p:childTnLst>
                                </p:cTn>
                              </p:par>
                              <p:par>
                                <p:cTn id="78" presetID="3" presetClass="exit" presetSubtype="10" fill="hold" grpId="1" nodeType="withEffect">
                                  <p:stCondLst>
                                    <p:cond delay="0"/>
                                  </p:stCondLst>
                                  <p:childTnLst>
                                    <p:animEffect transition="out" filter="blinds(horizontal)">
                                      <p:cBhvr>
                                        <p:cTn id="79" dur="500"/>
                                        <p:tgtEl>
                                          <p:spTgt spid="94"/>
                                        </p:tgtEl>
                                      </p:cBhvr>
                                    </p:animEffect>
                                    <p:set>
                                      <p:cBhvr>
                                        <p:cTn id="80" dur="1" fill="hold">
                                          <p:stCondLst>
                                            <p:cond delay="499"/>
                                          </p:stCondLst>
                                        </p:cTn>
                                        <p:tgtEl>
                                          <p:spTgt spid="94"/>
                                        </p:tgtEl>
                                        <p:attrNameLst>
                                          <p:attrName>style.visibility</p:attrName>
                                        </p:attrNameLst>
                                      </p:cBhvr>
                                      <p:to>
                                        <p:strVal val="hidden"/>
                                      </p:to>
                                    </p:set>
                                  </p:childTnLst>
                                </p:cTn>
                              </p:par>
                              <p:par>
                                <p:cTn id="81" presetID="3" presetClass="exit" presetSubtype="10" fill="hold" grpId="1" nodeType="withEffect">
                                  <p:stCondLst>
                                    <p:cond delay="0"/>
                                  </p:stCondLst>
                                  <p:childTnLst>
                                    <p:animEffect transition="out" filter="blinds(horizontal)">
                                      <p:cBhvr>
                                        <p:cTn id="82" dur="500"/>
                                        <p:tgtEl>
                                          <p:spTgt spid="93"/>
                                        </p:tgtEl>
                                      </p:cBhvr>
                                    </p:animEffect>
                                    <p:set>
                                      <p:cBhvr>
                                        <p:cTn id="83" dur="1" fill="hold">
                                          <p:stCondLst>
                                            <p:cond delay="499"/>
                                          </p:stCondLst>
                                        </p:cTn>
                                        <p:tgtEl>
                                          <p:spTgt spid="93"/>
                                        </p:tgtEl>
                                        <p:attrNameLst>
                                          <p:attrName>style.visibility</p:attrName>
                                        </p:attrNameLst>
                                      </p:cBhvr>
                                      <p:to>
                                        <p:strVal val="hidden"/>
                                      </p:to>
                                    </p:set>
                                  </p:childTnLst>
                                </p:cTn>
                              </p:par>
                            </p:childTnLst>
                          </p:cTn>
                        </p:par>
                      </p:childTnLst>
                    </p:cTn>
                  </p:par>
                  <p:par>
                    <p:cTn id="84" fill="hold">
                      <p:stCondLst>
                        <p:cond delay="indefinite"/>
                      </p:stCondLst>
                      <p:childTnLst>
                        <p:par>
                          <p:cTn id="85" fill="hold">
                            <p:stCondLst>
                              <p:cond delay="0"/>
                            </p:stCondLst>
                            <p:childTnLst>
                              <p:par>
                                <p:cTn id="86" presetID="2" presetClass="entr" presetSubtype="4" fill="hold" grpId="0" nodeType="clickEffect">
                                  <p:stCondLst>
                                    <p:cond delay="0"/>
                                  </p:stCondLst>
                                  <p:childTnLst>
                                    <p:set>
                                      <p:cBhvr>
                                        <p:cTn id="87" dur="1" fill="hold">
                                          <p:stCondLst>
                                            <p:cond delay="0"/>
                                          </p:stCondLst>
                                        </p:cTn>
                                        <p:tgtEl>
                                          <p:spTgt spid="96"/>
                                        </p:tgtEl>
                                        <p:attrNameLst>
                                          <p:attrName>style.visibility</p:attrName>
                                        </p:attrNameLst>
                                      </p:cBhvr>
                                      <p:to>
                                        <p:strVal val="visible"/>
                                      </p:to>
                                    </p:set>
                                    <p:anim calcmode="lin" valueType="num">
                                      <p:cBhvr additive="base">
                                        <p:cTn id="88" dur="500" fill="hold"/>
                                        <p:tgtEl>
                                          <p:spTgt spid="96"/>
                                        </p:tgtEl>
                                        <p:attrNameLst>
                                          <p:attrName>ppt_x</p:attrName>
                                        </p:attrNameLst>
                                      </p:cBhvr>
                                      <p:tavLst>
                                        <p:tav tm="0">
                                          <p:val>
                                            <p:strVal val="#ppt_x"/>
                                          </p:val>
                                        </p:tav>
                                        <p:tav tm="100000">
                                          <p:val>
                                            <p:strVal val="#ppt_x"/>
                                          </p:val>
                                        </p:tav>
                                      </p:tavLst>
                                    </p:anim>
                                    <p:anim calcmode="lin" valueType="num">
                                      <p:cBhvr additive="base">
                                        <p:cTn id="89" dur="500" fill="hold"/>
                                        <p:tgtEl>
                                          <p:spTgt spid="96"/>
                                        </p:tgtEl>
                                        <p:attrNameLst>
                                          <p:attrName>ppt_y</p:attrName>
                                        </p:attrNameLst>
                                      </p:cBhvr>
                                      <p:tavLst>
                                        <p:tav tm="0">
                                          <p:val>
                                            <p:strVal val="1+#ppt_h/2"/>
                                          </p:val>
                                        </p:tav>
                                        <p:tav tm="100000">
                                          <p:val>
                                            <p:strVal val="#ppt_y"/>
                                          </p:val>
                                        </p:tav>
                                      </p:tavLst>
                                    </p:anim>
                                  </p:childTnLst>
                                </p:cTn>
                              </p:par>
                              <p:par>
                                <p:cTn id="90" presetID="42" presetClass="entr" presetSubtype="0" fill="hold" grpId="0" nodeType="withEffect">
                                  <p:stCondLst>
                                    <p:cond delay="0"/>
                                  </p:stCondLst>
                                  <p:childTnLst>
                                    <p:set>
                                      <p:cBhvr>
                                        <p:cTn id="91" dur="1" fill="hold">
                                          <p:stCondLst>
                                            <p:cond delay="0"/>
                                          </p:stCondLst>
                                        </p:cTn>
                                        <p:tgtEl>
                                          <p:spTgt spid="97"/>
                                        </p:tgtEl>
                                        <p:attrNameLst>
                                          <p:attrName>style.visibility</p:attrName>
                                        </p:attrNameLst>
                                      </p:cBhvr>
                                      <p:to>
                                        <p:strVal val="visible"/>
                                      </p:to>
                                    </p:set>
                                    <p:animEffect transition="in" filter="fade">
                                      <p:cBhvr>
                                        <p:cTn id="92" dur="1000"/>
                                        <p:tgtEl>
                                          <p:spTgt spid="97"/>
                                        </p:tgtEl>
                                      </p:cBhvr>
                                    </p:animEffect>
                                    <p:anim calcmode="lin" valueType="num">
                                      <p:cBhvr>
                                        <p:cTn id="93" dur="1000" fill="hold"/>
                                        <p:tgtEl>
                                          <p:spTgt spid="97"/>
                                        </p:tgtEl>
                                        <p:attrNameLst>
                                          <p:attrName>ppt_x</p:attrName>
                                        </p:attrNameLst>
                                      </p:cBhvr>
                                      <p:tavLst>
                                        <p:tav tm="0">
                                          <p:val>
                                            <p:strVal val="#ppt_x"/>
                                          </p:val>
                                        </p:tav>
                                        <p:tav tm="100000">
                                          <p:val>
                                            <p:strVal val="#ppt_x"/>
                                          </p:val>
                                        </p:tav>
                                      </p:tavLst>
                                    </p:anim>
                                    <p:anim calcmode="lin" valueType="num">
                                      <p:cBhvr>
                                        <p:cTn id="94" dur="1000" fill="hold"/>
                                        <p:tgtEl>
                                          <p:spTgt spid="97"/>
                                        </p:tgtEl>
                                        <p:attrNameLst>
                                          <p:attrName>ppt_y</p:attrName>
                                        </p:attrNameLst>
                                      </p:cBhvr>
                                      <p:tavLst>
                                        <p:tav tm="0">
                                          <p:val>
                                            <p:strVal val="#ppt_y+.1"/>
                                          </p:val>
                                        </p:tav>
                                        <p:tav tm="100000">
                                          <p:val>
                                            <p:strVal val="#ppt_y"/>
                                          </p:val>
                                        </p:tav>
                                      </p:tavLst>
                                    </p:anim>
                                  </p:childTnLst>
                                </p:cTn>
                              </p:par>
                              <p:par>
                                <p:cTn id="95" presetID="42" presetClass="entr" presetSubtype="0" fill="hold" grpId="0" nodeType="withEffect">
                                  <p:stCondLst>
                                    <p:cond delay="0"/>
                                  </p:stCondLst>
                                  <p:childTnLst>
                                    <p:set>
                                      <p:cBhvr>
                                        <p:cTn id="96" dur="1" fill="hold">
                                          <p:stCondLst>
                                            <p:cond delay="0"/>
                                          </p:stCondLst>
                                        </p:cTn>
                                        <p:tgtEl>
                                          <p:spTgt spid="99"/>
                                        </p:tgtEl>
                                        <p:attrNameLst>
                                          <p:attrName>style.visibility</p:attrName>
                                        </p:attrNameLst>
                                      </p:cBhvr>
                                      <p:to>
                                        <p:strVal val="visible"/>
                                      </p:to>
                                    </p:set>
                                    <p:animEffect transition="in" filter="fade">
                                      <p:cBhvr>
                                        <p:cTn id="97" dur="1000"/>
                                        <p:tgtEl>
                                          <p:spTgt spid="99"/>
                                        </p:tgtEl>
                                      </p:cBhvr>
                                    </p:animEffect>
                                    <p:anim calcmode="lin" valueType="num">
                                      <p:cBhvr>
                                        <p:cTn id="98" dur="1000" fill="hold"/>
                                        <p:tgtEl>
                                          <p:spTgt spid="99"/>
                                        </p:tgtEl>
                                        <p:attrNameLst>
                                          <p:attrName>ppt_x</p:attrName>
                                        </p:attrNameLst>
                                      </p:cBhvr>
                                      <p:tavLst>
                                        <p:tav tm="0">
                                          <p:val>
                                            <p:strVal val="#ppt_x"/>
                                          </p:val>
                                        </p:tav>
                                        <p:tav tm="100000">
                                          <p:val>
                                            <p:strVal val="#ppt_x"/>
                                          </p:val>
                                        </p:tav>
                                      </p:tavLst>
                                    </p:anim>
                                    <p:anim calcmode="lin" valueType="num">
                                      <p:cBhvr>
                                        <p:cTn id="99" dur="1000" fill="hold"/>
                                        <p:tgtEl>
                                          <p:spTgt spid="99"/>
                                        </p:tgtEl>
                                        <p:attrNameLst>
                                          <p:attrName>ppt_y</p:attrName>
                                        </p:attrNameLst>
                                      </p:cBhvr>
                                      <p:tavLst>
                                        <p:tav tm="0">
                                          <p:val>
                                            <p:strVal val="#ppt_y+.1"/>
                                          </p:val>
                                        </p:tav>
                                        <p:tav tm="100000">
                                          <p:val>
                                            <p:strVal val="#ppt_y"/>
                                          </p:val>
                                        </p:tav>
                                      </p:tavLst>
                                    </p:anim>
                                  </p:childTnLst>
                                </p:cTn>
                              </p:par>
                            </p:childTnLst>
                          </p:cTn>
                        </p:par>
                      </p:childTnLst>
                    </p:cTn>
                  </p:par>
                  <p:par>
                    <p:cTn id="100" fill="hold">
                      <p:stCondLst>
                        <p:cond delay="indefinite"/>
                      </p:stCondLst>
                      <p:childTnLst>
                        <p:par>
                          <p:cTn id="101" fill="hold">
                            <p:stCondLst>
                              <p:cond delay="0"/>
                            </p:stCondLst>
                            <p:childTnLst>
                              <p:par>
                                <p:cTn id="102" presetID="2" presetClass="entr" presetSubtype="4" fill="hold" grpId="0" nodeType="clickEffect">
                                  <p:stCondLst>
                                    <p:cond delay="0"/>
                                  </p:stCondLst>
                                  <p:childTnLst>
                                    <p:set>
                                      <p:cBhvr>
                                        <p:cTn id="103" dur="1" fill="hold">
                                          <p:stCondLst>
                                            <p:cond delay="0"/>
                                          </p:stCondLst>
                                        </p:cTn>
                                        <p:tgtEl>
                                          <p:spTgt spid="100"/>
                                        </p:tgtEl>
                                        <p:attrNameLst>
                                          <p:attrName>style.visibility</p:attrName>
                                        </p:attrNameLst>
                                      </p:cBhvr>
                                      <p:to>
                                        <p:strVal val="visible"/>
                                      </p:to>
                                    </p:set>
                                    <p:anim calcmode="lin" valueType="num">
                                      <p:cBhvr additive="base">
                                        <p:cTn id="104" dur="500" fill="hold"/>
                                        <p:tgtEl>
                                          <p:spTgt spid="100"/>
                                        </p:tgtEl>
                                        <p:attrNameLst>
                                          <p:attrName>ppt_x</p:attrName>
                                        </p:attrNameLst>
                                      </p:cBhvr>
                                      <p:tavLst>
                                        <p:tav tm="0">
                                          <p:val>
                                            <p:strVal val="#ppt_x"/>
                                          </p:val>
                                        </p:tav>
                                        <p:tav tm="100000">
                                          <p:val>
                                            <p:strVal val="#ppt_x"/>
                                          </p:val>
                                        </p:tav>
                                      </p:tavLst>
                                    </p:anim>
                                    <p:anim calcmode="lin" valueType="num">
                                      <p:cBhvr additive="base">
                                        <p:cTn id="105" dur="500" fill="hold"/>
                                        <p:tgtEl>
                                          <p:spTgt spid="100"/>
                                        </p:tgtEl>
                                        <p:attrNameLst>
                                          <p:attrName>ppt_y</p:attrName>
                                        </p:attrNameLst>
                                      </p:cBhvr>
                                      <p:tavLst>
                                        <p:tav tm="0">
                                          <p:val>
                                            <p:strVal val="1+#ppt_h/2"/>
                                          </p:val>
                                        </p:tav>
                                        <p:tav tm="100000">
                                          <p:val>
                                            <p:strVal val="#ppt_y"/>
                                          </p:val>
                                        </p:tav>
                                      </p:tavLst>
                                    </p:anim>
                                  </p:childTnLst>
                                </p:cTn>
                              </p:par>
                              <p:par>
                                <p:cTn id="106" presetID="2" presetClass="entr" presetSubtype="4" fill="hold" grpId="0" nodeType="withEffect">
                                  <p:stCondLst>
                                    <p:cond delay="0"/>
                                  </p:stCondLst>
                                  <p:childTnLst>
                                    <p:set>
                                      <p:cBhvr>
                                        <p:cTn id="107" dur="1" fill="hold">
                                          <p:stCondLst>
                                            <p:cond delay="0"/>
                                          </p:stCondLst>
                                        </p:cTn>
                                        <p:tgtEl>
                                          <p:spTgt spid="63"/>
                                        </p:tgtEl>
                                        <p:attrNameLst>
                                          <p:attrName>style.visibility</p:attrName>
                                        </p:attrNameLst>
                                      </p:cBhvr>
                                      <p:to>
                                        <p:strVal val="visible"/>
                                      </p:to>
                                    </p:set>
                                    <p:anim calcmode="lin" valueType="num">
                                      <p:cBhvr additive="base">
                                        <p:cTn id="108" dur="500" fill="hold"/>
                                        <p:tgtEl>
                                          <p:spTgt spid="63"/>
                                        </p:tgtEl>
                                        <p:attrNameLst>
                                          <p:attrName>ppt_x</p:attrName>
                                        </p:attrNameLst>
                                      </p:cBhvr>
                                      <p:tavLst>
                                        <p:tav tm="0">
                                          <p:val>
                                            <p:strVal val="#ppt_x"/>
                                          </p:val>
                                        </p:tav>
                                        <p:tav tm="100000">
                                          <p:val>
                                            <p:strVal val="#ppt_x"/>
                                          </p:val>
                                        </p:tav>
                                      </p:tavLst>
                                    </p:anim>
                                    <p:anim calcmode="lin" valueType="num">
                                      <p:cBhvr additive="base">
                                        <p:cTn id="109" dur="500" fill="hold"/>
                                        <p:tgtEl>
                                          <p:spTgt spid="63"/>
                                        </p:tgtEl>
                                        <p:attrNameLst>
                                          <p:attrName>ppt_y</p:attrName>
                                        </p:attrNameLst>
                                      </p:cBhvr>
                                      <p:tavLst>
                                        <p:tav tm="0">
                                          <p:val>
                                            <p:strVal val="1+#ppt_h/2"/>
                                          </p:val>
                                        </p:tav>
                                        <p:tav tm="100000">
                                          <p:val>
                                            <p:strVal val="#ppt_y"/>
                                          </p:val>
                                        </p:tav>
                                      </p:tavLst>
                                    </p:anim>
                                  </p:childTnLst>
                                </p:cTn>
                              </p:par>
                              <p:par>
                                <p:cTn id="110" presetID="2" presetClass="entr" presetSubtype="4" fill="hold" grpId="0" nodeType="withEffect">
                                  <p:stCondLst>
                                    <p:cond delay="0"/>
                                  </p:stCondLst>
                                  <p:childTnLst>
                                    <p:set>
                                      <p:cBhvr>
                                        <p:cTn id="111" dur="1" fill="hold">
                                          <p:stCondLst>
                                            <p:cond delay="0"/>
                                          </p:stCondLst>
                                        </p:cTn>
                                        <p:tgtEl>
                                          <p:spTgt spid="64"/>
                                        </p:tgtEl>
                                        <p:attrNameLst>
                                          <p:attrName>style.visibility</p:attrName>
                                        </p:attrNameLst>
                                      </p:cBhvr>
                                      <p:to>
                                        <p:strVal val="visible"/>
                                      </p:to>
                                    </p:set>
                                    <p:anim calcmode="lin" valueType="num">
                                      <p:cBhvr additive="base">
                                        <p:cTn id="112" dur="500" fill="hold"/>
                                        <p:tgtEl>
                                          <p:spTgt spid="64"/>
                                        </p:tgtEl>
                                        <p:attrNameLst>
                                          <p:attrName>ppt_x</p:attrName>
                                        </p:attrNameLst>
                                      </p:cBhvr>
                                      <p:tavLst>
                                        <p:tav tm="0">
                                          <p:val>
                                            <p:strVal val="#ppt_x"/>
                                          </p:val>
                                        </p:tav>
                                        <p:tav tm="100000">
                                          <p:val>
                                            <p:strVal val="#ppt_x"/>
                                          </p:val>
                                        </p:tav>
                                      </p:tavLst>
                                    </p:anim>
                                    <p:anim calcmode="lin" valueType="num">
                                      <p:cBhvr additive="base">
                                        <p:cTn id="113" dur="500" fill="hold"/>
                                        <p:tgtEl>
                                          <p:spTgt spid="64"/>
                                        </p:tgtEl>
                                        <p:attrNameLst>
                                          <p:attrName>ppt_y</p:attrName>
                                        </p:attrNameLst>
                                      </p:cBhvr>
                                      <p:tavLst>
                                        <p:tav tm="0">
                                          <p:val>
                                            <p:strVal val="1+#ppt_h/2"/>
                                          </p:val>
                                        </p:tav>
                                        <p:tav tm="100000">
                                          <p:val>
                                            <p:strVal val="#ppt_y"/>
                                          </p:val>
                                        </p:tav>
                                      </p:tavLst>
                                    </p:anim>
                                  </p:childTnLst>
                                </p:cTn>
                              </p:par>
                              <p:par>
                                <p:cTn id="114" presetID="2" presetClass="entr" presetSubtype="4" fill="hold" grpId="0" nodeType="withEffect">
                                  <p:stCondLst>
                                    <p:cond delay="0"/>
                                  </p:stCondLst>
                                  <p:childTnLst>
                                    <p:set>
                                      <p:cBhvr>
                                        <p:cTn id="115" dur="1" fill="hold">
                                          <p:stCondLst>
                                            <p:cond delay="0"/>
                                          </p:stCondLst>
                                        </p:cTn>
                                        <p:tgtEl>
                                          <p:spTgt spid="65"/>
                                        </p:tgtEl>
                                        <p:attrNameLst>
                                          <p:attrName>style.visibility</p:attrName>
                                        </p:attrNameLst>
                                      </p:cBhvr>
                                      <p:to>
                                        <p:strVal val="visible"/>
                                      </p:to>
                                    </p:set>
                                    <p:anim calcmode="lin" valueType="num">
                                      <p:cBhvr additive="base">
                                        <p:cTn id="116" dur="500" fill="hold"/>
                                        <p:tgtEl>
                                          <p:spTgt spid="65"/>
                                        </p:tgtEl>
                                        <p:attrNameLst>
                                          <p:attrName>ppt_x</p:attrName>
                                        </p:attrNameLst>
                                      </p:cBhvr>
                                      <p:tavLst>
                                        <p:tav tm="0">
                                          <p:val>
                                            <p:strVal val="#ppt_x"/>
                                          </p:val>
                                        </p:tav>
                                        <p:tav tm="100000">
                                          <p:val>
                                            <p:strVal val="#ppt_x"/>
                                          </p:val>
                                        </p:tav>
                                      </p:tavLst>
                                    </p:anim>
                                    <p:anim calcmode="lin" valueType="num">
                                      <p:cBhvr additive="base">
                                        <p:cTn id="117" dur="500" fill="hold"/>
                                        <p:tgtEl>
                                          <p:spTgt spid="65"/>
                                        </p:tgtEl>
                                        <p:attrNameLst>
                                          <p:attrName>ppt_y</p:attrName>
                                        </p:attrNameLst>
                                      </p:cBhvr>
                                      <p:tavLst>
                                        <p:tav tm="0">
                                          <p:val>
                                            <p:strVal val="1+#ppt_h/2"/>
                                          </p:val>
                                        </p:tav>
                                        <p:tav tm="100000">
                                          <p:val>
                                            <p:strVal val="#ppt_y"/>
                                          </p:val>
                                        </p:tav>
                                      </p:tavLst>
                                    </p:anim>
                                  </p:childTnLst>
                                </p:cTn>
                              </p:par>
                              <p:par>
                                <p:cTn id="118" presetID="2" presetClass="entr" presetSubtype="4" fill="hold" grpId="0" nodeType="withEffect">
                                  <p:stCondLst>
                                    <p:cond delay="0"/>
                                  </p:stCondLst>
                                  <p:childTnLst>
                                    <p:set>
                                      <p:cBhvr>
                                        <p:cTn id="119" dur="1" fill="hold">
                                          <p:stCondLst>
                                            <p:cond delay="0"/>
                                          </p:stCondLst>
                                        </p:cTn>
                                        <p:tgtEl>
                                          <p:spTgt spid="66"/>
                                        </p:tgtEl>
                                        <p:attrNameLst>
                                          <p:attrName>style.visibility</p:attrName>
                                        </p:attrNameLst>
                                      </p:cBhvr>
                                      <p:to>
                                        <p:strVal val="visible"/>
                                      </p:to>
                                    </p:set>
                                    <p:anim calcmode="lin" valueType="num">
                                      <p:cBhvr additive="base">
                                        <p:cTn id="120" dur="500" fill="hold"/>
                                        <p:tgtEl>
                                          <p:spTgt spid="66"/>
                                        </p:tgtEl>
                                        <p:attrNameLst>
                                          <p:attrName>ppt_x</p:attrName>
                                        </p:attrNameLst>
                                      </p:cBhvr>
                                      <p:tavLst>
                                        <p:tav tm="0">
                                          <p:val>
                                            <p:strVal val="#ppt_x"/>
                                          </p:val>
                                        </p:tav>
                                        <p:tav tm="100000">
                                          <p:val>
                                            <p:strVal val="#ppt_x"/>
                                          </p:val>
                                        </p:tav>
                                      </p:tavLst>
                                    </p:anim>
                                    <p:anim calcmode="lin" valueType="num">
                                      <p:cBhvr additive="base">
                                        <p:cTn id="121" dur="500" fill="hold"/>
                                        <p:tgtEl>
                                          <p:spTgt spid="66"/>
                                        </p:tgtEl>
                                        <p:attrNameLst>
                                          <p:attrName>ppt_y</p:attrName>
                                        </p:attrNameLst>
                                      </p:cBhvr>
                                      <p:tavLst>
                                        <p:tav tm="0">
                                          <p:val>
                                            <p:strVal val="1+#ppt_h/2"/>
                                          </p:val>
                                        </p:tav>
                                        <p:tav tm="100000">
                                          <p:val>
                                            <p:strVal val="#ppt_y"/>
                                          </p:val>
                                        </p:tav>
                                      </p:tavLst>
                                    </p:anim>
                                  </p:childTnLst>
                                </p:cTn>
                              </p:par>
                              <p:par>
                                <p:cTn id="122" presetID="2" presetClass="entr" presetSubtype="4" fill="hold" grpId="0" nodeType="withEffect">
                                  <p:stCondLst>
                                    <p:cond delay="0"/>
                                  </p:stCondLst>
                                  <p:childTnLst>
                                    <p:set>
                                      <p:cBhvr>
                                        <p:cTn id="123" dur="1" fill="hold">
                                          <p:stCondLst>
                                            <p:cond delay="0"/>
                                          </p:stCondLst>
                                        </p:cTn>
                                        <p:tgtEl>
                                          <p:spTgt spid="67"/>
                                        </p:tgtEl>
                                        <p:attrNameLst>
                                          <p:attrName>style.visibility</p:attrName>
                                        </p:attrNameLst>
                                      </p:cBhvr>
                                      <p:to>
                                        <p:strVal val="visible"/>
                                      </p:to>
                                    </p:set>
                                    <p:anim calcmode="lin" valueType="num">
                                      <p:cBhvr additive="base">
                                        <p:cTn id="124" dur="500" fill="hold"/>
                                        <p:tgtEl>
                                          <p:spTgt spid="67"/>
                                        </p:tgtEl>
                                        <p:attrNameLst>
                                          <p:attrName>ppt_x</p:attrName>
                                        </p:attrNameLst>
                                      </p:cBhvr>
                                      <p:tavLst>
                                        <p:tav tm="0">
                                          <p:val>
                                            <p:strVal val="#ppt_x"/>
                                          </p:val>
                                        </p:tav>
                                        <p:tav tm="100000">
                                          <p:val>
                                            <p:strVal val="#ppt_x"/>
                                          </p:val>
                                        </p:tav>
                                      </p:tavLst>
                                    </p:anim>
                                    <p:anim calcmode="lin" valueType="num">
                                      <p:cBhvr additive="base">
                                        <p:cTn id="125" dur="500" fill="hold"/>
                                        <p:tgtEl>
                                          <p:spTgt spid="67"/>
                                        </p:tgtEl>
                                        <p:attrNameLst>
                                          <p:attrName>ppt_y</p:attrName>
                                        </p:attrNameLst>
                                      </p:cBhvr>
                                      <p:tavLst>
                                        <p:tav tm="0">
                                          <p:val>
                                            <p:strVal val="1+#ppt_h/2"/>
                                          </p:val>
                                        </p:tav>
                                        <p:tav tm="100000">
                                          <p:val>
                                            <p:strVal val="#ppt_y"/>
                                          </p:val>
                                        </p:tav>
                                      </p:tavLst>
                                    </p:anim>
                                  </p:childTnLst>
                                </p:cTn>
                              </p:par>
                              <p:par>
                                <p:cTn id="126" presetID="2" presetClass="entr" presetSubtype="4" fill="hold" grpId="0" nodeType="withEffect">
                                  <p:stCondLst>
                                    <p:cond delay="0"/>
                                  </p:stCondLst>
                                  <p:childTnLst>
                                    <p:set>
                                      <p:cBhvr>
                                        <p:cTn id="127" dur="1" fill="hold">
                                          <p:stCondLst>
                                            <p:cond delay="0"/>
                                          </p:stCondLst>
                                        </p:cTn>
                                        <p:tgtEl>
                                          <p:spTgt spid="68"/>
                                        </p:tgtEl>
                                        <p:attrNameLst>
                                          <p:attrName>style.visibility</p:attrName>
                                        </p:attrNameLst>
                                      </p:cBhvr>
                                      <p:to>
                                        <p:strVal val="visible"/>
                                      </p:to>
                                    </p:set>
                                    <p:anim calcmode="lin" valueType="num">
                                      <p:cBhvr additive="base">
                                        <p:cTn id="128" dur="500" fill="hold"/>
                                        <p:tgtEl>
                                          <p:spTgt spid="68"/>
                                        </p:tgtEl>
                                        <p:attrNameLst>
                                          <p:attrName>ppt_x</p:attrName>
                                        </p:attrNameLst>
                                      </p:cBhvr>
                                      <p:tavLst>
                                        <p:tav tm="0">
                                          <p:val>
                                            <p:strVal val="#ppt_x"/>
                                          </p:val>
                                        </p:tav>
                                        <p:tav tm="100000">
                                          <p:val>
                                            <p:strVal val="#ppt_x"/>
                                          </p:val>
                                        </p:tav>
                                      </p:tavLst>
                                    </p:anim>
                                    <p:anim calcmode="lin" valueType="num">
                                      <p:cBhvr additive="base">
                                        <p:cTn id="129" dur="500" fill="hold"/>
                                        <p:tgtEl>
                                          <p:spTgt spid="68"/>
                                        </p:tgtEl>
                                        <p:attrNameLst>
                                          <p:attrName>ppt_y</p:attrName>
                                        </p:attrNameLst>
                                      </p:cBhvr>
                                      <p:tavLst>
                                        <p:tav tm="0">
                                          <p:val>
                                            <p:strVal val="1+#ppt_h/2"/>
                                          </p:val>
                                        </p:tav>
                                        <p:tav tm="100000">
                                          <p:val>
                                            <p:strVal val="#ppt_y"/>
                                          </p:val>
                                        </p:tav>
                                      </p:tavLst>
                                    </p:anim>
                                  </p:childTnLst>
                                </p:cTn>
                              </p:par>
                              <p:par>
                                <p:cTn id="130" presetID="2" presetClass="entr" presetSubtype="4" fill="hold" grpId="0" nodeType="withEffect">
                                  <p:stCondLst>
                                    <p:cond delay="0"/>
                                  </p:stCondLst>
                                  <p:childTnLst>
                                    <p:set>
                                      <p:cBhvr>
                                        <p:cTn id="131" dur="1" fill="hold">
                                          <p:stCondLst>
                                            <p:cond delay="0"/>
                                          </p:stCondLst>
                                        </p:cTn>
                                        <p:tgtEl>
                                          <p:spTgt spid="69"/>
                                        </p:tgtEl>
                                        <p:attrNameLst>
                                          <p:attrName>style.visibility</p:attrName>
                                        </p:attrNameLst>
                                      </p:cBhvr>
                                      <p:to>
                                        <p:strVal val="visible"/>
                                      </p:to>
                                    </p:set>
                                    <p:anim calcmode="lin" valueType="num">
                                      <p:cBhvr additive="base">
                                        <p:cTn id="132" dur="500" fill="hold"/>
                                        <p:tgtEl>
                                          <p:spTgt spid="69"/>
                                        </p:tgtEl>
                                        <p:attrNameLst>
                                          <p:attrName>ppt_x</p:attrName>
                                        </p:attrNameLst>
                                      </p:cBhvr>
                                      <p:tavLst>
                                        <p:tav tm="0">
                                          <p:val>
                                            <p:strVal val="#ppt_x"/>
                                          </p:val>
                                        </p:tav>
                                        <p:tav tm="100000">
                                          <p:val>
                                            <p:strVal val="#ppt_x"/>
                                          </p:val>
                                        </p:tav>
                                      </p:tavLst>
                                    </p:anim>
                                    <p:anim calcmode="lin" valueType="num">
                                      <p:cBhvr additive="base">
                                        <p:cTn id="133" dur="500" fill="hold"/>
                                        <p:tgtEl>
                                          <p:spTgt spid="69"/>
                                        </p:tgtEl>
                                        <p:attrNameLst>
                                          <p:attrName>ppt_y</p:attrName>
                                        </p:attrNameLst>
                                      </p:cBhvr>
                                      <p:tavLst>
                                        <p:tav tm="0">
                                          <p:val>
                                            <p:strVal val="1+#ppt_h/2"/>
                                          </p:val>
                                        </p:tav>
                                        <p:tav tm="100000">
                                          <p:val>
                                            <p:strVal val="#ppt_y"/>
                                          </p:val>
                                        </p:tav>
                                      </p:tavLst>
                                    </p:anim>
                                  </p:childTnLst>
                                </p:cTn>
                              </p:par>
                              <p:par>
                                <p:cTn id="134" presetID="2" presetClass="entr" presetSubtype="4" fill="hold" grpId="0" nodeType="withEffect">
                                  <p:stCondLst>
                                    <p:cond delay="0"/>
                                  </p:stCondLst>
                                  <p:childTnLst>
                                    <p:set>
                                      <p:cBhvr>
                                        <p:cTn id="135" dur="1" fill="hold">
                                          <p:stCondLst>
                                            <p:cond delay="0"/>
                                          </p:stCondLst>
                                        </p:cTn>
                                        <p:tgtEl>
                                          <p:spTgt spid="70"/>
                                        </p:tgtEl>
                                        <p:attrNameLst>
                                          <p:attrName>style.visibility</p:attrName>
                                        </p:attrNameLst>
                                      </p:cBhvr>
                                      <p:to>
                                        <p:strVal val="visible"/>
                                      </p:to>
                                    </p:set>
                                    <p:anim calcmode="lin" valueType="num">
                                      <p:cBhvr additive="base">
                                        <p:cTn id="136" dur="500" fill="hold"/>
                                        <p:tgtEl>
                                          <p:spTgt spid="70"/>
                                        </p:tgtEl>
                                        <p:attrNameLst>
                                          <p:attrName>ppt_x</p:attrName>
                                        </p:attrNameLst>
                                      </p:cBhvr>
                                      <p:tavLst>
                                        <p:tav tm="0">
                                          <p:val>
                                            <p:strVal val="#ppt_x"/>
                                          </p:val>
                                        </p:tav>
                                        <p:tav tm="100000">
                                          <p:val>
                                            <p:strVal val="#ppt_x"/>
                                          </p:val>
                                        </p:tav>
                                      </p:tavLst>
                                    </p:anim>
                                    <p:anim calcmode="lin" valueType="num">
                                      <p:cBhvr additive="base">
                                        <p:cTn id="137" dur="500" fill="hold"/>
                                        <p:tgtEl>
                                          <p:spTgt spid="70"/>
                                        </p:tgtEl>
                                        <p:attrNameLst>
                                          <p:attrName>ppt_y</p:attrName>
                                        </p:attrNameLst>
                                      </p:cBhvr>
                                      <p:tavLst>
                                        <p:tav tm="0">
                                          <p:val>
                                            <p:strVal val="1+#ppt_h/2"/>
                                          </p:val>
                                        </p:tav>
                                        <p:tav tm="100000">
                                          <p:val>
                                            <p:strVal val="#ppt_y"/>
                                          </p:val>
                                        </p:tav>
                                      </p:tavLst>
                                    </p:anim>
                                  </p:childTnLst>
                                </p:cTn>
                              </p:par>
                            </p:childTnLst>
                          </p:cTn>
                        </p:par>
                      </p:childTnLst>
                    </p:cTn>
                  </p:par>
                  <p:par>
                    <p:cTn id="138" fill="hold">
                      <p:stCondLst>
                        <p:cond delay="indefinite"/>
                      </p:stCondLst>
                      <p:childTnLst>
                        <p:par>
                          <p:cTn id="139" fill="hold">
                            <p:stCondLst>
                              <p:cond delay="0"/>
                            </p:stCondLst>
                            <p:childTnLst>
                              <p:par>
                                <p:cTn id="140" presetID="3" presetClass="exit" presetSubtype="10" fill="hold" grpId="1" nodeType="clickEffect">
                                  <p:stCondLst>
                                    <p:cond delay="0"/>
                                  </p:stCondLst>
                                  <p:childTnLst>
                                    <p:animEffect transition="out" filter="blinds(horizontal)">
                                      <p:cBhvr>
                                        <p:cTn id="141" dur="500"/>
                                        <p:tgtEl>
                                          <p:spTgt spid="100"/>
                                        </p:tgtEl>
                                      </p:cBhvr>
                                    </p:animEffect>
                                    <p:set>
                                      <p:cBhvr>
                                        <p:cTn id="142" dur="1" fill="hold">
                                          <p:stCondLst>
                                            <p:cond delay="499"/>
                                          </p:stCondLst>
                                        </p:cTn>
                                        <p:tgtEl>
                                          <p:spTgt spid="100"/>
                                        </p:tgtEl>
                                        <p:attrNameLst>
                                          <p:attrName>style.visibility</p:attrName>
                                        </p:attrNameLst>
                                      </p:cBhvr>
                                      <p:to>
                                        <p:strVal val="hidden"/>
                                      </p:to>
                                    </p:set>
                                  </p:childTnLst>
                                </p:cTn>
                              </p:par>
                              <p:par>
                                <p:cTn id="143" presetID="3" presetClass="exit" presetSubtype="10" fill="hold" grpId="1" nodeType="withEffect">
                                  <p:stCondLst>
                                    <p:cond delay="0"/>
                                  </p:stCondLst>
                                  <p:childTnLst>
                                    <p:animEffect transition="out" filter="blinds(horizontal)">
                                      <p:cBhvr>
                                        <p:cTn id="144" dur="500"/>
                                        <p:tgtEl>
                                          <p:spTgt spid="96"/>
                                        </p:tgtEl>
                                      </p:cBhvr>
                                    </p:animEffect>
                                    <p:set>
                                      <p:cBhvr>
                                        <p:cTn id="145" dur="1" fill="hold">
                                          <p:stCondLst>
                                            <p:cond delay="499"/>
                                          </p:stCondLst>
                                        </p:cTn>
                                        <p:tgtEl>
                                          <p:spTgt spid="96"/>
                                        </p:tgtEl>
                                        <p:attrNameLst>
                                          <p:attrName>style.visibility</p:attrName>
                                        </p:attrNameLst>
                                      </p:cBhvr>
                                      <p:to>
                                        <p:strVal val="hidden"/>
                                      </p:to>
                                    </p:set>
                                  </p:childTnLst>
                                </p:cTn>
                              </p:par>
                              <p:par>
                                <p:cTn id="146" presetID="3" presetClass="exit" presetSubtype="10" fill="hold" grpId="1" nodeType="withEffect">
                                  <p:stCondLst>
                                    <p:cond delay="0"/>
                                  </p:stCondLst>
                                  <p:childTnLst>
                                    <p:animEffect transition="out" filter="blinds(horizontal)">
                                      <p:cBhvr>
                                        <p:cTn id="147" dur="500"/>
                                        <p:tgtEl>
                                          <p:spTgt spid="97"/>
                                        </p:tgtEl>
                                      </p:cBhvr>
                                    </p:animEffect>
                                    <p:set>
                                      <p:cBhvr>
                                        <p:cTn id="148" dur="1" fill="hold">
                                          <p:stCondLst>
                                            <p:cond delay="499"/>
                                          </p:stCondLst>
                                        </p:cTn>
                                        <p:tgtEl>
                                          <p:spTgt spid="97"/>
                                        </p:tgtEl>
                                        <p:attrNameLst>
                                          <p:attrName>style.visibility</p:attrName>
                                        </p:attrNameLst>
                                      </p:cBhvr>
                                      <p:to>
                                        <p:strVal val="hidden"/>
                                      </p:to>
                                    </p:set>
                                  </p:childTnLst>
                                </p:cTn>
                              </p:par>
                              <p:par>
                                <p:cTn id="149" presetID="3" presetClass="exit" presetSubtype="10" fill="hold" grpId="1" nodeType="withEffect">
                                  <p:stCondLst>
                                    <p:cond delay="0"/>
                                  </p:stCondLst>
                                  <p:childTnLst>
                                    <p:animEffect transition="out" filter="blinds(horizontal)">
                                      <p:cBhvr>
                                        <p:cTn id="150" dur="500"/>
                                        <p:tgtEl>
                                          <p:spTgt spid="99"/>
                                        </p:tgtEl>
                                      </p:cBhvr>
                                    </p:animEffect>
                                    <p:set>
                                      <p:cBhvr>
                                        <p:cTn id="151" dur="1" fill="hold">
                                          <p:stCondLst>
                                            <p:cond delay="499"/>
                                          </p:stCondLst>
                                        </p:cTn>
                                        <p:tgtEl>
                                          <p:spTgt spid="99"/>
                                        </p:tgtEl>
                                        <p:attrNameLst>
                                          <p:attrName>style.visibility</p:attrName>
                                        </p:attrNameLst>
                                      </p:cBhvr>
                                      <p:to>
                                        <p:strVal val="hidden"/>
                                      </p:to>
                                    </p:set>
                                  </p:childTnLst>
                                </p:cTn>
                              </p:par>
                            </p:childTnLst>
                          </p:cTn>
                        </p:par>
                      </p:childTnLst>
                    </p:cTn>
                  </p:par>
                  <p:par>
                    <p:cTn id="152" fill="hold">
                      <p:stCondLst>
                        <p:cond delay="indefinite"/>
                      </p:stCondLst>
                      <p:childTnLst>
                        <p:par>
                          <p:cTn id="153" fill="hold">
                            <p:stCondLst>
                              <p:cond delay="0"/>
                            </p:stCondLst>
                            <p:childTnLst>
                              <p:par>
                                <p:cTn id="154" presetID="2" presetClass="entr" presetSubtype="4" fill="hold" grpId="0" nodeType="clickEffect">
                                  <p:stCondLst>
                                    <p:cond delay="0"/>
                                  </p:stCondLst>
                                  <p:childTnLst>
                                    <p:set>
                                      <p:cBhvr>
                                        <p:cTn id="155" dur="1" fill="hold">
                                          <p:stCondLst>
                                            <p:cond delay="0"/>
                                          </p:stCondLst>
                                        </p:cTn>
                                        <p:tgtEl>
                                          <p:spTgt spid="101"/>
                                        </p:tgtEl>
                                        <p:attrNameLst>
                                          <p:attrName>style.visibility</p:attrName>
                                        </p:attrNameLst>
                                      </p:cBhvr>
                                      <p:to>
                                        <p:strVal val="visible"/>
                                      </p:to>
                                    </p:set>
                                    <p:anim calcmode="lin" valueType="num">
                                      <p:cBhvr additive="base">
                                        <p:cTn id="156" dur="500" fill="hold"/>
                                        <p:tgtEl>
                                          <p:spTgt spid="101"/>
                                        </p:tgtEl>
                                        <p:attrNameLst>
                                          <p:attrName>ppt_x</p:attrName>
                                        </p:attrNameLst>
                                      </p:cBhvr>
                                      <p:tavLst>
                                        <p:tav tm="0">
                                          <p:val>
                                            <p:strVal val="#ppt_x"/>
                                          </p:val>
                                        </p:tav>
                                        <p:tav tm="100000">
                                          <p:val>
                                            <p:strVal val="#ppt_x"/>
                                          </p:val>
                                        </p:tav>
                                      </p:tavLst>
                                    </p:anim>
                                    <p:anim calcmode="lin" valueType="num">
                                      <p:cBhvr additive="base">
                                        <p:cTn id="157" dur="500" fill="hold"/>
                                        <p:tgtEl>
                                          <p:spTgt spid="101"/>
                                        </p:tgtEl>
                                        <p:attrNameLst>
                                          <p:attrName>ppt_y</p:attrName>
                                        </p:attrNameLst>
                                      </p:cBhvr>
                                      <p:tavLst>
                                        <p:tav tm="0">
                                          <p:val>
                                            <p:strVal val="1+#ppt_h/2"/>
                                          </p:val>
                                        </p:tav>
                                        <p:tav tm="100000">
                                          <p:val>
                                            <p:strVal val="#ppt_y"/>
                                          </p:val>
                                        </p:tav>
                                      </p:tavLst>
                                    </p:anim>
                                  </p:childTnLst>
                                </p:cTn>
                              </p:par>
                              <p:par>
                                <p:cTn id="158" presetID="2" presetClass="entr" presetSubtype="4" fill="hold" grpId="0" nodeType="withEffect">
                                  <p:stCondLst>
                                    <p:cond delay="0"/>
                                  </p:stCondLst>
                                  <p:childTnLst>
                                    <p:set>
                                      <p:cBhvr>
                                        <p:cTn id="159" dur="1" fill="hold">
                                          <p:stCondLst>
                                            <p:cond delay="0"/>
                                          </p:stCondLst>
                                        </p:cTn>
                                        <p:tgtEl>
                                          <p:spTgt spid="102"/>
                                        </p:tgtEl>
                                        <p:attrNameLst>
                                          <p:attrName>style.visibility</p:attrName>
                                        </p:attrNameLst>
                                      </p:cBhvr>
                                      <p:to>
                                        <p:strVal val="visible"/>
                                      </p:to>
                                    </p:set>
                                    <p:anim calcmode="lin" valueType="num">
                                      <p:cBhvr additive="base">
                                        <p:cTn id="160" dur="500" fill="hold"/>
                                        <p:tgtEl>
                                          <p:spTgt spid="102"/>
                                        </p:tgtEl>
                                        <p:attrNameLst>
                                          <p:attrName>ppt_x</p:attrName>
                                        </p:attrNameLst>
                                      </p:cBhvr>
                                      <p:tavLst>
                                        <p:tav tm="0">
                                          <p:val>
                                            <p:strVal val="#ppt_x"/>
                                          </p:val>
                                        </p:tav>
                                        <p:tav tm="100000">
                                          <p:val>
                                            <p:strVal val="#ppt_x"/>
                                          </p:val>
                                        </p:tav>
                                      </p:tavLst>
                                    </p:anim>
                                    <p:anim calcmode="lin" valueType="num">
                                      <p:cBhvr additive="base">
                                        <p:cTn id="161" dur="500" fill="hold"/>
                                        <p:tgtEl>
                                          <p:spTgt spid="102"/>
                                        </p:tgtEl>
                                        <p:attrNameLst>
                                          <p:attrName>ppt_y</p:attrName>
                                        </p:attrNameLst>
                                      </p:cBhvr>
                                      <p:tavLst>
                                        <p:tav tm="0">
                                          <p:val>
                                            <p:strVal val="1+#ppt_h/2"/>
                                          </p:val>
                                        </p:tav>
                                        <p:tav tm="100000">
                                          <p:val>
                                            <p:strVal val="#ppt_y"/>
                                          </p:val>
                                        </p:tav>
                                      </p:tavLst>
                                    </p:anim>
                                  </p:childTnLst>
                                </p:cTn>
                              </p:par>
                            </p:childTnLst>
                          </p:cTn>
                        </p:par>
                      </p:childTnLst>
                    </p:cTn>
                  </p:par>
                  <p:par>
                    <p:cTn id="162" fill="hold">
                      <p:stCondLst>
                        <p:cond delay="indefinite"/>
                      </p:stCondLst>
                      <p:childTnLst>
                        <p:par>
                          <p:cTn id="163" fill="hold">
                            <p:stCondLst>
                              <p:cond delay="0"/>
                            </p:stCondLst>
                            <p:childTnLst>
                              <p:par>
                                <p:cTn id="164" presetID="2" presetClass="entr" presetSubtype="4" fill="hold" grpId="0" nodeType="clickEffect">
                                  <p:stCondLst>
                                    <p:cond delay="0"/>
                                  </p:stCondLst>
                                  <p:childTnLst>
                                    <p:set>
                                      <p:cBhvr>
                                        <p:cTn id="165" dur="1" fill="hold">
                                          <p:stCondLst>
                                            <p:cond delay="0"/>
                                          </p:stCondLst>
                                        </p:cTn>
                                        <p:tgtEl>
                                          <p:spTgt spid="103"/>
                                        </p:tgtEl>
                                        <p:attrNameLst>
                                          <p:attrName>style.visibility</p:attrName>
                                        </p:attrNameLst>
                                      </p:cBhvr>
                                      <p:to>
                                        <p:strVal val="visible"/>
                                      </p:to>
                                    </p:set>
                                    <p:anim calcmode="lin" valueType="num">
                                      <p:cBhvr additive="base">
                                        <p:cTn id="166" dur="500" fill="hold"/>
                                        <p:tgtEl>
                                          <p:spTgt spid="103"/>
                                        </p:tgtEl>
                                        <p:attrNameLst>
                                          <p:attrName>ppt_x</p:attrName>
                                        </p:attrNameLst>
                                      </p:cBhvr>
                                      <p:tavLst>
                                        <p:tav tm="0">
                                          <p:val>
                                            <p:strVal val="#ppt_x"/>
                                          </p:val>
                                        </p:tav>
                                        <p:tav tm="100000">
                                          <p:val>
                                            <p:strVal val="#ppt_x"/>
                                          </p:val>
                                        </p:tav>
                                      </p:tavLst>
                                    </p:anim>
                                    <p:anim calcmode="lin" valueType="num">
                                      <p:cBhvr additive="base">
                                        <p:cTn id="167" dur="500" fill="hold"/>
                                        <p:tgtEl>
                                          <p:spTgt spid="103"/>
                                        </p:tgtEl>
                                        <p:attrNameLst>
                                          <p:attrName>ppt_y</p:attrName>
                                        </p:attrNameLst>
                                      </p:cBhvr>
                                      <p:tavLst>
                                        <p:tav tm="0">
                                          <p:val>
                                            <p:strVal val="1+#ppt_h/2"/>
                                          </p:val>
                                        </p:tav>
                                        <p:tav tm="100000">
                                          <p:val>
                                            <p:strVal val="#ppt_y"/>
                                          </p:val>
                                        </p:tav>
                                      </p:tavLst>
                                    </p:anim>
                                  </p:childTnLst>
                                </p:cTn>
                              </p:par>
                              <p:par>
                                <p:cTn id="168" presetID="2" presetClass="entr" presetSubtype="4" fill="hold" grpId="0" nodeType="withEffect">
                                  <p:stCondLst>
                                    <p:cond delay="0"/>
                                  </p:stCondLst>
                                  <p:childTnLst>
                                    <p:set>
                                      <p:cBhvr>
                                        <p:cTn id="169" dur="1" fill="hold">
                                          <p:stCondLst>
                                            <p:cond delay="0"/>
                                          </p:stCondLst>
                                        </p:cTn>
                                        <p:tgtEl>
                                          <p:spTgt spid="71"/>
                                        </p:tgtEl>
                                        <p:attrNameLst>
                                          <p:attrName>style.visibility</p:attrName>
                                        </p:attrNameLst>
                                      </p:cBhvr>
                                      <p:to>
                                        <p:strVal val="visible"/>
                                      </p:to>
                                    </p:set>
                                    <p:anim calcmode="lin" valueType="num">
                                      <p:cBhvr additive="base">
                                        <p:cTn id="170" dur="500" fill="hold"/>
                                        <p:tgtEl>
                                          <p:spTgt spid="71"/>
                                        </p:tgtEl>
                                        <p:attrNameLst>
                                          <p:attrName>ppt_x</p:attrName>
                                        </p:attrNameLst>
                                      </p:cBhvr>
                                      <p:tavLst>
                                        <p:tav tm="0">
                                          <p:val>
                                            <p:strVal val="#ppt_x"/>
                                          </p:val>
                                        </p:tav>
                                        <p:tav tm="100000">
                                          <p:val>
                                            <p:strVal val="#ppt_x"/>
                                          </p:val>
                                        </p:tav>
                                      </p:tavLst>
                                    </p:anim>
                                    <p:anim calcmode="lin" valueType="num">
                                      <p:cBhvr additive="base">
                                        <p:cTn id="171" dur="500" fill="hold"/>
                                        <p:tgtEl>
                                          <p:spTgt spid="71"/>
                                        </p:tgtEl>
                                        <p:attrNameLst>
                                          <p:attrName>ppt_y</p:attrName>
                                        </p:attrNameLst>
                                      </p:cBhvr>
                                      <p:tavLst>
                                        <p:tav tm="0">
                                          <p:val>
                                            <p:strVal val="1+#ppt_h/2"/>
                                          </p:val>
                                        </p:tav>
                                        <p:tav tm="100000">
                                          <p:val>
                                            <p:strVal val="#ppt_y"/>
                                          </p:val>
                                        </p:tav>
                                      </p:tavLst>
                                    </p:anim>
                                  </p:childTnLst>
                                </p:cTn>
                              </p:par>
                              <p:par>
                                <p:cTn id="172" presetID="2" presetClass="entr" presetSubtype="4" fill="hold" grpId="0" nodeType="withEffect">
                                  <p:stCondLst>
                                    <p:cond delay="0"/>
                                  </p:stCondLst>
                                  <p:childTnLst>
                                    <p:set>
                                      <p:cBhvr>
                                        <p:cTn id="173" dur="1" fill="hold">
                                          <p:stCondLst>
                                            <p:cond delay="0"/>
                                          </p:stCondLst>
                                        </p:cTn>
                                        <p:tgtEl>
                                          <p:spTgt spid="72"/>
                                        </p:tgtEl>
                                        <p:attrNameLst>
                                          <p:attrName>style.visibility</p:attrName>
                                        </p:attrNameLst>
                                      </p:cBhvr>
                                      <p:to>
                                        <p:strVal val="visible"/>
                                      </p:to>
                                    </p:set>
                                    <p:anim calcmode="lin" valueType="num">
                                      <p:cBhvr additive="base">
                                        <p:cTn id="174" dur="500" fill="hold"/>
                                        <p:tgtEl>
                                          <p:spTgt spid="72"/>
                                        </p:tgtEl>
                                        <p:attrNameLst>
                                          <p:attrName>ppt_x</p:attrName>
                                        </p:attrNameLst>
                                      </p:cBhvr>
                                      <p:tavLst>
                                        <p:tav tm="0">
                                          <p:val>
                                            <p:strVal val="#ppt_x"/>
                                          </p:val>
                                        </p:tav>
                                        <p:tav tm="100000">
                                          <p:val>
                                            <p:strVal val="#ppt_x"/>
                                          </p:val>
                                        </p:tav>
                                      </p:tavLst>
                                    </p:anim>
                                    <p:anim calcmode="lin" valueType="num">
                                      <p:cBhvr additive="base">
                                        <p:cTn id="175" dur="500" fill="hold"/>
                                        <p:tgtEl>
                                          <p:spTgt spid="72"/>
                                        </p:tgtEl>
                                        <p:attrNameLst>
                                          <p:attrName>ppt_y</p:attrName>
                                        </p:attrNameLst>
                                      </p:cBhvr>
                                      <p:tavLst>
                                        <p:tav tm="0">
                                          <p:val>
                                            <p:strVal val="1+#ppt_h/2"/>
                                          </p:val>
                                        </p:tav>
                                        <p:tav tm="100000">
                                          <p:val>
                                            <p:strVal val="#ppt_y"/>
                                          </p:val>
                                        </p:tav>
                                      </p:tavLst>
                                    </p:anim>
                                  </p:childTnLst>
                                </p:cTn>
                              </p:par>
                              <p:par>
                                <p:cTn id="176" presetID="2" presetClass="entr" presetSubtype="4" fill="hold" grpId="0" nodeType="withEffect">
                                  <p:stCondLst>
                                    <p:cond delay="0"/>
                                  </p:stCondLst>
                                  <p:childTnLst>
                                    <p:set>
                                      <p:cBhvr>
                                        <p:cTn id="177" dur="1" fill="hold">
                                          <p:stCondLst>
                                            <p:cond delay="0"/>
                                          </p:stCondLst>
                                        </p:cTn>
                                        <p:tgtEl>
                                          <p:spTgt spid="73"/>
                                        </p:tgtEl>
                                        <p:attrNameLst>
                                          <p:attrName>style.visibility</p:attrName>
                                        </p:attrNameLst>
                                      </p:cBhvr>
                                      <p:to>
                                        <p:strVal val="visible"/>
                                      </p:to>
                                    </p:set>
                                    <p:anim calcmode="lin" valueType="num">
                                      <p:cBhvr additive="base">
                                        <p:cTn id="178" dur="500" fill="hold"/>
                                        <p:tgtEl>
                                          <p:spTgt spid="73"/>
                                        </p:tgtEl>
                                        <p:attrNameLst>
                                          <p:attrName>ppt_x</p:attrName>
                                        </p:attrNameLst>
                                      </p:cBhvr>
                                      <p:tavLst>
                                        <p:tav tm="0">
                                          <p:val>
                                            <p:strVal val="#ppt_x"/>
                                          </p:val>
                                        </p:tav>
                                        <p:tav tm="100000">
                                          <p:val>
                                            <p:strVal val="#ppt_x"/>
                                          </p:val>
                                        </p:tav>
                                      </p:tavLst>
                                    </p:anim>
                                    <p:anim calcmode="lin" valueType="num">
                                      <p:cBhvr additive="base">
                                        <p:cTn id="179" dur="500" fill="hold"/>
                                        <p:tgtEl>
                                          <p:spTgt spid="73"/>
                                        </p:tgtEl>
                                        <p:attrNameLst>
                                          <p:attrName>ppt_y</p:attrName>
                                        </p:attrNameLst>
                                      </p:cBhvr>
                                      <p:tavLst>
                                        <p:tav tm="0">
                                          <p:val>
                                            <p:strVal val="1+#ppt_h/2"/>
                                          </p:val>
                                        </p:tav>
                                        <p:tav tm="100000">
                                          <p:val>
                                            <p:strVal val="#ppt_y"/>
                                          </p:val>
                                        </p:tav>
                                      </p:tavLst>
                                    </p:anim>
                                  </p:childTnLst>
                                </p:cTn>
                              </p:par>
                              <p:par>
                                <p:cTn id="180" presetID="2" presetClass="entr" presetSubtype="4" fill="hold" grpId="0" nodeType="withEffect">
                                  <p:stCondLst>
                                    <p:cond delay="0"/>
                                  </p:stCondLst>
                                  <p:childTnLst>
                                    <p:set>
                                      <p:cBhvr>
                                        <p:cTn id="181" dur="1" fill="hold">
                                          <p:stCondLst>
                                            <p:cond delay="0"/>
                                          </p:stCondLst>
                                        </p:cTn>
                                        <p:tgtEl>
                                          <p:spTgt spid="74"/>
                                        </p:tgtEl>
                                        <p:attrNameLst>
                                          <p:attrName>style.visibility</p:attrName>
                                        </p:attrNameLst>
                                      </p:cBhvr>
                                      <p:to>
                                        <p:strVal val="visible"/>
                                      </p:to>
                                    </p:set>
                                    <p:anim calcmode="lin" valueType="num">
                                      <p:cBhvr additive="base">
                                        <p:cTn id="182" dur="500" fill="hold"/>
                                        <p:tgtEl>
                                          <p:spTgt spid="74"/>
                                        </p:tgtEl>
                                        <p:attrNameLst>
                                          <p:attrName>ppt_x</p:attrName>
                                        </p:attrNameLst>
                                      </p:cBhvr>
                                      <p:tavLst>
                                        <p:tav tm="0">
                                          <p:val>
                                            <p:strVal val="#ppt_x"/>
                                          </p:val>
                                        </p:tav>
                                        <p:tav tm="100000">
                                          <p:val>
                                            <p:strVal val="#ppt_x"/>
                                          </p:val>
                                        </p:tav>
                                      </p:tavLst>
                                    </p:anim>
                                    <p:anim calcmode="lin" valueType="num">
                                      <p:cBhvr additive="base">
                                        <p:cTn id="183" dur="500" fill="hold"/>
                                        <p:tgtEl>
                                          <p:spTgt spid="74"/>
                                        </p:tgtEl>
                                        <p:attrNameLst>
                                          <p:attrName>ppt_y</p:attrName>
                                        </p:attrNameLst>
                                      </p:cBhvr>
                                      <p:tavLst>
                                        <p:tav tm="0">
                                          <p:val>
                                            <p:strVal val="1+#ppt_h/2"/>
                                          </p:val>
                                        </p:tav>
                                        <p:tav tm="100000">
                                          <p:val>
                                            <p:strVal val="#ppt_y"/>
                                          </p:val>
                                        </p:tav>
                                      </p:tavLst>
                                    </p:anim>
                                  </p:childTnLst>
                                </p:cTn>
                              </p:par>
                            </p:childTnLst>
                          </p:cTn>
                        </p:par>
                      </p:childTnLst>
                    </p:cTn>
                  </p:par>
                  <p:par>
                    <p:cTn id="184" fill="hold">
                      <p:stCondLst>
                        <p:cond delay="indefinite"/>
                      </p:stCondLst>
                      <p:childTnLst>
                        <p:par>
                          <p:cTn id="185" fill="hold">
                            <p:stCondLst>
                              <p:cond delay="0"/>
                            </p:stCondLst>
                            <p:childTnLst>
                              <p:par>
                                <p:cTn id="186" presetID="3" presetClass="exit" presetSubtype="10" fill="hold" grpId="1" nodeType="clickEffect">
                                  <p:stCondLst>
                                    <p:cond delay="0"/>
                                  </p:stCondLst>
                                  <p:childTnLst>
                                    <p:animEffect transition="out" filter="blinds(horizontal)">
                                      <p:cBhvr>
                                        <p:cTn id="187" dur="500"/>
                                        <p:tgtEl>
                                          <p:spTgt spid="103"/>
                                        </p:tgtEl>
                                      </p:cBhvr>
                                    </p:animEffect>
                                    <p:set>
                                      <p:cBhvr>
                                        <p:cTn id="188" dur="1" fill="hold">
                                          <p:stCondLst>
                                            <p:cond delay="499"/>
                                          </p:stCondLst>
                                        </p:cTn>
                                        <p:tgtEl>
                                          <p:spTgt spid="103"/>
                                        </p:tgtEl>
                                        <p:attrNameLst>
                                          <p:attrName>style.visibility</p:attrName>
                                        </p:attrNameLst>
                                      </p:cBhvr>
                                      <p:to>
                                        <p:strVal val="hidden"/>
                                      </p:to>
                                    </p:set>
                                  </p:childTnLst>
                                </p:cTn>
                              </p:par>
                              <p:par>
                                <p:cTn id="189" presetID="3" presetClass="exit" presetSubtype="10" fill="hold" grpId="1" nodeType="withEffect">
                                  <p:stCondLst>
                                    <p:cond delay="0"/>
                                  </p:stCondLst>
                                  <p:childTnLst>
                                    <p:animEffect transition="out" filter="blinds(horizontal)">
                                      <p:cBhvr>
                                        <p:cTn id="190" dur="500"/>
                                        <p:tgtEl>
                                          <p:spTgt spid="101"/>
                                        </p:tgtEl>
                                      </p:cBhvr>
                                    </p:animEffect>
                                    <p:set>
                                      <p:cBhvr>
                                        <p:cTn id="191" dur="1" fill="hold">
                                          <p:stCondLst>
                                            <p:cond delay="499"/>
                                          </p:stCondLst>
                                        </p:cTn>
                                        <p:tgtEl>
                                          <p:spTgt spid="101"/>
                                        </p:tgtEl>
                                        <p:attrNameLst>
                                          <p:attrName>style.visibility</p:attrName>
                                        </p:attrNameLst>
                                      </p:cBhvr>
                                      <p:to>
                                        <p:strVal val="hidden"/>
                                      </p:to>
                                    </p:set>
                                  </p:childTnLst>
                                </p:cTn>
                              </p:par>
                              <p:par>
                                <p:cTn id="192" presetID="3" presetClass="exit" presetSubtype="10" fill="hold" grpId="1" nodeType="withEffect">
                                  <p:stCondLst>
                                    <p:cond delay="0"/>
                                  </p:stCondLst>
                                  <p:childTnLst>
                                    <p:animEffect transition="out" filter="blinds(horizontal)">
                                      <p:cBhvr>
                                        <p:cTn id="193" dur="500"/>
                                        <p:tgtEl>
                                          <p:spTgt spid="102"/>
                                        </p:tgtEl>
                                      </p:cBhvr>
                                    </p:animEffect>
                                    <p:set>
                                      <p:cBhvr>
                                        <p:cTn id="194" dur="1" fill="hold">
                                          <p:stCondLst>
                                            <p:cond delay="499"/>
                                          </p:stCondLst>
                                        </p:cTn>
                                        <p:tgtEl>
                                          <p:spTgt spid="102"/>
                                        </p:tgtEl>
                                        <p:attrNameLst>
                                          <p:attrName>style.visibility</p:attrName>
                                        </p:attrNameLst>
                                      </p:cBhvr>
                                      <p:to>
                                        <p:strVal val="hidden"/>
                                      </p:to>
                                    </p:set>
                                  </p:childTnLst>
                                </p:cTn>
                              </p:par>
                            </p:childTnLst>
                          </p:cTn>
                        </p:par>
                      </p:childTnLst>
                    </p:cTn>
                  </p:par>
                  <p:par>
                    <p:cTn id="195" fill="hold">
                      <p:stCondLst>
                        <p:cond delay="indefinite"/>
                      </p:stCondLst>
                      <p:childTnLst>
                        <p:par>
                          <p:cTn id="196" fill="hold">
                            <p:stCondLst>
                              <p:cond delay="0"/>
                            </p:stCondLst>
                            <p:childTnLst>
                              <p:par>
                                <p:cTn id="197" presetID="2" presetClass="entr" presetSubtype="4" fill="hold" grpId="0" nodeType="clickEffect">
                                  <p:stCondLst>
                                    <p:cond delay="0"/>
                                  </p:stCondLst>
                                  <p:childTnLst>
                                    <p:set>
                                      <p:cBhvr>
                                        <p:cTn id="198" dur="1" fill="hold">
                                          <p:stCondLst>
                                            <p:cond delay="0"/>
                                          </p:stCondLst>
                                        </p:cTn>
                                        <p:tgtEl>
                                          <p:spTgt spid="105"/>
                                        </p:tgtEl>
                                        <p:attrNameLst>
                                          <p:attrName>style.visibility</p:attrName>
                                        </p:attrNameLst>
                                      </p:cBhvr>
                                      <p:to>
                                        <p:strVal val="visible"/>
                                      </p:to>
                                    </p:set>
                                    <p:anim calcmode="lin" valueType="num">
                                      <p:cBhvr additive="base">
                                        <p:cTn id="199" dur="500" fill="hold"/>
                                        <p:tgtEl>
                                          <p:spTgt spid="105"/>
                                        </p:tgtEl>
                                        <p:attrNameLst>
                                          <p:attrName>ppt_x</p:attrName>
                                        </p:attrNameLst>
                                      </p:cBhvr>
                                      <p:tavLst>
                                        <p:tav tm="0">
                                          <p:val>
                                            <p:strVal val="#ppt_x"/>
                                          </p:val>
                                        </p:tav>
                                        <p:tav tm="100000">
                                          <p:val>
                                            <p:strVal val="#ppt_x"/>
                                          </p:val>
                                        </p:tav>
                                      </p:tavLst>
                                    </p:anim>
                                    <p:anim calcmode="lin" valueType="num">
                                      <p:cBhvr additive="base">
                                        <p:cTn id="200" dur="500" fill="hold"/>
                                        <p:tgtEl>
                                          <p:spTgt spid="105"/>
                                        </p:tgtEl>
                                        <p:attrNameLst>
                                          <p:attrName>ppt_y</p:attrName>
                                        </p:attrNameLst>
                                      </p:cBhvr>
                                      <p:tavLst>
                                        <p:tav tm="0">
                                          <p:val>
                                            <p:strVal val="1+#ppt_h/2"/>
                                          </p:val>
                                        </p:tav>
                                        <p:tav tm="100000">
                                          <p:val>
                                            <p:strVal val="#ppt_y"/>
                                          </p:val>
                                        </p:tav>
                                      </p:tavLst>
                                    </p:anim>
                                  </p:childTnLst>
                                </p:cTn>
                              </p:par>
                              <p:par>
                                <p:cTn id="201" presetID="2" presetClass="entr" presetSubtype="4" fill="hold" grpId="0" nodeType="withEffect">
                                  <p:stCondLst>
                                    <p:cond delay="0"/>
                                  </p:stCondLst>
                                  <p:childTnLst>
                                    <p:set>
                                      <p:cBhvr>
                                        <p:cTn id="202" dur="1" fill="hold">
                                          <p:stCondLst>
                                            <p:cond delay="0"/>
                                          </p:stCondLst>
                                        </p:cTn>
                                        <p:tgtEl>
                                          <p:spTgt spid="106"/>
                                        </p:tgtEl>
                                        <p:attrNameLst>
                                          <p:attrName>style.visibility</p:attrName>
                                        </p:attrNameLst>
                                      </p:cBhvr>
                                      <p:to>
                                        <p:strVal val="visible"/>
                                      </p:to>
                                    </p:set>
                                    <p:anim calcmode="lin" valueType="num">
                                      <p:cBhvr additive="base">
                                        <p:cTn id="203" dur="500" fill="hold"/>
                                        <p:tgtEl>
                                          <p:spTgt spid="106"/>
                                        </p:tgtEl>
                                        <p:attrNameLst>
                                          <p:attrName>ppt_x</p:attrName>
                                        </p:attrNameLst>
                                      </p:cBhvr>
                                      <p:tavLst>
                                        <p:tav tm="0">
                                          <p:val>
                                            <p:strVal val="#ppt_x"/>
                                          </p:val>
                                        </p:tav>
                                        <p:tav tm="100000">
                                          <p:val>
                                            <p:strVal val="#ppt_x"/>
                                          </p:val>
                                        </p:tav>
                                      </p:tavLst>
                                    </p:anim>
                                    <p:anim calcmode="lin" valueType="num">
                                      <p:cBhvr additive="base">
                                        <p:cTn id="204" dur="500" fill="hold"/>
                                        <p:tgtEl>
                                          <p:spTgt spid="106"/>
                                        </p:tgtEl>
                                        <p:attrNameLst>
                                          <p:attrName>ppt_y</p:attrName>
                                        </p:attrNameLst>
                                      </p:cBhvr>
                                      <p:tavLst>
                                        <p:tav tm="0">
                                          <p:val>
                                            <p:strVal val="1+#ppt_h/2"/>
                                          </p:val>
                                        </p:tav>
                                        <p:tav tm="100000">
                                          <p:val>
                                            <p:strVal val="#ppt_y"/>
                                          </p:val>
                                        </p:tav>
                                      </p:tavLst>
                                    </p:anim>
                                  </p:childTnLst>
                                </p:cTn>
                              </p:par>
                            </p:childTnLst>
                          </p:cTn>
                        </p:par>
                      </p:childTnLst>
                    </p:cTn>
                  </p:par>
                  <p:par>
                    <p:cTn id="205" fill="hold">
                      <p:stCondLst>
                        <p:cond delay="indefinite"/>
                      </p:stCondLst>
                      <p:childTnLst>
                        <p:par>
                          <p:cTn id="206" fill="hold">
                            <p:stCondLst>
                              <p:cond delay="0"/>
                            </p:stCondLst>
                            <p:childTnLst>
                              <p:par>
                                <p:cTn id="207" presetID="2" presetClass="entr" presetSubtype="4" fill="hold" grpId="0" nodeType="clickEffect">
                                  <p:stCondLst>
                                    <p:cond delay="0"/>
                                  </p:stCondLst>
                                  <p:childTnLst>
                                    <p:set>
                                      <p:cBhvr>
                                        <p:cTn id="208" dur="1" fill="hold">
                                          <p:stCondLst>
                                            <p:cond delay="0"/>
                                          </p:stCondLst>
                                        </p:cTn>
                                        <p:tgtEl>
                                          <p:spTgt spid="107"/>
                                        </p:tgtEl>
                                        <p:attrNameLst>
                                          <p:attrName>style.visibility</p:attrName>
                                        </p:attrNameLst>
                                      </p:cBhvr>
                                      <p:to>
                                        <p:strVal val="visible"/>
                                      </p:to>
                                    </p:set>
                                    <p:anim calcmode="lin" valueType="num">
                                      <p:cBhvr additive="base">
                                        <p:cTn id="209" dur="500" fill="hold"/>
                                        <p:tgtEl>
                                          <p:spTgt spid="107"/>
                                        </p:tgtEl>
                                        <p:attrNameLst>
                                          <p:attrName>ppt_x</p:attrName>
                                        </p:attrNameLst>
                                      </p:cBhvr>
                                      <p:tavLst>
                                        <p:tav tm="0">
                                          <p:val>
                                            <p:strVal val="#ppt_x"/>
                                          </p:val>
                                        </p:tav>
                                        <p:tav tm="100000">
                                          <p:val>
                                            <p:strVal val="#ppt_x"/>
                                          </p:val>
                                        </p:tav>
                                      </p:tavLst>
                                    </p:anim>
                                    <p:anim calcmode="lin" valueType="num">
                                      <p:cBhvr additive="base">
                                        <p:cTn id="210" dur="500" fill="hold"/>
                                        <p:tgtEl>
                                          <p:spTgt spid="107"/>
                                        </p:tgtEl>
                                        <p:attrNameLst>
                                          <p:attrName>ppt_y</p:attrName>
                                        </p:attrNameLst>
                                      </p:cBhvr>
                                      <p:tavLst>
                                        <p:tav tm="0">
                                          <p:val>
                                            <p:strVal val="1+#ppt_h/2"/>
                                          </p:val>
                                        </p:tav>
                                        <p:tav tm="100000">
                                          <p:val>
                                            <p:strVal val="#ppt_y"/>
                                          </p:val>
                                        </p:tav>
                                      </p:tavLst>
                                    </p:anim>
                                  </p:childTnLst>
                                </p:cTn>
                              </p:par>
                              <p:par>
                                <p:cTn id="211" presetID="2" presetClass="entr" presetSubtype="4" fill="hold" grpId="0" nodeType="withEffect">
                                  <p:stCondLst>
                                    <p:cond delay="0"/>
                                  </p:stCondLst>
                                  <p:childTnLst>
                                    <p:set>
                                      <p:cBhvr>
                                        <p:cTn id="212" dur="1" fill="hold">
                                          <p:stCondLst>
                                            <p:cond delay="0"/>
                                          </p:stCondLst>
                                        </p:cTn>
                                        <p:tgtEl>
                                          <p:spTgt spid="75"/>
                                        </p:tgtEl>
                                        <p:attrNameLst>
                                          <p:attrName>style.visibility</p:attrName>
                                        </p:attrNameLst>
                                      </p:cBhvr>
                                      <p:to>
                                        <p:strVal val="visible"/>
                                      </p:to>
                                    </p:set>
                                    <p:anim calcmode="lin" valueType="num">
                                      <p:cBhvr additive="base">
                                        <p:cTn id="213" dur="500" fill="hold"/>
                                        <p:tgtEl>
                                          <p:spTgt spid="75"/>
                                        </p:tgtEl>
                                        <p:attrNameLst>
                                          <p:attrName>ppt_x</p:attrName>
                                        </p:attrNameLst>
                                      </p:cBhvr>
                                      <p:tavLst>
                                        <p:tav tm="0">
                                          <p:val>
                                            <p:strVal val="#ppt_x"/>
                                          </p:val>
                                        </p:tav>
                                        <p:tav tm="100000">
                                          <p:val>
                                            <p:strVal val="#ppt_x"/>
                                          </p:val>
                                        </p:tav>
                                      </p:tavLst>
                                    </p:anim>
                                    <p:anim calcmode="lin" valueType="num">
                                      <p:cBhvr additive="base">
                                        <p:cTn id="214" dur="500" fill="hold"/>
                                        <p:tgtEl>
                                          <p:spTgt spid="75"/>
                                        </p:tgtEl>
                                        <p:attrNameLst>
                                          <p:attrName>ppt_y</p:attrName>
                                        </p:attrNameLst>
                                      </p:cBhvr>
                                      <p:tavLst>
                                        <p:tav tm="0">
                                          <p:val>
                                            <p:strVal val="1+#ppt_h/2"/>
                                          </p:val>
                                        </p:tav>
                                        <p:tav tm="100000">
                                          <p:val>
                                            <p:strVal val="#ppt_y"/>
                                          </p:val>
                                        </p:tav>
                                      </p:tavLst>
                                    </p:anim>
                                  </p:childTnLst>
                                </p:cTn>
                              </p:par>
                              <p:par>
                                <p:cTn id="215" presetID="2" presetClass="entr" presetSubtype="4" fill="hold" grpId="0" nodeType="withEffect">
                                  <p:stCondLst>
                                    <p:cond delay="0"/>
                                  </p:stCondLst>
                                  <p:childTnLst>
                                    <p:set>
                                      <p:cBhvr>
                                        <p:cTn id="216" dur="1" fill="hold">
                                          <p:stCondLst>
                                            <p:cond delay="0"/>
                                          </p:stCondLst>
                                        </p:cTn>
                                        <p:tgtEl>
                                          <p:spTgt spid="76"/>
                                        </p:tgtEl>
                                        <p:attrNameLst>
                                          <p:attrName>style.visibility</p:attrName>
                                        </p:attrNameLst>
                                      </p:cBhvr>
                                      <p:to>
                                        <p:strVal val="visible"/>
                                      </p:to>
                                    </p:set>
                                    <p:anim calcmode="lin" valueType="num">
                                      <p:cBhvr additive="base">
                                        <p:cTn id="217" dur="500" fill="hold"/>
                                        <p:tgtEl>
                                          <p:spTgt spid="76"/>
                                        </p:tgtEl>
                                        <p:attrNameLst>
                                          <p:attrName>ppt_x</p:attrName>
                                        </p:attrNameLst>
                                      </p:cBhvr>
                                      <p:tavLst>
                                        <p:tav tm="0">
                                          <p:val>
                                            <p:strVal val="#ppt_x"/>
                                          </p:val>
                                        </p:tav>
                                        <p:tav tm="100000">
                                          <p:val>
                                            <p:strVal val="#ppt_x"/>
                                          </p:val>
                                        </p:tav>
                                      </p:tavLst>
                                    </p:anim>
                                    <p:anim calcmode="lin" valueType="num">
                                      <p:cBhvr additive="base">
                                        <p:cTn id="218" dur="500" fill="hold"/>
                                        <p:tgtEl>
                                          <p:spTgt spid="76"/>
                                        </p:tgtEl>
                                        <p:attrNameLst>
                                          <p:attrName>ppt_y</p:attrName>
                                        </p:attrNameLst>
                                      </p:cBhvr>
                                      <p:tavLst>
                                        <p:tav tm="0">
                                          <p:val>
                                            <p:strVal val="1+#ppt_h/2"/>
                                          </p:val>
                                        </p:tav>
                                        <p:tav tm="100000">
                                          <p:val>
                                            <p:strVal val="#ppt_y"/>
                                          </p:val>
                                        </p:tav>
                                      </p:tavLst>
                                    </p:anim>
                                  </p:childTnLst>
                                </p:cTn>
                              </p:par>
                              <p:par>
                                <p:cTn id="219" presetID="2" presetClass="entr" presetSubtype="4" fill="hold" grpId="0" nodeType="withEffect">
                                  <p:stCondLst>
                                    <p:cond delay="0"/>
                                  </p:stCondLst>
                                  <p:childTnLst>
                                    <p:set>
                                      <p:cBhvr>
                                        <p:cTn id="220" dur="1" fill="hold">
                                          <p:stCondLst>
                                            <p:cond delay="0"/>
                                          </p:stCondLst>
                                        </p:cTn>
                                        <p:tgtEl>
                                          <p:spTgt spid="77"/>
                                        </p:tgtEl>
                                        <p:attrNameLst>
                                          <p:attrName>style.visibility</p:attrName>
                                        </p:attrNameLst>
                                      </p:cBhvr>
                                      <p:to>
                                        <p:strVal val="visible"/>
                                      </p:to>
                                    </p:set>
                                    <p:anim calcmode="lin" valueType="num">
                                      <p:cBhvr additive="base">
                                        <p:cTn id="221" dur="500" fill="hold"/>
                                        <p:tgtEl>
                                          <p:spTgt spid="77"/>
                                        </p:tgtEl>
                                        <p:attrNameLst>
                                          <p:attrName>ppt_x</p:attrName>
                                        </p:attrNameLst>
                                      </p:cBhvr>
                                      <p:tavLst>
                                        <p:tav tm="0">
                                          <p:val>
                                            <p:strVal val="#ppt_x"/>
                                          </p:val>
                                        </p:tav>
                                        <p:tav tm="100000">
                                          <p:val>
                                            <p:strVal val="#ppt_x"/>
                                          </p:val>
                                        </p:tav>
                                      </p:tavLst>
                                    </p:anim>
                                    <p:anim calcmode="lin" valueType="num">
                                      <p:cBhvr additive="base">
                                        <p:cTn id="222" dur="500" fill="hold"/>
                                        <p:tgtEl>
                                          <p:spTgt spid="77"/>
                                        </p:tgtEl>
                                        <p:attrNameLst>
                                          <p:attrName>ppt_y</p:attrName>
                                        </p:attrNameLst>
                                      </p:cBhvr>
                                      <p:tavLst>
                                        <p:tav tm="0">
                                          <p:val>
                                            <p:strVal val="1+#ppt_h/2"/>
                                          </p:val>
                                        </p:tav>
                                        <p:tav tm="100000">
                                          <p:val>
                                            <p:strVal val="#ppt_y"/>
                                          </p:val>
                                        </p:tav>
                                      </p:tavLst>
                                    </p:anim>
                                  </p:childTnLst>
                                </p:cTn>
                              </p:par>
                            </p:childTnLst>
                          </p:cTn>
                        </p:par>
                      </p:childTnLst>
                    </p:cTn>
                  </p:par>
                  <p:par>
                    <p:cTn id="223" fill="hold">
                      <p:stCondLst>
                        <p:cond delay="indefinite"/>
                      </p:stCondLst>
                      <p:childTnLst>
                        <p:par>
                          <p:cTn id="224" fill="hold">
                            <p:stCondLst>
                              <p:cond delay="0"/>
                            </p:stCondLst>
                            <p:childTnLst>
                              <p:par>
                                <p:cTn id="225" presetID="2" presetClass="entr" presetSubtype="4" fill="hold" grpId="0" nodeType="clickEffect">
                                  <p:stCondLst>
                                    <p:cond delay="0"/>
                                  </p:stCondLst>
                                  <p:childTnLst>
                                    <p:set>
                                      <p:cBhvr>
                                        <p:cTn id="226" dur="1" fill="hold">
                                          <p:stCondLst>
                                            <p:cond delay="0"/>
                                          </p:stCondLst>
                                        </p:cTn>
                                        <p:tgtEl>
                                          <p:spTgt spid="109"/>
                                        </p:tgtEl>
                                        <p:attrNameLst>
                                          <p:attrName>style.visibility</p:attrName>
                                        </p:attrNameLst>
                                      </p:cBhvr>
                                      <p:to>
                                        <p:strVal val="visible"/>
                                      </p:to>
                                    </p:set>
                                    <p:anim calcmode="lin" valueType="num">
                                      <p:cBhvr additive="base">
                                        <p:cTn id="227" dur="500" fill="hold"/>
                                        <p:tgtEl>
                                          <p:spTgt spid="109"/>
                                        </p:tgtEl>
                                        <p:attrNameLst>
                                          <p:attrName>ppt_x</p:attrName>
                                        </p:attrNameLst>
                                      </p:cBhvr>
                                      <p:tavLst>
                                        <p:tav tm="0">
                                          <p:val>
                                            <p:strVal val="#ppt_x"/>
                                          </p:val>
                                        </p:tav>
                                        <p:tav tm="100000">
                                          <p:val>
                                            <p:strVal val="#ppt_x"/>
                                          </p:val>
                                        </p:tav>
                                      </p:tavLst>
                                    </p:anim>
                                    <p:anim calcmode="lin" valueType="num">
                                      <p:cBhvr additive="base">
                                        <p:cTn id="228" dur="500" fill="hold"/>
                                        <p:tgtEl>
                                          <p:spTgt spid="109"/>
                                        </p:tgtEl>
                                        <p:attrNameLst>
                                          <p:attrName>ppt_y</p:attrName>
                                        </p:attrNameLst>
                                      </p:cBhvr>
                                      <p:tavLst>
                                        <p:tav tm="0">
                                          <p:val>
                                            <p:strVal val="1+#ppt_h/2"/>
                                          </p:val>
                                        </p:tav>
                                        <p:tav tm="100000">
                                          <p:val>
                                            <p:strVal val="#ppt_y"/>
                                          </p:val>
                                        </p:tav>
                                      </p:tavLst>
                                    </p:anim>
                                  </p:childTnLst>
                                </p:cTn>
                              </p:par>
                              <p:par>
                                <p:cTn id="229" presetID="2" presetClass="entr" presetSubtype="4" fill="hold" grpId="0" nodeType="withEffect">
                                  <p:stCondLst>
                                    <p:cond delay="0"/>
                                  </p:stCondLst>
                                  <p:childTnLst>
                                    <p:set>
                                      <p:cBhvr>
                                        <p:cTn id="230" dur="1" fill="hold">
                                          <p:stCondLst>
                                            <p:cond delay="0"/>
                                          </p:stCondLst>
                                        </p:cTn>
                                        <p:tgtEl>
                                          <p:spTgt spid="111"/>
                                        </p:tgtEl>
                                        <p:attrNameLst>
                                          <p:attrName>style.visibility</p:attrName>
                                        </p:attrNameLst>
                                      </p:cBhvr>
                                      <p:to>
                                        <p:strVal val="visible"/>
                                      </p:to>
                                    </p:set>
                                    <p:anim calcmode="lin" valueType="num">
                                      <p:cBhvr additive="base">
                                        <p:cTn id="231" dur="500" fill="hold"/>
                                        <p:tgtEl>
                                          <p:spTgt spid="111"/>
                                        </p:tgtEl>
                                        <p:attrNameLst>
                                          <p:attrName>ppt_x</p:attrName>
                                        </p:attrNameLst>
                                      </p:cBhvr>
                                      <p:tavLst>
                                        <p:tav tm="0">
                                          <p:val>
                                            <p:strVal val="#ppt_x"/>
                                          </p:val>
                                        </p:tav>
                                        <p:tav tm="100000">
                                          <p:val>
                                            <p:strVal val="#ppt_x"/>
                                          </p:val>
                                        </p:tav>
                                      </p:tavLst>
                                    </p:anim>
                                    <p:anim calcmode="lin" valueType="num">
                                      <p:cBhvr additive="base">
                                        <p:cTn id="232" dur="500" fill="hold"/>
                                        <p:tgtEl>
                                          <p:spTgt spid="111"/>
                                        </p:tgtEl>
                                        <p:attrNameLst>
                                          <p:attrName>ppt_y</p:attrName>
                                        </p:attrNameLst>
                                      </p:cBhvr>
                                      <p:tavLst>
                                        <p:tav tm="0">
                                          <p:val>
                                            <p:strVal val="1+#ppt_h/2"/>
                                          </p:val>
                                        </p:tav>
                                        <p:tav tm="100000">
                                          <p:val>
                                            <p:strVal val="#ppt_y"/>
                                          </p:val>
                                        </p:tav>
                                      </p:tavLst>
                                    </p:anim>
                                  </p:childTnLst>
                                </p:cTn>
                              </p:par>
                              <p:par>
                                <p:cTn id="233" presetID="2" presetClass="entr" presetSubtype="4" fill="hold" grpId="0" nodeType="withEffect">
                                  <p:stCondLst>
                                    <p:cond delay="0"/>
                                  </p:stCondLst>
                                  <p:childTnLst>
                                    <p:set>
                                      <p:cBhvr>
                                        <p:cTn id="234" dur="1" fill="hold">
                                          <p:stCondLst>
                                            <p:cond delay="0"/>
                                          </p:stCondLst>
                                        </p:cTn>
                                        <p:tgtEl>
                                          <p:spTgt spid="110"/>
                                        </p:tgtEl>
                                        <p:attrNameLst>
                                          <p:attrName>style.visibility</p:attrName>
                                        </p:attrNameLst>
                                      </p:cBhvr>
                                      <p:to>
                                        <p:strVal val="visible"/>
                                      </p:to>
                                    </p:set>
                                    <p:anim calcmode="lin" valueType="num">
                                      <p:cBhvr additive="base">
                                        <p:cTn id="235" dur="500" fill="hold"/>
                                        <p:tgtEl>
                                          <p:spTgt spid="110"/>
                                        </p:tgtEl>
                                        <p:attrNameLst>
                                          <p:attrName>ppt_x</p:attrName>
                                        </p:attrNameLst>
                                      </p:cBhvr>
                                      <p:tavLst>
                                        <p:tav tm="0">
                                          <p:val>
                                            <p:strVal val="#ppt_x"/>
                                          </p:val>
                                        </p:tav>
                                        <p:tav tm="100000">
                                          <p:val>
                                            <p:strVal val="#ppt_x"/>
                                          </p:val>
                                        </p:tav>
                                      </p:tavLst>
                                    </p:anim>
                                    <p:anim calcmode="lin" valueType="num">
                                      <p:cBhvr additive="base">
                                        <p:cTn id="236" dur="500" fill="hold"/>
                                        <p:tgtEl>
                                          <p:spTgt spid="110"/>
                                        </p:tgtEl>
                                        <p:attrNameLst>
                                          <p:attrName>ppt_y</p:attrName>
                                        </p:attrNameLst>
                                      </p:cBhvr>
                                      <p:tavLst>
                                        <p:tav tm="0">
                                          <p:val>
                                            <p:strVal val="1+#ppt_h/2"/>
                                          </p:val>
                                        </p:tav>
                                        <p:tav tm="100000">
                                          <p:val>
                                            <p:strVal val="#ppt_y"/>
                                          </p:val>
                                        </p:tav>
                                      </p:tavLst>
                                    </p:anim>
                                  </p:childTnLst>
                                </p:cTn>
                              </p:par>
                            </p:childTnLst>
                          </p:cTn>
                        </p:par>
                      </p:childTnLst>
                    </p:cTn>
                  </p:par>
                  <p:par>
                    <p:cTn id="237" fill="hold">
                      <p:stCondLst>
                        <p:cond delay="indefinite"/>
                      </p:stCondLst>
                      <p:childTnLst>
                        <p:par>
                          <p:cTn id="238" fill="hold">
                            <p:stCondLst>
                              <p:cond delay="0"/>
                            </p:stCondLst>
                            <p:childTnLst>
                              <p:par>
                                <p:cTn id="239" presetID="2" presetClass="entr" presetSubtype="4" fill="hold" grpId="0" nodeType="clickEffect">
                                  <p:stCondLst>
                                    <p:cond delay="0"/>
                                  </p:stCondLst>
                                  <p:childTnLst>
                                    <p:set>
                                      <p:cBhvr>
                                        <p:cTn id="240" dur="1" fill="hold">
                                          <p:stCondLst>
                                            <p:cond delay="0"/>
                                          </p:stCondLst>
                                        </p:cTn>
                                        <p:tgtEl>
                                          <p:spTgt spid="112"/>
                                        </p:tgtEl>
                                        <p:attrNameLst>
                                          <p:attrName>style.visibility</p:attrName>
                                        </p:attrNameLst>
                                      </p:cBhvr>
                                      <p:to>
                                        <p:strVal val="visible"/>
                                      </p:to>
                                    </p:set>
                                    <p:anim calcmode="lin" valueType="num">
                                      <p:cBhvr additive="base">
                                        <p:cTn id="241" dur="500" fill="hold"/>
                                        <p:tgtEl>
                                          <p:spTgt spid="112"/>
                                        </p:tgtEl>
                                        <p:attrNameLst>
                                          <p:attrName>ppt_x</p:attrName>
                                        </p:attrNameLst>
                                      </p:cBhvr>
                                      <p:tavLst>
                                        <p:tav tm="0">
                                          <p:val>
                                            <p:strVal val="#ppt_x"/>
                                          </p:val>
                                        </p:tav>
                                        <p:tav tm="100000">
                                          <p:val>
                                            <p:strVal val="#ppt_x"/>
                                          </p:val>
                                        </p:tav>
                                      </p:tavLst>
                                    </p:anim>
                                    <p:anim calcmode="lin" valueType="num">
                                      <p:cBhvr additive="base">
                                        <p:cTn id="242" dur="500" fill="hold"/>
                                        <p:tgtEl>
                                          <p:spTgt spid="112"/>
                                        </p:tgtEl>
                                        <p:attrNameLst>
                                          <p:attrName>ppt_y</p:attrName>
                                        </p:attrNameLst>
                                      </p:cBhvr>
                                      <p:tavLst>
                                        <p:tav tm="0">
                                          <p:val>
                                            <p:strVal val="1+#ppt_h/2"/>
                                          </p:val>
                                        </p:tav>
                                        <p:tav tm="100000">
                                          <p:val>
                                            <p:strVal val="#ppt_y"/>
                                          </p:val>
                                        </p:tav>
                                      </p:tavLst>
                                    </p:anim>
                                  </p:childTnLst>
                                </p:cTn>
                              </p:par>
                              <p:par>
                                <p:cTn id="243" presetID="2" presetClass="entr" presetSubtype="4" fill="hold" grpId="0" nodeType="withEffect">
                                  <p:stCondLst>
                                    <p:cond delay="0"/>
                                  </p:stCondLst>
                                  <p:childTnLst>
                                    <p:set>
                                      <p:cBhvr>
                                        <p:cTn id="244" dur="1" fill="hold">
                                          <p:stCondLst>
                                            <p:cond delay="0"/>
                                          </p:stCondLst>
                                        </p:cTn>
                                        <p:tgtEl>
                                          <p:spTgt spid="78"/>
                                        </p:tgtEl>
                                        <p:attrNameLst>
                                          <p:attrName>style.visibility</p:attrName>
                                        </p:attrNameLst>
                                      </p:cBhvr>
                                      <p:to>
                                        <p:strVal val="visible"/>
                                      </p:to>
                                    </p:set>
                                    <p:anim calcmode="lin" valueType="num">
                                      <p:cBhvr additive="base">
                                        <p:cTn id="245" dur="500" fill="hold"/>
                                        <p:tgtEl>
                                          <p:spTgt spid="78"/>
                                        </p:tgtEl>
                                        <p:attrNameLst>
                                          <p:attrName>ppt_x</p:attrName>
                                        </p:attrNameLst>
                                      </p:cBhvr>
                                      <p:tavLst>
                                        <p:tav tm="0">
                                          <p:val>
                                            <p:strVal val="#ppt_x"/>
                                          </p:val>
                                        </p:tav>
                                        <p:tav tm="100000">
                                          <p:val>
                                            <p:strVal val="#ppt_x"/>
                                          </p:val>
                                        </p:tav>
                                      </p:tavLst>
                                    </p:anim>
                                    <p:anim calcmode="lin" valueType="num">
                                      <p:cBhvr additive="base">
                                        <p:cTn id="246" dur="500" fill="hold"/>
                                        <p:tgtEl>
                                          <p:spTgt spid="78"/>
                                        </p:tgtEl>
                                        <p:attrNameLst>
                                          <p:attrName>ppt_y</p:attrName>
                                        </p:attrNameLst>
                                      </p:cBhvr>
                                      <p:tavLst>
                                        <p:tav tm="0">
                                          <p:val>
                                            <p:strVal val="1+#ppt_h/2"/>
                                          </p:val>
                                        </p:tav>
                                        <p:tav tm="100000">
                                          <p:val>
                                            <p:strVal val="#ppt_y"/>
                                          </p:val>
                                        </p:tav>
                                      </p:tavLst>
                                    </p:anim>
                                  </p:childTnLst>
                                </p:cTn>
                              </p:par>
                              <p:par>
                                <p:cTn id="247" presetID="2" presetClass="entr" presetSubtype="4" fill="hold" grpId="0" nodeType="withEffect">
                                  <p:stCondLst>
                                    <p:cond delay="0"/>
                                  </p:stCondLst>
                                  <p:childTnLst>
                                    <p:set>
                                      <p:cBhvr>
                                        <p:cTn id="248" dur="1" fill="hold">
                                          <p:stCondLst>
                                            <p:cond delay="0"/>
                                          </p:stCondLst>
                                        </p:cTn>
                                        <p:tgtEl>
                                          <p:spTgt spid="79"/>
                                        </p:tgtEl>
                                        <p:attrNameLst>
                                          <p:attrName>style.visibility</p:attrName>
                                        </p:attrNameLst>
                                      </p:cBhvr>
                                      <p:to>
                                        <p:strVal val="visible"/>
                                      </p:to>
                                    </p:set>
                                    <p:anim calcmode="lin" valueType="num">
                                      <p:cBhvr additive="base">
                                        <p:cTn id="249" dur="500" fill="hold"/>
                                        <p:tgtEl>
                                          <p:spTgt spid="79"/>
                                        </p:tgtEl>
                                        <p:attrNameLst>
                                          <p:attrName>ppt_x</p:attrName>
                                        </p:attrNameLst>
                                      </p:cBhvr>
                                      <p:tavLst>
                                        <p:tav tm="0">
                                          <p:val>
                                            <p:strVal val="#ppt_x"/>
                                          </p:val>
                                        </p:tav>
                                        <p:tav tm="100000">
                                          <p:val>
                                            <p:strVal val="#ppt_x"/>
                                          </p:val>
                                        </p:tav>
                                      </p:tavLst>
                                    </p:anim>
                                    <p:anim calcmode="lin" valueType="num">
                                      <p:cBhvr additive="base">
                                        <p:cTn id="250" dur="500" fill="hold"/>
                                        <p:tgtEl>
                                          <p:spTgt spid="79"/>
                                        </p:tgtEl>
                                        <p:attrNameLst>
                                          <p:attrName>ppt_y</p:attrName>
                                        </p:attrNameLst>
                                      </p:cBhvr>
                                      <p:tavLst>
                                        <p:tav tm="0">
                                          <p:val>
                                            <p:strVal val="1+#ppt_h/2"/>
                                          </p:val>
                                        </p:tav>
                                        <p:tav tm="100000">
                                          <p:val>
                                            <p:strVal val="#ppt_y"/>
                                          </p:val>
                                        </p:tav>
                                      </p:tavLst>
                                    </p:anim>
                                  </p:childTnLst>
                                </p:cTn>
                              </p:par>
                              <p:par>
                                <p:cTn id="251" presetID="2" presetClass="entr" presetSubtype="4" fill="hold" grpId="0" nodeType="withEffect">
                                  <p:stCondLst>
                                    <p:cond delay="0"/>
                                  </p:stCondLst>
                                  <p:childTnLst>
                                    <p:set>
                                      <p:cBhvr>
                                        <p:cTn id="252" dur="1" fill="hold">
                                          <p:stCondLst>
                                            <p:cond delay="0"/>
                                          </p:stCondLst>
                                        </p:cTn>
                                        <p:tgtEl>
                                          <p:spTgt spid="80"/>
                                        </p:tgtEl>
                                        <p:attrNameLst>
                                          <p:attrName>style.visibility</p:attrName>
                                        </p:attrNameLst>
                                      </p:cBhvr>
                                      <p:to>
                                        <p:strVal val="visible"/>
                                      </p:to>
                                    </p:set>
                                    <p:anim calcmode="lin" valueType="num">
                                      <p:cBhvr additive="base">
                                        <p:cTn id="253" dur="500" fill="hold"/>
                                        <p:tgtEl>
                                          <p:spTgt spid="80"/>
                                        </p:tgtEl>
                                        <p:attrNameLst>
                                          <p:attrName>ppt_x</p:attrName>
                                        </p:attrNameLst>
                                      </p:cBhvr>
                                      <p:tavLst>
                                        <p:tav tm="0">
                                          <p:val>
                                            <p:strVal val="#ppt_x"/>
                                          </p:val>
                                        </p:tav>
                                        <p:tav tm="100000">
                                          <p:val>
                                            <p:strVal val="#ppt_x"/>
                                          </p:val>
                                        </p:tav>
                                      </p:tavLst>
                                    </p:anim>
                                    <p:anim calcmode="lin" valueType="num">
                                      <p:cBhvr additive="base">
                                        <p:cTn id="254" dur="500" fill="hold"/>
                                        <p:tgtEl>
                                          <p:spTgt spid="80"/>
                                        </p:tgtEl>
                                        <p:attrNameLst>
                                          <p:attrName>ppt_y</p:attrName>
                                        </p:attrNameLst>
                                      </p:cBhvr>
                                      <p:tavLst>
                                        <p:tav tm="0">
                                          <p:val>
                                            <p:strVal val="1+#ppt_h/2"/>
                                          </p:val>
                                        </p:tav>
                                        <p:tav tm="100000">
                                          <p:val>
                                            <p:strVal val="#ppt_y"/>
                                          </p:val>
                                        </p:tav>
                                      </p:tavLst>
                                    </p:anim>
                                  </p:childTnLst>
                                </p:cTn>
                              </p:par>
                              <p:par>
                                <p:cTn id="255" presetID="2" presetClass="entr" presetSubtype="4" fill="hold" grpId="0" nodeType="withEffect">
                                  <p:stCondLst>
                                    <p:cond delay="0"/>
                                  </p:stCondLst>
                                  <p:childTnLst>
                                    <p:set>
                                      <p:cBhvr>
                                        <p:cTn id="256" dur="1" fill="hold">
                                          <p:stCondLst>
                                            <p:cond delay="0"/>
                                          </p:stCondLst>
                                        </p:cTn>
                                        <p:tgtEl>
                                          <p:spTgt spid="81"/>
                                        </p:tgtEl>
                                        <p:attrNameLst>
                                          <p:attrName>style.visibility</p:attrName>
                                        </p:attrNameLst>
                                      </p:cBhvr>
                                      <p:to>
                                        <p:strVal val="visible"/>
                                      </p:to>
                                    </p:set>
                                    <p:anim calcmode="lin" valueType="num">
                                      <p:cBhvr additive="base">
                                        <p:cTn id="257" dur="500" fill="hold"/>
                                        <p:tgtEl>
                                          <p:spTgt spid="81"/>
                                        </p:tgtEl>
                                        <p:attrNameLst>
                                          <p:attrName>ppt_x</p:attrName>
                                        </p:attrNameLst>
                                      </p:cBhvr>
                                      <p:tavLst>
                                        <p:tav tm="0">
                                          <p:val>
                                            <p:strVal val="#ppt_x"/>
                                          </p:val>
                                        </p:tav>
                                        <p:tav tm="100000">
                                          <p:val>
                                            <p:strVal val="#ppt_x"/>
                                          </p:val>
                                        </p:tav>
                                      </p:tavLst>
                                    </p:anim>
                                    <p:anim calcmode="lin" valueType="num">
                                      <p:cBhvr additive="base">
                                        <p:cTn id="258" dur="500" fill="hold"/>
                                        <p:tgtEl>
                                          <p:spTgt spid="81"/>
                                        </p:tgtEl>
                                        <p:attrNameLst>
                                          <p:attrName>ppt_y</p:attrName>
                                        </p:attrNameLst>
                                      </p:cBhvr>
                                      <p:tavLst>
                                        <p:tav tm="0">
                                          <p:val>
                                            <p:strVal val="1+#ppt_h/2"/>
                                          </p:val>
                                        </p:tav>
                                        <p:tav tm="100000">
                                          <p:val>
                                            <p:strVal val="#ppt_y"/>
                                          </p:val>
                                        </p:tav>
                                      </p:tavLst>
                                    </p:anim>
                                  </p:childTnLst>
                                </p:cTn>
                              </p:par>
                              <p:par>
                                <p:cTn id="259" presetID="2" presetClass="entr" presetSubtype="4" fill="hold" grpId="0" nodeType="withEffect">
                                  <p:stCondLst>
                                    <p:cond delay="0"/>
                                  </p:stCondLst>
                                  <p:childTnLst>
                                    <p:set>
                                      <p:cBhvr>
                                        <p:cTn id="260" dur="1" fill="hold">
                                          <p:stCondLst>
                                            <p:cond delay="0"/>
                                          </p:stCondLst>
                                        </p:cTn>
                                        <p:tgtEl>
                                          <p:spTgt spid="82"/>
                                        </p:tgtEl>
                                        <p:attrNameLst>
                                          <p:attrName>style.visibility</p:attrName>
                                        </p:attrNameLst>
                                      </p:cBhvr>
                                      <p:to>
                                        <p:strVal val="visible"/>
                                      </p:to>
                                    </p:set>
                                    <p:anim calcmode="lin" valueType="num">
                                      <p:cBhvr additive="base">
                                        <p:cTn id="261" dur="500" fill="hold"/>
                                        <p:tgtEl>
                                          <p:spTgt spid="82"/>
                                        </p:tgtEl>
                                        <p:attrNameLst>
                                          <p:attrName>ppt_x</p:attrName>
                                        </p:attrNameLst>
                                      </p:cBhvr>
                                      <p:tavLst>
                                        <p:tav tm="0">
                                          <p:val>
                                            <p:strVal val="#ppt_x"/>
                                          </p:val>
                                        </p:tav>
                                        <p:tav tm="100000">
                                          <p:val>
                                            <p:strVal val="#ppt_x"/>
                                          </p:val>
                                        </p:tav>
                                      </p:tavLst>
                                    </p:anim>
                                    <p:anim calcmode="lin" valueType="num">
                                      <p:cBhvr additive="base">
                                        <p:cTn id="262" dur="500" fill="hold"/>
                                        <p:tgtEl>
                                          <p:spTgt spid="82"/>
                                        </p:tgtEl>
                                        <p:attrNameLst>
                                          <p:attrName>ppt_y</p:attrName>
                                        </p:attrNameLst>
                                      </p:cBhvr>
                                      <p:tavLst>
                                        <p:tav tm="0">
                                          <p:val>
                                            <p:strVal val="1+#ppt_h/2"/>
                                          </p:val>
                                        </p:tav>
                                        <p:tav tm="100000">
                                          <p:val>
                                            <p:strVal val="#ppt_y"/>
                                          </p:val>
                                        </p:tav>
                                      </p:tavLst>
                                    </p:anim>
                                  </p:childTnLst>
                                </p:cTn>
                              </p:par>
                              <p:par>
                                <p:cTn id="263" presetID="2" presetClass="entr" presetSubtype="4" fill="hold" grpId="0" nodeType="withEffect">
                                  <p:stCondLst>
                                    <p:cond delay="0"/>
                                  </p:stCondLst>
                                  <p:childTnLst>
                                    <p:set>
                                      <p:cBhvr>
                                        <p:cTn id="264" dur="1" fill="hold">
                                          <p:stCondLst>
                                            <p:cond delay="0"/>
                                          </p:stCondLst>
                                        </p:cTn>
                                        <p:tgtEl>
                                          <p:spTgt spid="83"/>
                                        </p:tgtEl>
                                        <p:attrNameLst>
                                          <p:attrName>style.visibility</p:attrName>
                                        </p:attrNameLst>
                                      </p:cBhvr>
                                      <p:to>
                                        <p:strVal val="visible"/>
                                      </p:to>
                                    </p:set>
                                    <p:anim calcmode="lin" valueType="num">
                                      <p:cBhvr additive="base">
                                        <p:cTn id="265" dur="500" fill="hold"/>
                                        <p:tgtEl>
                                          <p:spTgt spid="83"/>
                                        </p:tgtEl>
                                        <p:attrNameLst>
                                          <p:attrName>ppt_x</p:attrName>
                                        </p:attrNameLst>
                                      </p:cBhvr>
                                      <p:tavLst>
                                        <p:tav tm="0">
                                          <p:val>
                                            <p:strVal val="#ppt_x"/>
                                          </p:val>
                                        </p:tav>
                                        <p:tav tm="100000">
                                          <p:val>
                                            <p:strVal val="#ppt_x"/>
                                          </p:val>
                                        </p:tav>
                                      </p:tavLst>
                                    </p:anim>
                                    <p:anim calcmode="lin" valueType="num">
                                      <p:cBhvr additive="base">
                                        <p:cTn id="266" dur="500" fill="hold"/>
                                        <p:tgtEl>
                                          <p:spTgt spid="83"/>
                                        </p:tgtEl>
                                        <p:attrNameLst>
                                          <p:attrName>ppt_y</p:attrName>
                                        </p:attrNameLst>
                                      </p:cBhvr>
                                      <p:tavLst>
                                        <p:tav tm="0">
                                          <p:val>
                                            <p:strVal val="1+#ppt_h/2"/>
                                          </p:val>
                                        </p:tav>
                                        <p:tav tm="100000">
                                          <p:val>
                                            <p:strVal val="#ppt_y"/>
                                          </p:val>
                                        </p:tav>
                                      </p:tavLst>
                                    </p:anim>
                                  </p:childTnLst>
                                </p:cTn>
                              </p:par>
                            </p:childTnLst>
                          </p:cTn>
                        </p:par>
                      </p:childTnLst>
                    </p:cTn>
                  </p:par>
                  <p:par>
                    <p:cTn id="267" fill="hold">
                      <p:stCondLst>
                        <p:cond delay="indefinite"/>
                      </p:stCondLst>
                      <p:childTnLst>
                        <p:par>
                          <p:cTn id="268" fill="hold">
                            <p:stCondLst>
                              <p:cond delay="0"/>
                            </p:stCondLst>
                            <p:childTnLst>
                              <p:par>
                                <p:cTn id="269" presetID="3" presetClass="exit" presetSubtype="10" fill="hold" grpId="1" nodeType="clickEffect">
                                  <p:stCondLst>
                                    <p:cond delay="0"/>
                                  </p:stCondLst>
                                  <p:childTnLst>
                                    <p:animEffect transition="out" filter="blinds(horizontal)">
                                      <p:cBhvr>
                                        <p:cTn id="270" dur="500"/>
                                        <p:tgtEl>
                                          <p:spTgt spid="112"/>
                                        </p:tgtEl>
                                      </p:cBhvr>
                                    </p:animEffect>
                                    <p:set>
                                      <p:cBhvr>
                                        <p:cTn id="271" dur="1" fill="hold">
                                          <p:stCondLst>
                                            <p:cond delay="499"/>
                                          </p:stCondLst>
                                        </p:cTn>
                                        <p:tgtEl>
                                          <p:spTgt spid="112"/>
                                        </p:tgtEl>
                                        <p:attrNameLst>
                                          <p:attrName>style.visibility</p:attrName>
                                        </p:attrNameLst>
                                      </p:cBhvr>
                                      <p:to>
                                        <p:strVal val="hidden"/>
                                      </p:to>
                                    </p:set>
                                  </p:childTnLst>
                                </p:cTn>
                              </p:par>
                              <p:par>
                                <p:cTn id="272" presetID="3" presetClass="exit" presetSubtype="10" fill="hold" grpId="1" nodeType="withEffect">
                                  <p:stCondLst>
                                    <p:cond delay="0"/>
                                  </p:stCondLst>
                                  <p:childTnLst>
                                    <p:animEffect transition="out" filter="blinds(horizontal)">
                                      <p:cBhvr>
                                        <p:cTn id="273" dur="500"/>
                                        <p:tgtEl>
                                          <p:spTgt spid="109"/>
                                        </p:tgtEl>
                                      </p:cBhvr>
                                    </p:animEffect>
                                    <p:set>
                                      <p:cBhvr>
                                        <p:cTn id="274" dur="1" fill="hold">
                                          <p:stCondLst>
                                            <p:cond delay="499"/>
                                          </p:stCondLst>
                                        </p:cTn>
                                        <p:tgtEl>
                                          <p:spTgt spid="109"/>
                                        </p:tgtEl>
                                        <p:attrNameLst>
                                          <p:attrName>style.visibility</p:attrName>
                                        </p:attrNameLst>
                                      </p:cBhvr>
                                      <p:to>
                                        <p:strVal val="hidden"/>
                                      </p:to>
                                    </p:set>
                                  </p:childTnLst>
                                </p:cTn>
                              </p:par>
                              <p:par>
                                <p:cTn id="275" presetID="3" presetClass="exit" presetSubtype="10" fill="hold" grpId="1" nodeType="withEffect">
                                  <p:stCondLst>
                                    <p:cond delay="0"/>
                                  </p:stCondLst>
                                  <p:childTnLst>
                                    <p:animEffect transition="out" filter="blinds(horizontal)">
                                      <p:cBhvr>
                                        <p:cTn id="276" dur="500"/>
                                        <p:tgtEl>
                                          <p:spTgt spid="110"/>
                                        </p:tgtEl>
                                      </p:cBhvr>
                                    </p:animEffect>
                                    <p:set>
                                      <p:cBhvr>
                                        <p:cTn id="277" dur="1" fill="hold">
                                          <p:stCondLst>
                                            <p:cond delay="499"/>
                                          </p:stCondLst>
                                        </p:cTn>
                                        <p:tgtEl>
                                          <p:spTgt spid="1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50" grpId="0"/>
      <p:bldP spid="51" grpId="0"/>
      <p:bldP spid="61" grpId="0"/>
      <p:bldP spid="62" grpId="0"/>
      <p:bldP spid="63" grpId="0"/>
      <p:bldP spid="64" grpId="0"/>
      <p:bldP spid="65" grpId="0"/>
      <p:bldP spid="66" grpId="0"/>
      <p:bldP spid="67" grpId="0"/>
      <p:bldP spid="68" grpId="0"/>
      <p:bldP spid="69" grpId="0"/>
      <p:bldP spid="70" grpId="0"/>
      <p:bldP spid="71" grpId="0"/>
      <p:bldP spid="72" grpId="0"/>
      <p:bldP spid="73" grpId="0"/>
      <p:bldP spid="74" grpId="0"/>
      <p:bldP spid="75" grpId="0"/>
      <p:bldP spid="76" grpId="0"/>
      <p:bldP spid="77" grpId="0"/>
      <p:bldP spid="78" grpId="0"/>
      <p:bldP spid="79" grpId="0"/>
      <p:bldP spid="80" grpId="0"/>
      <p:bldP spid="81" grpId="0"/>
      <p:bldP spid="82" grpId="0"/>
      <p:bldP spid="83" grpId="0"/>
      <p:bldP spid="89" grpId="0"/>
      <p:bldP spid="89" grpId="1"/>
      <p:bldP spid="88" grpId="0" animBg="1"/>
      <p:bldP spid="88" grpId="1" animBg="1"/>
      <p:bldP spid="92" grpId="0" animBg="1"/>
      <p:bldP spid="92" grpId="1" animBg="1"/>
      <p:bldP spid="93" grpId="0" animBg="1"/>
      <p:bldP spid="93" grpId="1" animBg="1"/>
      <p:bldP spid="94" grpId="0"/>
      <p:bldP spid="94" grpId="1"/>
      <p:bldP spid="95" grpId="0" animBg="1"/>
      <p:bldP spid="95" grpId="1" animBg="1"/>
      <p:bldP spid="96" grpId="0"/>
      <p:bldP spid="96" grpId="1"/>
      <p:bldP spid="97" grpId="0" animBg="1"/>
      <p:bldP spid="97" grpId="1" animBg="1"/>
      <p:bldP spid="99" grpId="0" animBg="1"/>
      <p:bldP spid="99" grpId="1" animBg="1"/>
      <p:bldP spid="100" grpId="0" animBg="1"/>
      <p:bldP spid="100" grpId="1" animBg="1"/>
      <p:bldP spid="101" grpId="0"/>
      <p:bldP spid="101" grpId="1"/>
      <p:bldP spid="102" grpId="0" animBg="1"/>
      <p:bldP spid="102" grpId="1" animBg="1"/>
      <p:bldP spid="103" grpId="0" animBg="1"/>
      <p:bldP spid="103" grpId="1" animBg="1"/>
      <p:bldP spid="105" grpId="0"/>
      <p:bldP spid="106" grpId="0" animBg="1"/>
      <p:bldP spid="107" grpId="0" animBg="1"/>
      <p:bldP spid="109" grpId="0"/>
      <p:bldP spid="109" grpId="1"/>
      <p:bldP spid="110" grpId="0" animBg="1"/>
      <p:bldP spid="110" grpId="1" animBg="1"/>
      <p:bldP spid="111" grpId="0" animBg="1"/>
      <p:bldP spid="112" grpId="0" animBg="1"/>
      <p:bldP spid="112"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186616" y="1567151"/>
            <a:ext cx="601980" cy="453927"/>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UTM Avo" panose="02040603050506020204" pitchFamily="18" charset="0"/>
                <a:cs typeface="Times New Roman" pitchFamily="18" charset="0"/>
              </a:rPr>
              <a:t>T</a:t>
            </a:r>
            <a:endParaRPr lang="vi-VN" dirty="0">
              <a:solidFill>
                <a:sysClr val="windowText" lastClr="000000"/>
              </a:solidFill>
              <a:latin typeface="Times New Roman" pitchFamily="18" charset="0"/>
              <a:cs typeface="Times New Roman" pitchFamily="18" charset="0"/>
            </a:endParaRPr>
          </a:p>
        </p:txBody>
      </p:sp>
      <p:sp>
        <p:nvSpPr>
          <p:cNvPr id="4" name="Rectangle 3"/>
          <p:cNvSpPr/>
          <p:nvPr/>
        </p:nvSpPr>
        <p:spPr>
          <a:xfrm>
            <a:off x="1818145" y="1581064"/>
            <a:ext cx="601980" cy="453927"/>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5" name="Rectangle 4"/>
          <p:cNvSpPr/>
          <p:nvPr/>
        </p:nvSpPr>
        <p:spPr>
          <a:xfrm>
            <a:off x="2346248" y="1580467"/>
            <a:ext cx="601980" cy="453927"/>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6" name="Rectangle 5"/>
          <p:cNvSpPr/>
          <p:nvPr/>
        </p:nvSpPr>
        <p:spPr>
          <a:xfrm>
            <a:off x="2915460" y="1553513"/>
            <a:ext cx="550099" cy="453927"/>
          </a:xfrm>
          <a:prstGeom prst="rect">
            <a:avLst/>
          </a:prstGeom>
          <a:ln/>
        </p:spPr>
        <p:style>
          <a:lnRef idx="3">
            <a:schemeClr val="lt1"/>
          </a:lnRef>
          <a:fillRef idx="1">
            <a:schemeClr val="accent4"/>
          </a:fillRef>
          <a:effectRef idx="1">
            <a:schemeClr val="accent4"/>
          </a:effectRef>
          <a:fontRef idx="minor">
            <a:schemeClr val="lt1"/>
          </a:fontRef>
        </p:style>
        <p:txBody>
          <a:bodyPr rtlCol="0" anchor="ctr"/>
          <a:lstStyle/>
          <a:p>
            <a:pPr algn="ctr"/>
            <a:endParaRPr lang="vi-VN" dirty="0">
              <a:latin typeface="Times New Roman" pitchFamily="18" charset="0"/>
              <a:cs typeface="Times New Roman" pitchFamily="18" charset="0"/>
            </a:endParaRPr>
          </a:p>
        </p:txBody>
      </p:sp>
      <p:sp>
        <p:nvSpPr>
          <p:cNvPr id="7" name="Rectangle 6"/>
          <p:cNvSpPr/>
          <p:nvPr/>
        </p:nvSpPr>
        <p:spPr>
          <a:xfrm>
            <a:off x="1162555" y="2034424"/>
            <a:ext cx="609600" cy="465866"/>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UTM Avo" panose="02040603050506020204" pitchFamily="18" charset="0"/>
                <a:cs typeface="Times New Roman" pitchFamily="18" charset="0"/>
              </a:rPr>
              <a:t>H</a:t>
            </a:r>
            <a:endParaRPr lang="vi-VN" dirty="0">
              <a:solidFill>
                <a:sysClr val="windowText" lastClr="000000"/>
              </a:solidFill>
              <a:latin typeface="Times New Roman" pitchFamily="18" charset="0"/>
              <a:cs typeface="Times New Roman" pitchFamily="18" charset="0"/>
            </a:endParaRPr>
          </a:p>
        </p:txBody>
      </p:sp>
      <p:sp>
        <p:nvSpPr>
          <p:cNvPr id="8" name="Rectangle 7"/>
          <p:cNvSpPr/>
          <p:nvPr/>
        </p:nvSpPr>
        <p:spPr>
          <a:xfrm>
            <a:off x="1772155" y="2035334"/>
            <a:ext cx="609600" cy="465866"/>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UTM Avo" panose="02040603050506020204" pitchFamily="18" charset="0"/>
                <a:cs typeface="Times New Roman" pitchFamily="18" charset="0"/>
              </a:rPr>
              <a:t>U</a:t>
            </a:r>
            <a:endParaRPr lang="vi-VN" dirty="0">
              <a:solidFill>
                <a:sysClr val="windowText" lastClr="000000"/>
              </a:solidFill>
              <a:latin typeface="Times New Roman" pitchFamily="18" charset="0"/>
              <a:cs typeface="Times New Roman" pitchFamily="18" charset="0"/>
            </a:endParaRPr>
          </a:p>
        </p:txBody>
      </p:sp>
      <p:sp>
        <p:nvSpPr>
          <p:cNvPr id="9" name="Rectangle 8"/>
          <p:cNvSpPr/>
          <p:nvPr/>
        </p:nvSpPr>
        <p:spPr>
          <a:xfrm>
            <a:off x="2289501" y="2035332"/>
            <a:ext cx="609600" cy="465866"/>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UTM Avo" panose="02040603050506020204" pitchFamily="18" charset="0"/>
                <a:cs typeface="Times New Roman" pitchFamily="18" charset="0"/>
              </a:rPr>
              <a:t>Y</a:t>
            </a:r>
            <a:endParaRPr lang="vi-VN" dirty="0">
              <a:solidFill>
                <a:sysClr val="windowText" lastClr="000000"/>
              </a:solidFill>
              <a:latin typeface="Times New Roman" pitchFamily="18" charset="0"/>
              <a:cs typeface="Times New Roman" pitchFamily="18" charset="0"/>
            </a:endParaRPr>
          </a:p>
        </p:txBody>
      </p:sp>
      <p:sp>
        <p:nvSpPr>
          <p:cNvPr id="10" name="Rectangle 9"/>
          <p:cNvSpPr/>
          <p:nvPr/>
        </p:nvSpPr>
        <p:spPr>
          <a:xfrm>
            <a:off x="2882713" y="2049892"/>
            <a:ext cx="609600" cy="465866"/>
          </a:xfrm>
          <a:prstGeom prst="rect">
            <a:avLst/>
          </a:prstGeom>
          <a:ln/>
        </p:spPr>
        <p:style>
          <a:lnRef idx="3">
            <a:schemeClr val="lt1"/>
          </a:lnRef>
          <a:fillRef idx="1">
            <a:schemeClr val="accent4"/>
          </a:fillRef>
          <a:effectRef idx="1">
            <a:schemeClr val="accent4"/>
          </a:effectRef>
          <a:fontRef idx="minor">
            <a:schemeClr val="lt1"/>
          </a:fontRef>
        </p:style>
        <p:txBody>
          <a:bodyPr rtlCol="0" anchor="ctr"/>
          <a:lstStyle/>
          <a:p>
            <a:pPr algn="ctr"/>
            <a:r>
              <a:rPr lang="en-US" dirty="0">
                <a:solidFill>
                  <a:srgbClr val="FF0000"/>
                </a:solidFill>
                <a:latin typeface="UTM Avo" panose="02040603050506020204" pitchFamily="18" charset="0"/>
                <a:cs typeface="Times New Roman" pitchFamily="18" charset="0"/>
              </a:rPr>
              <a:t>Ê</a:t>
            </a:r>
            <a:endParaRPr lang="vi-VN" dirty="0">
              <a:solidFill>
                <a:srgbClr val="FF0000"/>
              </a:solidFill>
              <a:latin typeface="Times New Roman" pitchFamily="18" charset="0"/>
              <a:cs typeface="Times New Roman" pitchFamily="18" charset="0"/>
            </a:endParaRPr>
          </a:p>
        </p:txBody>
      </p:sp>
      <p:sp>
        <p:nvSpPr>
          <p:cNvPr id="11" name="Rectangle 10"/>
          <p:cNvSpPr/>
          <p:nvPr/>
        </p:nvSpPr>
        <p:spPr>
          <a:xfrm>
            <a:off x="552955" y="2029664"/>
            <a:ext cx="609600" cy="465866"/>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UTM Avo" panose="02040603050506020204" pitchFamily="18" charset="0"/>
                <a:cs typeface="Times New Roman" pitchFamily="18" charset="0"/>
              </a:rPr>
              <a:t>K</a:t>
            </a:r>
            <a:endParaRPr lang="vi-VN" dirty="0">
              <a:solidFill>
                <a:sysClr val="windowText" lastClr="000000"/>
              </a:solidFill>
              <a:latin typeface="Times New Roman" pitchFamily="18" charset="0"/>
              <a:cs typeface="Times New Roman" pitchFamily="18" charset="0"/>
            </a:endParaRPr>
          </a:p>
        </p:txBody>
      </p:sp>
      <p:sp>
        <p:nvSpPr>
          <p:cNvPr id="12" name="Rectangle 11"/>
          <p:cNvSpPr/>
          <p:nvPr/>
        </p:nvSpPr>
        <p:spPr>
          <a:xfrm>
            <a:off x="3465559" y="2062034"/>
            <a:ext cx="609600" cy="465866"/>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UTM Avo" panose="02040603050506020204" pitchFamily="18" charset="0"/>
                <a:cs typeface="Times New Roman" pitchFamily="18" charset="0"/>
              </a:rPr>
              <a:t>N</a:t>
            </a:r>
            <a:endParaRPr lang="vi-VN" dirty="0">
              <a:solidFill>
                <a:sysClr val="windowText" lastClr="000000"/>
              </a:solidFill>
              <a:latin typeface="Times New Roman" pitchFamily="18" charset="0"/>
              <a:cs typeface="Times New Roman" pitchFamily="18" charset="0"/>
            </a:endParaRPr>
          </a:p>
        </p:txBody>
      </p:sp>
      <p:sp>
        <p:nvSpPr>
          <p:cNvPr id="13" name="Rectangle 12"/>
          <p:cNvSpPr/>
          <p:nvPr/>
        </p:nvSpPr>
        <p:spPr>
          <a:xfrm>
            <a:off x="2320335" y="2543117"/>
            <a:ext cx="564520" cy="496378"/>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UTM Avo" panose="02040603050506020204" pitchFamily="18" charset="0"/>
                <a:cs typeface="Times New Roman" pitchFamily="18" charset="0"/>
              </a:rPr>
              <a:t>V</a:t>
            </a:r>
            <a:endParaRPr lang="vi-VN" dirty="0">
              <a:solidFill>
                <a:sysClr val="windowText" lastClr="000000"/>
              </a:solidFill>
              <a:latin typeface="Times New Roman" pitchFamily="18" charset="0"/>
              <a:cs typeface="Times New Roman" pitchFamily="18" charset="0"/>
            </a:endParaRPr>
          </a:p>
        </p:txBody>
      </p:sp>
      <p:sp>
        <p:nvSpPr>
          <p:cNvPr id="14" name="Rectangle 13"/>
          <p:cNvSpPr/>
          <p:nvPr/>
        </p:nvSpPr>
        <p:spPr>
          <a:xfrm>
            <a:off x="2863490" y="2558210"/>
            <a:ext cx="609600" cy="496378"/>
          </a:xfrm>
          <a:prstGeom prst="rect">
            <a:avLst/>
          </a:prstGeom>
          <a:ln/>
        </p:spPr>
        <p:style>
          <a:lnRef idx="3">
            <a:schemeClr val="lt1"/>
          </a:lnRef>
          <a:fillRef idx="1">
            <a:schemeClr val="accent4"/>
          </a:fillRef>
          <a:effectRef idx="1">
            <a:schemeClr val="accent4"/>
          </a:effectRef>
          <a:fontRef idx="minor">
            <a:schemeClr val="lt1"/>
          </a:fontRef>
        </p:style>
        <p:txBody>
          <a:bodyPr rtlCol="0" anchor="ctr"/>
          <a:lstStyle/>
          <a:p>
            <a:pPr algn="ctr"/>
            <a:endParaRPr lang="vi-VN" dirty="0">
              <a:latin typeface="Times New Roman" pitchFamily="18" charset="0"/>
              <a:cs typeface="Times New Roman" pitchFamily="18" charset="0"/>
            </a:endParaRPr>
          </a:p>
        </p:txBody>
      </p:sp>
      <p:sp>
        <p:nvSpPr>
          <p:cNvPr id="15" name="Rectangle 14"/>
          <p:cNvSpPr/>
          <p:nvPr/>
        </p:nvSpPr>
        <p:spPr>
          <a:xfrm>
            <a:off x="3497047" y="2558210"/>
            <a:ext cx="609600" cy="496378"/>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16" name="Rectangle 15"/>
          <p:cNvSpPr/>
          <p:nvPr/>
        </p:nvSpPr>
        <p:spPr>
          <a:xfrm>
            <a:off x="1121611" y="3081598"/>
            <a:ext cx="609600" cy="523056"/>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UTM Avo" panose="02040603050506020204" pitchFamily="18" charset="0"/>
                <a:cs typeface="Times New Roman" pitchFamily="18" charset="0"/>
              </a:rPr>
              <a:t>M</a:t>
            </a:r>
            <a:endParaRPr lang="vi-VN" dirty="0">
              <a:solidFill>
                <a:sysClr val="windowText" lastClr="000000"/>
              </a:solidFill>
              <a:latin typeface="Times New Roman" pitchFamily="18" charset="0"/>
              <a:cs typeface="Times New Roman" pitchFamily="18" charset="0"/>
            </a:endParaRPr>
          </a:p>
        </p:txBody>
      </p:sp>
      <p:sp>
        <p:nvSpPr>
          <p:cNvPr id="17" name="Rectangle 16"/>
          <p:cNvSpPr/>
          <p:nvPr/>
        </p:nvSpPr>
        <p:spPr>
          <a:xfrm>
            <a:off x="1734493" y="3068425"/>
            <a:ext cx="609600" cy="523056"/>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18" name="Rectangle 17"/>
          <p:cNvSpPr/>
          <p:nvPr/>
        </p:nvSpPr>
        <p:spPr>
          <a:xfrm>
            <a:off x="2333983" y="3054302"/>
            <a:ext cx="564520" cy="523056"/>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19" name="Rectangle 18"/>
          <p:cNvSpPr/>
          <p:nvPr/>
        </p:nvSpPr>
        <p:spPr>
          <a:xfrm>
            <a:off x="2871132" y="3082646"/>
            <a:ext cx="609600" cy="523056"/>
          </a:xfrm>
          <a:prstGeom prst="rect">
            <a:avLst/>
          </a:prstGeom>
          <a:ln/>
        </p:spPr>
        <p:style>
          <a:lnRef idx="3">
            <a:schemeClr val="lt1"/>
          </a:lnRef>
          <a:fillRef idx="1">
            <a:schemeClr val="accent4"/>
          </a:fillRef>
          <a:effectRef idx="1">
            <a:schemeClr val="accent4"/>
          </a:effectRef>
          <a:fontRef idx="minor">
            <a:schemeClr val="lt1"/>
          </a:fontRef>
        </p:style>
        <p:txBody>
          <a:bodyPr rtlCol="0" anchor="ctr"/>
          <a:lstStyle/>
          <a:p>
            <a:pPr algn="ctr"/>
            <a:endParaRPr lang="vi-VN" dirty="0">
              <a:latin typeface="Times New Roman" pitchFamily="18" charset="0"/>
              <a:cs typeface="Times New Roman" pitchFamily="18" charset="0"/>
            </a:endParaRPr>
          </a:p>
        </p:txBody>
      </p:sp>
      <p:sp>
        <p:nvSpPr>
          <p:cNvPr id="20" name="Rectangle 19"/>
          <p:cNvSpPr/>
          <p:nvPr/>
        </p:nvSpPr>
        <p:spPr>
          <a:xfrm>
            <a:off x="3498189" y="3095562"/>
            <a:ext cx="609600" cy="523056"/>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21" name="Rectangle 20"/>
          <p:cNvSpPr/>
          <p:nvPr/>
        </p:nvSpPr>
        <p:spPr>
          <a:xfrm>
            <a:off x="4704581" y="3081598"/>
            <a:ext cx="609600" cy="523056"/>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22" name="Rectangle 21"/>
          <p:cNvSpPr/>
          <p:nvPr/>
        </p:nvSpPr>
        <p:spPr>
          <a:xfrm>
            <a:off x="5289398" y="3081914"/>
            <a:ext cx="609600" cy="523056"/>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23" name="Rectangle 22"/>
          <p:cNvSpPr/>
          <p:nvPr/>
        </p:nvSpPr>
        <p:spPr>
          <a:xfrm>
            <a:off x="5910973" y="3094928"/>
            <a:ext cx="609600" cy="523056"/>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24" name="Rectangle 23"/>
          <p:cNvSpPr/>
          <p:nvPr/>
        </p:nvSpPr>
        <p:spPr>
          <a:xfrm>
            <a:off x="4096143" y="3081598"/>
            <a:ext cx="609600" cy="523056"/>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25" name="Rectangle 24"/>
          <p:cNvSpPr/>
          <p:nvPr/>
        </p:nvSpPr>
        <p:spPr>
          <a:xfrm>
            <a:off x="2882713" y="3605843"/>
            <a:ext cx="609600" cy="535178"/>
          </a:xfrm>
          <a:prstGeom prst="rect">
            <a:avLst/>
          </a:prstGeom>
          <a:ln/>
        </p:spPr>
        <p:style>
          <a:lnRef idx="3">
            <a:schemeClr val="lt1"/>
          </a:lnRef>
          <a:fillRef idx="1">
            <a:schemeClr val="accent4"/>
          </a:fillRef>
          <a:effectRef idx="1">
            <a:schemeClr val="accent4"/>
          </a:effectRef>
          <a:fontRef idx="minor">
            <a:schemeClr val="lt1"/>
          </a:fontRef>
        </p:style>
        <p:txBody>
          <a:bodyPr rtlCol="0" anchor="ctr"/>
          <a:lstStyle/>
          <a:p>
            <a:pPr algn="ctr"/>
            <a:endParaRPr lang="vi-VN" dirty="0">
              <a:latin typeface="Times New Roman" pitchFamily="18" charset="0"/>
              <a:cs typeface="Times New Roman" pitchFamily="18" charset="0"/>
            </a:endParaRPr>
          </a:p>
        </p:txBody>
      </p:sp>
      <p:sp>
        <p:nvSpPr>
          <p:cNvPr id="26" name="Rectangle 25"/>
          <p:cNvSpPr/>
          <p:nvPr/>
        </p:nvSpPr>
        <p:spPr>
          <a:xfrm>
            <a:off x="3488650" y="3587363"/>
            <a:ext cx="609600" cy="535178"/>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27" name="Rectangle 26"/>
          <p:cNvSpPr/>
          <p:nvPr/>
        </p:nvSpPr>
        <p:spPr>
          <a:xfrm>
            <a:off x="4643815" y="3857238"/>
            <a:ext cx="609600" cy="535178"/>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28" name="Rectangle 27"/>
          <p:cNvSpPr/>
          <p:nvPr/>
        </p:nvSpPr>
        <p:spPr>
          <a:xfrm>
            <a:off x="4113665" y="3616219"/>
            <a:ext cx="609600" cy="535178"/>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29" name="Rectangle 28"/>
          <p:cNvSpPr/>
          <p:nvPr/>
        </p:nvSpPr>
        <p:spPr>
          <a:xfrm>
            <a:off x="2265073" y="4159506"/>
            <a:ext cx="609600" cy="543495"/>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UTM Avo" panose="02040603050506020204" pitchFamily="18" charset="0"/>
                <a:cs typeface="Times New Roman" pitchFamily="18" charset="0"/>
              </a:rPr>
              <a:t>G</a:t>
            </a:r>
            <a:endParaRPr lang="vi-VN" dirty="0">
              <a:solidFill>
                <a:sysClr val="windowText" lastClr="000000"/>
              </a:solidFill>
              <a:latin typeface="Times New Roman" pitchFamily="18" charset="0"/>
              <a:cs typeface="Times New Roman" pitchFamily="18" charset="0"/>
            </a:endParaRPr>
          </a:p>
        </p:txBody>
      </p:sp>
      <p:sp>
        <p:nvSpPr>
          <p:cNvPr id="30" name="Rectangle 29"/>
          <p:cNvSpPr/>
          <p:nvPr/>
        </p:nvSpPr>
        <p:spPr>
          <a:xfrm>
            <a:off x="2884855" y="4138615"/>
            <a:ext cx="581676" cy="583510"/>
          </a:xfrm>
          <a:prstGeom prst="rect">
            <a:avLst/>
          </a:prstGeom>
          <a:ln/>
        </p:spPr>
        <p:style>
          <a:lnRef idx="3">
            <a:schemeClr val="lt1"/>
          </a:lnRef>
          <a:fillRef idx="1">
            <a:schemeClr val="accent4"/>
          </a:fillRef>
          <a:effectRef idx="1">
            <a:schemeClr val="accent4"/>
          </a:effectRef>
          <a:fontRef idx="minor">
            <a:schemeClr val="lt1"/>
          </a:fontRef>
        </p:style>
        <p:txBody>
          <a:bodyPr rtlCol="0" anchor="ctr"/>
          <a:lstStyle/>
          <a:p>
            <a:pPr algn="ctr"/>
            <a:r>
              <a:rPr lang="en-US" dirty="0">
                <a:solidFill>
                  <a:srgbClr val="FF0000"/>
                </a:solidFill>
                <a:latin typeface="UTM Avo" panose="02040603050506020204" pitchFamily="18" charset="0"/>
                <a:cs typeface="Times New Roman" pitchFamily="18" charset="0"/>
              </a:rPr>
              <a:t>Ư</a:t>
            </a:r>
            <a:endParaRPr lang="vi-VN" dirty="0">
              <a:solidFill>
                <a:srgbClr val="FF0000"/>
              </a:solidFill>
              <a:latin typeface="Times New Roman" pitchFamily="18" charset="0"/>
              <a:cs typeface="Times New Roman" pitchFamily="18" charset="0"/>
            </a:endParaRPr>
          </a:p>
        </p:txBody>
      </p:sp>
      <p:sp>
        <p:nvSpPr>
          <p:cNvPr id="31" name="Rectangle 30"/>
          <p:cNvSpPr/>
          <p:nvPr/>
        </p:nvSpPr>
        <p:spPr>
          <a:xfrm>
            <a:off x="3483047" y="4135251"/>
            <a:ext cx="609600" cy="543495"/>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UTM Avo" panose="02040603050506020204" pitchFamily="18" charset="0"/>
                <a:cs typeface="Times New Roman" pitchFamily="18" charset="0"/>
              </a:rPr>
              <a:t>Ơ</a:t>
            </a:r>
            <a:endParaRPr lang="vi-VN" dirty="0">
              <a:solidFill>
                <a:sysClr val="windowText" lastClr="000000"/>
              </a:solidFill>
              <a:latin typeface="Times New Roman" pitchFamily="18" charset="0"/>
              <a:cs typeface="Times New Roman" pitchFamily="18" charset="0"/>
            </a:endParaRPr>
          </a:p>
        </p:txBody>
      </p:sp>
      <p:sp>
        <p:nvSpPr>
          <p:cNvPr id="32" name="Rectangle 31"/>
          <p:cNvSpPr/>
          <p:nvPr/>
        </p:nvSpPr>
        <p:spPr>
          <a:xfrm>
            <a:off x="4709641" y="4177106"/>
            <a:ext cx="609600" cy="543495"/>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UTM Avo" panose="02040603050506020204" pitchFamily="18" charset="0"/>
                <a:cs typeface="Times New Roman" pitchFamily="18" charset="0"/>
              </a:rPr>
              <a:t>G</a:t>
            </a:r>
            <a:endParaRPr lang="vi-VN" dirty="0">
              <a:solidFill>
                <a:sysClr val="windowText" lastClr="000000"/>
              </a:solidFill>
              <a:latin typeface="Times New Roman" pitchFamily="18" charset="0"/>
              <a:cs typeface="Times New Roman" pitchFamily="18" charset="0"/>
            </a:endParaRPr>
          </a:p>
        </p:txBody>
      </p:sp>
      <p:sp>
        <p:nvSpPr>
          <p:cNvPr id="33" name="Rectangle 32"/>
          <p:cNvSpPr/>
          <p:nvPr/>
        </p:nvSpPr>
        <p:spPr>
          <a:xfrm>
            <a:off x="4091897" y="4177106"/>
            <a:ext cx="609600" cy="543495"/>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UTM Avo" panose="02040603050506020204" pitchFamily="18" charset="0"/>
                <a:cs typeface="Times New Roman" pitchFamily="18" charset="0"/>
              </a:rPr>
              <a:t>N</a:t>
            </a:r>
            <a:endParaRPr lang="vi-VN" dirty="0">
              <a:solidFill>
                <a:sysClr val="windowText" lastClr="000000"/>
              </a:solidFill>
              <a:latin typeface="Times New Roman" pitchFamily="18" charset="0"/>
              <a:cs typeface="Times New Roman" pitchFamily="18" charset="0"/>
            </a:endParaRPr>
          </a:p>
        </p:txBody>
      </p:sp>
      <p:sp>
        <p:nvSpPr>
          <p:cNvPr id="34" name="Rectangle 33"/>
          <p:cNvSpPr/>
          <p:nvPr/>
        </p:nvSpPr>
        <p:spPr>
          <a:xfrm>
            <a:off x="1069812" y="4749962"/>
            <a:ext cx="609600" cy="537089"/>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UTM Avo" panose="02040603050506020204" pitchFamily="18" charset="0"/>
                <a:cs typeface="Times New Roman" pitchFamily="18" charset="0"/>
              </a:rPr>
              <a:t>Ô</a:t>
            </a:r>
            <a:endParaRPr lang="vi-VN" dirty="0">
              <a:solidFill>
                <a:sysClr val="windowText" lastClr="000000"/>
              </a:solidFill>
              <a:latin typeface="Times New Roman" pitchFamily="18" charset="0"/>
              <a:cs typeface="Times New Roman" pitchFamily="18" charset="0"/>
            </a:endParaRPr>
          </a:p>
        </p:txBody>
      </p:sp>
      <p:sp>
        <p:nvSpPr>
          <p:cNvPr id="35" name="Rectangle 34"/>
          <p:cNvSpPr/>
          <p:nvPr/>
        </p:nvSpPr>
        <p:spPr>
          <a:xfrm>
            <a:off x="1659577" y="4749961"/>
            <a:ext cx="609600" cy="537089"/>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UTM Avo" panose="02040603050506020204" pitchFamily="18" charset="0"/>
                <a:cs typeface="Times New Roman" pitchFamily="18" charset="0"/>
              </a:rPr>
              <a:t>N</a:t>
            </a:r>
            <a:endParaRPr lang="vi-VN" dirty="0">
              <a:solidFill>
                <a:sysClr val="windowText" lastClr="000000"/>
              </a:solidFill>
              <a:latin typeface="Times New Roman" pitchFamily="18" charset="0"/>
              <a:cs typeface="Times New Roman" pitchFamily="18" charset="0"/>
            </a:endParaRPr>
          </a:p>
        </p:txBody>
      </p:sp>
      <p:sp>
        <p:nvSpPr>
          <p:cNvPr id="36" name="Rectangle 35"/>
          <p:cNvSpPr/>
          <p:nvPr/>
        </p:nvSpPr>
        <p:spPr>
          <a:xfrm>
            <a:off x="2269226" y="4732224"/>
            <a:ext cx="591642" cy="537089"/>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UTM Avo" panose="02040603050506020204" pitchFamily="18" charset="0"/>
                <a:cs typeface="Times New Roman" pitchFamily="18" charset="0"/>
              </a:rPr>
              <a:t>G</a:t>
            </a:r>
            <a:endParaRPr lang="vi-VN" dirty="0">
              <a:solidFill>
                <a:sysClr val="windowText" lastClr="000000"/>
              </a:solidFill>
              <a:latin typeface="Times New Roman" pitchFamily="18" charset="0"/>
              <a:cs typeface="Times New Roman" pitchFamily="18" charset="0"/>
            </a:endParaRPr>
          </a:p>
        </p:txBody>
      </p:sp>
      <p:sp>
        <p:nvSpPr>
          <p:cNvPr id="37" name="Rectangle 36"/>
          <p:cNvSpPr/>
          <p:nvPr/>
        </p:nvSpPr>
        <p:spPr>
          <a:xfrm>
            <a:off x="2874051" y="4732600"/>
            <a:ext cx="609600" cy="537089"/>
          </a:xfrm>
          <a:prstGeom prst="rect">
            <a:avLst/>
          </a:prstGeom>
          <a:ln/>
        </p:spPr>
        <p:style>
          <a:lnRef idx="3">
            <a:schemeClr val="lt1"/>
          </a:lnRef>
          <a:fillRef idx="1">
            <a:schemeClr val="accent4"/>
          </a:fillRef>
          <a:effectRef idx="1">
            <a:schemeClr val="accent4"/>
          </a:effectRef>
          <a:fontRef idx="minor">
            <a:schemeClr val="lt1"/>
          </a:fontRef>
        </p:style>
        <p:txBody>
          <a:bodyPr rtlCol="0" anchor="ctr"/>
          <a:lstStyle/>
          <a:p>
            <a:pPr algn="ctr"/>
            <a:r>
              <a:rPr lang="en-US" dirty="0">
                <a:solidFill>
                  <a:srgbClr val="FF0000"/>
                </a:solidFill>
                <a:latin typeface="UTM Avo" panose="02040603050506020204" pitchFamily="18" charset="0"/>
                <a:cs typeface="Times New Roman" pitchFamily="18" charset="0"/>
              </a:rPr>
              <a:t>Ơ</a:t>
            </a:r>
            <a:endParaRPr lang="vi-VN" dirty="0">
              <a:solidFill>
                <a:srgbClr val="FF0000"/>
              </a:solidFill>
              <a:latin typeface="Times New Roman" pitchFamily="18" charset="0"/>
              <a:cs typeface="Times New Roman" pitchFamily="18" charset="0"/>
            </a:endParaRPr>
          </a:p>
        </p:txBody>
      </p:sp>
      <p:sp>
        <p:nvSpPr>
          <p:cNvPr id="38" name="Rectangle 37"/>
          <p:cNvSpPr/>
          <p:nvPr/>
        </p:nvSpPr>
        <p:spPr>
          <a:xfrm>
            <a:off x="563568" y="4761974"/>
            <a:ext cx="546082" cy="537089"/>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UTM Avo" panose="02040603050506020204" pitchFamily="18" charset="0"/>
                <a:cs typeface="Times New Roman" pitchFamily="18" charset="0"/>
              </a:rPr>
              <a:t>C</a:t>
            </a:r>
            <a:endParaRPr lang="vi-VN" dirty="0">
              <a:solidFill>
                <a:sysClr val="windowText" lastClr="000000"/>
              </a:solidFill>
              <a:latin typeface="Times New Roman" pitchFamily="18" charset="0"/>
              <a:cs typeface="Times New Roman" pitchFamily="18" charset="0"/>
            </a:endParaRPr>
          </a:p>
        </p:txBody>
      </p:sp>
      <p:sp>
        <p:nvSpPr>
          <p:cNvPr id="39" name="Rectangle 38"/>
          <p:cNvSpPr/>
          <p:nvPr/>
        </p:nvSpPr>
        <p:spPr>
          <a:xfrm>
            <a:off x="3473090" y="4749960"/>
            <a:ext cx="609600" cy="537089"/>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UTM Avo" panose="02040603050506020204" pitchFamily="18" charset="0"/>
                <a:cs typeface="Times New Roman" pitchFamily="18" charset="0"/>
              </a:rPr>
              <a:t>N</a:t>
            </a:r>
            <a:endParaRPr lang="vi-VN" dirty="0">
              <a:solidFill>
                <a:sysClr val="windowText" lastClr="000000"/>
              </a:solidFill>
              <a:latin typeface="Times New Roman" pitchFamily="18" charset="0"/>
              <a:cs typeface="Times New Roman" pitchFamily="18" charset="0"/>
            </a:endParaRPr>
          </a:p>
        </p:txBody>
      </p:sp>
      <p:sp>
        <p:nvSpPr>
          <p:cNvPr id="40" name="Rectangle 39"/>
          <p:cNvSpPr/>
          <p:nvPr/>
        </p:nvSpPr>
        <p:spPr>
          <a:xfrm>
            <a:off x="2857760" y="5772546"/>
            <a:ext cx="609600" cy="539922"/>
          </a:xfrm>
          <a:prstGeom prst="rect">
            <a:avLst/>
          </a:prstGeom>
          <a:ln/>
        </p:spPr>
        <p:style>
          <a:lnRef idx="3">
            <a:schemeClr val="lt1"/>
          </a:lnRef>
          <a:fillRef idx="1">
            <a:schemeClr val="accent4"/>
          </a:fillRef>
          <a:effectRef idx="1">
            <a:schemeClr val="accent4"/>
          </a:effectRef>
          <a:fontRef idx="minor">
            <a:schemeClr val="lt1"/>
          </a:fontRef>
        </p:style>
        <p:txBody>
          <a:bodyPr rtlCol="0" anchor="ctr"/>
          <a:lstStyle/>
          <a:p>
            <a:pPr algn="ctr"/>
            <a:endParaRPr lang="vi-VN" dirty="0">
              <a:latin typeface="Times New Roman" pitchFamily="18" charset="0"/>
              <a:cs typeface="Times New Roman" pitchFamily="18" charset="0"/>
            </a:endParaRPr>
          </a:p>
        </p:txBody>
      </p:sp>
      <p:sp>
        <p:nvSpPr>
          <p:cNvPr id="41" name="Rectangle 40"/>
          <p:cNvSpPr/>
          <p:nvPr/>
        </p:nvSpPr>
        <p:spPr>
          <a:xfrm>
            <a:off x="3466680" y="5268951"/>
            <a:ext cx="609600" cy="539922"/>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42" name="Rectangle 41"/>
          <p:cNvSpPr/>
          <p:nvPr/>
        </p:nvSpPr>
        <p:spPr>
          <a:xfrm>
            <a:off x="4076999" y="5281634"/>
            <a:ext cx="609600" cy="539922"/>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43" name="Rectangle 42"/>
          <p:cNvSpPr/>
          <p:nvPr/>
        </p:nvSpPr>
        <p:spPr>
          <a:xfrm>
            <a:off x="1638645" y="5825236"/>
            <a:ext cx="609600" cy="525180"/>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44" name="Rectangle 43"/>
          <p:cNvSpPr/>
          <p:nvPr/>
        </p:nvSpPr>
        <p:spPr>
          <a:xfrm>
            <a:off x="2261932" y="5825385"/>
            <a:ext cx="609600" cy="525180"/>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45" name="Rectangle 44"/>
          <p:cNvSpPr/>
          <p:nvPr/>
        </p:nvSpPr>
        <p:spPr>
          <a:xfrm>
            <a:off x="2855958" y="5259112"/>
            <a:ext cx="624773" cy="525180"/>
          </a:xfrm>
          <a:prstGeom prst="rect">
            <a:avLst/>
          </a:prstGeom>
          <a:ln/>
        </p:spPr>
        <p:style>
          <a:lnRef idx="3">
            <a:schemeClr val="lt1"/>
          </a:lnRef>
          <a:fillRef idx="1">
            <a:schemeClr val="accent4"/>
          </a:fillRef>
          <a:effectRef idx="1">
            <a:schemeClr val="accent4"/>
          </a:effectRef>
          <a:fontRef idx="minor">
            <a:schemeClr val="lt1"/>
          </a:fontRef>
        </p:style>
        <p:txBody>
          <a:bodyPr rtlCol="0" anchor="ctr"/>
          <a:lstStyle/>
          <a:p>
            <a:pPr algn="ctr"/>
            <a:endParaRPr lang="vi-VN" dirty="0">
              <a:latin typeface="Times New Roman" pitchFamily="18" charset="0"/>
              <a:cs typeface="Times New Roman" pitchFamily="18" charset="0"/>
            </a:endParaRPr>
          </a:p>
        </p:txBody>
      </p:sp>
      <p:sp>
        <p:nvSpPr>
          <p:cNvPr id="46" name="Rectangle 45"/>
          <p:cNvSpPr/>
          <p:nvPr/>
        </p:nvSpPr>
        <p:spPr>
          <a:xfrm>
            <a:off x="3480923" y="5802684"/>
            <a:ext cx="609600" cy="525180"/>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47" name="Rectangle 46"/>
          <p:cNvSpPr/>
          <p:nvPr/>
        </p:nvSpPr>
        <p:spPr>
          <a:xfrm>
            <a:off x="4598711" y="5800919"/>
            <a:ext cx="609600" cy="525180"/>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48" name="Rectangle 47"/>
          <p:cNvSpPr/>
          <p:nvPr/>
        </p:nvSpPr>
        <p:spPr>
          <a:xfrm>
            <a:off x="4063227" y="5787899"/>
            <a:ext cx="609600" cy="525180"/>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49" name="TextBox 48"/>
          <p:cNvSpPr txBox="1"/>
          <p:nvPr/>
        </p:nvSpPr>
        <p:spPr>
          <a:xfrm>
            <a:off x="1943445" y="1609977"/>
            <a:ext cx="304800" cy="369332"/>
          </a:xfrm>
          <a:prstGeom prst="rect">
            <a:avLst/>
          </a:prstGeom>
          <a:noFill/>
        </p:spPr>
        <p:txBody>
          <a:bodyPr wrap="square" rtlCol="0">
            <a:spAutoFit/>
          </a:bodyPr>
          <a:lstStyle/>
          <a:p>
            <a:r>
              <a:rPr lang="en-US" dirty="0">
                <a:latin typeface="UTM Avo" panose="02040603050506020204" pitchFamily="18" charset="0"/>
                <a:cs typeface="Times New Roman" pitchFamily="18" charset="0"/>
              </a:rPr>
              <a:t>H</a:t>
            </a:r>
            <a:endParaRPr lang="vi-VN" dirty="0">
              <a:latin typeface="Times New Roman" pitchFamily="18" charset="0"/>
              <a:cs typeface="Times New Roman" pitchFamily="18" charset="0"/>
            </a:endParaRPr>
          </a:p>
        </p:txBody>
      </p:sp>
      <p:sp>
        <p:nvSpPr>
          <p:cNvPr id="50" name="TextBox 49"/>
          <p:cNvSpPr txBox="1"/>
          <p:nvPr/>
        </p:nvSpPr>
        <p:spPr>
          <a:xfrm>
            <a:off x="2426598" y="1608495"/>
            <a:ext cx="304800" cy="369332"/>
          </a:xfrm>
          <a:prstGeom prst="rect">
            <a:avLst/>
          </a:prstGeom>
          <a:noFill/>
        </p:spPr>
        <p:txBody>
          <a:bodyPr wrap="square" rtlCol="0">
            <a:spAutoFit/>
          </a:bodyPr>
          <a:lstStyle/>
          <a:p>
            <a:r>
              <a:rPr lang="en-US" dirty="0">
                <a:latin typeface="UTM Avo" panose="02040603050506020204" pitchFamily="18" charset="0"/>
                <a:cs typeface="Times New Roman" pitchFamily="18" charset="0"/>
              </a:rPr>
              <a:t>Ầ</a:t>
            </a:r>
            <a:endParaRPr lang="vi-VN" dirty="0">
              <a:latin typeface="Times New Roman" pitchFamily="18" charset="0"/>
              <a:cs typeface="Times New Roman" pitchFamily="18" charset="0"/>
            </a:endParaRPr>
          </a:p>
        </p:txBody>
      </p:sp>
      <p:sp>
        <p:nvSpPr>
          <p:cNvPr id="51" name="TextBox 50"/>
          <p:cNvSpPr txBox="1"/>
          <p:nvPr/>
        </p:nvSpPr>
        <p:spPr>
          <a:xfrm>
            <a:off x="3077533" y="1577840"/>
            <a:ext cx="304800" cy="369332"/>
          </a:xfrm>
          <a:prstGeom prst="rect">
            <a:avLst/>
          </a:prstGeom>
          <a:noFill/>
        </p:spPr>
        <p:txBody>
          <a:bodyPr wrap="square" rtlCol="0">
            <a:spAutoFit/>
          </a:bodyPr>
          <a:lstStyle/>
          <a:p>
            <a:r>
              <a:rPr lang="en-US" dirty="0">
                <a:solidFill>
                  <a:srgbClr val="FF0000"/>
                </a:solidFill>
                <a:latin typeface="UTM Avo" panose="02040603050506020204" pitchFamily="18" charset="0"/>
                <a:cs typeface="Times New Roman" pitchFamily="18" charset="0"/>
              </a:rPr>
              <a:t>Y</a:t>
            </a:r>
            <a:endParaRPr lang="vi-VN" dirty="0">
              <a:solidFill>
                <a:srgbClr val="FF0000"/>
              </a:solidFill>
              <a:latin typeface="Times New Roman" pitchFamily="18" charset="0"/>
              <a:cs typeface="Times New Roman" pitchFamily="18" charset="0"/>
            </a:endParaRPr>
          </a:p>
        </p:txBody>
      </p:sp>
      <p:sp>
        <p:nvSpPr>
          <p:cNvPr id="52" name="Oval 51">
            <a:hlinkClick r:id="rId2" action="ppaction://hlinksldjump"/>
          </p:cNvPr>
          <p:cNvSpPr/>
          <p:nvPr/>
        </p:nvSpPr>
        <p:spPr>
          <a:xfrm>
            <a:off x="628722" y="1559780"/>
            <a:ext cx="413635" cy="38218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latin typeface="UTM Avo" panose="02040603050506020204" pitchFamily="18" charset="0"/>
                <a:cs typeface="Times New Roman" pitchFamily="18" charset="0"/>
              </a:rPr>
              <a:t>1</a:t>
            </a:r>
            <a:endParaRPr lang="vi-VN" dirty="0">
              <a:solidFill>
                <a:srgbClr val="FF0000"/>
              </a:solidFill>
              <a:latin typeface="Times New Roman" pitchFamily="18" charset="0"/>
              <a:cs typeface="Times New Roman" pitchFamily="18" charset="0"/>
            </a:endParaRPr>
          </a:p>
        </p:txBody>
      </p:sp>
      <p:sp>
        <p:nvSpPr>
          <p:cNvPr id="53" name="Oval 52"/>
          <p:cNvSpPr/>
          <p:nvPr/>
        </p:nvSpPr>
        <p:spPr>
          <a:xfrm>
            <a:off x="65592" y="2021473"/>
            <a:ext cx="418871" cy="395986"/>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latin typeface="UTM Avo" panose="02040603050506020204" pitchFamily="18" charset="0"/>
                <a:cs typeface="Times New Roman" pitchFamily="18" charset="0"/>
              </a:rPr>
              <a:t>2</a:t>
            </a:r>
            <a:endParaRPr lang="vi-VN" dirty="0">
              <a:solidFill>
                <a:srgbClr val="FF0000"/>
              </a:solidFill>
              <a:latin typeface="Times New Roman" pitchFamily="18" charset="0"/>
              <a:cs typeface="Times New Roman" pitchFamily="18" charset="0"/>
            </a:endParaRPr>
          </a:p>
        </p:txBody>
      </p:sp>
      <p:sp>
        <p:nvSpPr>
          <p:cNvPr id="54" name="Oval 53">
            <a:hlinkClick r:id="rId2" action="ppaction://hlinksldjump"/>
          </p:cNvPr>
          <p:cNvSpPr/>
          <p:nvPr/>
        </p:nvSpPr>
        <p:spPr>
          <a:xfrm>
            <a:off x="1829374" y="2586592"/>
            <a:ext cx="418871" cy="42192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latin typeface="UTM Avo" panose="02040603050506020204" pitchFamily="18" charset="0"/>
                <a:cs typeface="Times New Roman" pitchFamily="18" charset="0"/>
              </a:rPr>
              <a:t>3</a:t>
            </a:r>
            <a:endParaRPr lang="vi-VN" dirty="0">
              <a:solidFill>
                <a:srgbClr val="FF0000"/>
              </a:solidFill>
              <a:latin typeface="Times New Roman" pitchFamily="18" charset="0"/>
              <a:cs typeface="Times New Roman" pitchFamily="18" charset="0"/>
            </a:endParaRPr>
          </a:p>
        </p:txBody>
      </p:sp>
      <p:sp>
        <p:nvSpPr>
          <p:cNvPr id="55" name="Oval 54">
            <a:hlinkClick r:id="rId3" action="ppaction://hlinksldjump"/>
          </p:cNvPr>
          <p:cNvSpPr/>
          <p:nvPr/>
        </p:nvSpPr>
        <p:spPr>
          <a:xfrm>
            <a:off x="623486" y="3099335"/>
            <a:ext cx="418871" cy="444598"/>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latin typeface="UTM Avo" panose="02040603050506020204" pitchFamily="18" charset="0"/>
                <a:cs typeface="Times New Roman" pitchFamily="18" charset="0"/>
              </a:rPr>
              <a:t>4</a:t>
            </a:r>
            <a:endParaRPr lang="vi-VN" dirty="0">
              <a:solidFill>
                <a:srgbClr val="FF0000"/>
              </a:solidFill>
              <a:latin typeface="Times New Roman" pitchFamily="18" charset="0"/>
              <a:cs typeface="Times New Roman" pitchFamily="18" charset="0"/>
            </a:endParaRPr>
          </a:p>
        </p:txBody>
      </p:sp>
      <p:sp>
        <p:nvSpPr>
          <p:cNvPr id="56" name="Oval 55">
            <a:hlinkClick r:id="rId4" action="ppaction://hlinksldjump"/>
          </p:cNvPr>
          <p:cNvSpPr/>
          <p:nvPr/>
        </p:nvSpPr>
        <p:spPr>
          <a:xfrm>
            <a:off x="2365863" y="3661244"/>
            <a:ext cx="418871" cy="45490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latin typeface="UTM Avo" panose="02040603050506020204" pitchFamily="18" charset="0"/>
                <a:cs typeface="Times New Roman" pitchFamily="18" charset="0"/>
              </a:rPr>
              <a:t>5</a:t>
            </a:r>
            <a:endParaRPr lang="vi-VN" dirty="0">
              <a:solidFill>
                <a:srgbClr val="FF0000"/>
              </a:solidFill>
              <a:latin typeface="Times New Roman" pitchFamily="18" charset="0"/>
              <a:cs typeface="Times New Roman" pitchFamily="18" charset="0"/>
            </a:endParaRPr>
          </a:p>
        </p:txBody>
      </p:sp>
      <p:sp>
        <p:nvSpPr>
          <p:cNvPr id="57" name="Oval 56"/>
          <p:cNvSpPr/>
          <p:nvPr/>
        </p:nvSpPr>
        <p:spPr>
          <a:xfrm>
            <a:off x="1816038" y="4191684"/>
            <a:ext cx="418871" cy="46197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latin typeface="UTM Avo" panose="02040603050506020204" pitchFamily="18" charset="0"/>
                <a:cs typeface="Times New Roman" pitchFamily="18" charset="0"/>
              </a:rPr>
              <a:t>6</a:t>
            </a:r>
            <a:endParaRPr lang="vi-VN" dirty="0">
              <a:solidFill>
                <a:srgbClr val="FF0000"/>
              </a:solidFill>
              <a:latin typeface="Times New Roman" pitchFamily="18" charset="0"/>
              <a:cs typeface="Times New Roman" pitchFamily="18" charset="0"/>
            </a:endParaRPr>
          </a:p>
        </p:txBody>
      </p:sp>
      <p:sp>
        <p:nvSpPr>
          <p:cNvPr id="58" name="Oval 57"/>
          <p:cNvSpPr/>
          <p:nvPr/>
        </p:nvSpPr>
        <p:spPr>
          <a:xfrm>
            <a:off x="101014" y="4783053"/>
            <a:ext cx="418871" cy="456526"/>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latin typeface="UTM Avo" panose="02040603050506020204" pitchFamily="18" charset="0"/>
                <a:cs typeface="Times New Roman" pitchFamily="18" charset="0"/>
              </a:rPr>
              <a:t>7</a:t>
            </a:r>
            <a:endParaRPr lang="vi-VN" dirty="0">
              <a:solidFill>
                <a:srgbClr val="FF0000"/>
              </a:solidFill>
              <a:latin typeface="Times New Roman" pitchFamily="18" charset="0"/>
              <a:cs typeface="Times New Roman" pitchFamily="18" charset="0"/>
            </a:endParaRPr>
          </a:p>
        </p:txBody>
      </p:sp>
      <p:sp>
        <p:nvSpPr>
          <p:cNvPr id="59" name="Oval 58">
            <a:hlinkClick r:id="rId5" action="ppaction://hlinksldjump"/>
          </p:cNvPr>
          <p:cNvSpPr/>
          <p:nvPr/>
        </p:nvSpPr>
        <p:spPr>
          <a:xfrm>
            <a:off x="2338655" y="5308849"/>
            <a:ext cx="418871" cy="458934"/>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latin typeface="UTM Avo" panose="02040603050506020204" pitchFamily="18" charset="0"/>
                <a:cs typeface="Times New Roman" pitchFamily="18" charset="0"/>
              </a:rPr>
              <a:t>8</a:t>
            </a:r>
            <a:endParaRPr lang="vi-VN" dirty="0">
              <a:solidFill>
                <a:srgbClr val="FF0000"/>
              </a:solidFill>
              <a:latin typeface="Times New Roman" pitchFamily="18" charset="0"/>
              <a:cs typeface="Times New Roman" pitchFamily="18" charset="0"/>
            </a:endParaRPr>
          </a:p>
        </p:txBody>
      </p:sp>
      <p:sp>
        <p:nvSpPr>
          <p:cNvPr id="60" name="Oval 59">
            <a:hlinkClick r:id="rId6" action="ppaction://hlinksldjump"/>
          </p:cNvPr>
          <p:cNvSpPr/>
          <p:nvPr/>
        </p:nvSpPr>
        <p:spPr>
          <a:xfrm>
            <a:off x="1196647" y="5821556"/>
            <a:ext cx="359193" cy="429119"/>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latin typeface="UTM Avo" panose="02040603050506020204" pitchFamily="18" charset="0"/>
                <a:cs typeface="Times New Roman" pitchFamily="18" charset="0"/>
              </a:rPr>
              <a:t>9</a:t>
            </a:r>
            <a:endParaRPr lang="vi-VN" dirty="0">
              <a:solidFill>
                <a:srgbClr val="FF0000"/>
              </a:solidFill>
              <a:latin typeface="Times New Roman" pitchFamily="18" charset="0"/>
              <a:cs typeface="Times New Roman" pitchFamily="18" charset="0"/>
            </a:endParaRPr>
          </a:p>
        </p:txBody>
      </p:sp>
      <p:sp>
        <p:nvSpPr>
          <p:cNvPr id="61" name="TextBox 60"/>
          <p:cNvSpPr txBox="1"/>
          <p:nvPr/>
        </p:nvSpPr>
        <p:spPr>
          <a:xfrm>
            <a:off x="3077533" y="2621733"/>
            <a:ext cx="304800" cy="369332"/>
          </a:xfrm>
          <a:prstGeom prst="rect">
            <a:avLst/>
          </a:prstGeom>
          <a:noFill/>
        </p:spPr>
        <p:txBody>
          <a:bodyPr wrap="square" rtlCol="0">
            <a:spAutoFit/>
          </a:bodyPr>
          <a:lstStyle/>
          <a:p>
            <a:pPr algn="ctr"/>
            <a:r>
              <a:rPr lang="en-US" dirty="0">
                <a:solidFill>
                  <a:srgbClr val="FF0000"/>
                </a:solidFill>
                <a:latin typeface="UTM Avo" panose="02040603050506020204" pitchFamily="18" charset="0"/>
                <a:cs typeface="Times New Roman" pitchFamily="18" charset="0"/>
              </a:rPr>
              <a:t>U</a:t>
            </a:r>
            <a:endParaRPr lang="vi-VN" dirty="0">
              <a:solidFill>
                <a:srgbClr val="FF0000"/>
              </a:solidFill>
              <a:latin typeface="Times New Roman" pitchFamily="18" charset="0"/>
              <a:cs typeface="Times New Roman" pitchFamily="18" charset="0"/>
            </a:endParaRPr>
          </a:p>
        </p:txBody>
      </p:sp>
      <p:sp>
        <p:nvSpPr>
          <p:cNvPr id="62" name="TextBox 61"/>
          <p:cNvSpPr txBox="1"/>
          <p:nvPr/>
        </p:nvSpPr>
        <p:spPr>
          <a:xfrm>
            <a:off x="3662399" y="2588946"/>
            <a:ext cx="304800" cy="369332"/>
          </a:xfrm>
          <a:prstGeom prst="rect">
            <a:avLst/>
          </a:prstGeom>
          <a:noFill/>
        </p:spPr>
        <p:txBody>
          <a:bodyPr wrap="square" rtlCol="0">
            <a:spAutoFit/>
          </a:bodyPr>
          <a:lstStyle/>
          <a:p>
            <a:r>
              <a:rPr lang="en-US" dirty="0">
                <a:latin typeface="UTM Avo" panose="02040603050506020204" pitchFamily="18" charset="0"/>
                <a:cs typeface="Times New Roman" pitchFamily="18" charset="0"/>
              </a:rPr>
              <a:t>I</a:t>
            </a:r>
            <a:endParaRPr lang="vi-VN" dirty="0">
              <a:latin typeface="Times New Roman" pitchFamily="18" charset="0"/>
              <a:cs typeface="Times New Roman" pitchFamily="18" charset="0"/>
            </a:endParaRPr>
          </a:p>
        </p:txBody>
      </p:sp>
      <p:sp>
        <p:nvSpPr>
          <p:cNvPr id="63" name="TextBox 62"/>
          <p:cNvSpPr txBox="1"/>
          <p:nvPr/>
        </p:nvSpPr>
        <p:spPr>
          <a:xfrm>
            <a:off x="1842448" y="3173107"/>
            <a:ext cx="332615" cy="369332"/>
          </a:xfrm>
          <a:prstGeom prst="rect">
            <a:avLst/>
          </a:prstGeom>
          <a:noFill/>
        </p:spPr>
        <p:txBody>
          <a:bodyPr wrap="square" rtlCol="0">
            <a:spAutoFit/>
          </a:bodyPr>
          <a:lstStyle/>
          <a:p>
            <a:r>
              <a:rPr lang="en-US" dirty="0">
                <a:latin typeface="UTM Avo" panose="02040603050506020204" pitchFamily="18" charset="0"/>
                <a:cs typeface="Times New Roman" pitchFamily="18" charset="0"/>
              </a:rPr>
              <a:t>Ế</a:t>
            </a:r>
            <a:endParaRPr lang="vi-VN" dirty="0">
              <a:latin typeface="Times New Roman" pitchFamily="18" charset="0"/>
              <a:cs typeface="Times New Roman" pitchFamily="18" charset="0"/>
            </a:endParaRPr>
          </a:p>
        </p:txBody>
      </p:sp>
      <p:sp>
        <p:nvSpPr>
          <p:cNvPr id="64" name="TextBox 63"/>
          <p:cNvSpPr txBox="1"/>
          <p:nvPr/>
        </p:nvSpPr>
        <p:spPr>
          <a:xfrm>
            <a:off x="2431882" y="3173107"/>
            <a:ext cx="304800" cy="369332"/>
          </a:xfrm>
          <a:prstGeom prst="rect">
            <a:avLst/>
          </a:prstGeom>
          <a:noFill/>
        </p:spPr>
        <p:txBody>
          <a:bodyPr wrap="square" rtlCol="0">
            <a:spAutoFit/>
          </a:bodyPr>
          <a:lstStyle/>
          <a:p>
            <a:r>
              <a:rPr lang="en-US" dirty="0">
                <a:latin typeface="UTM Avo" panose="02040603050506020204" pitchFamily="18" charset="0"/>
                <a:cs typeface="Times New Roman" pitchFamily="18" charset="0"/>
              </a:rPr>
              <a:t>N</a:t>
            </a:r>
            <a:endParaRPr lang="vi-VN" dirty="0">
              <a:latin typeface="Times New Roman" pitchFamily="18" charset="0"/>
              <a:cs typeface="Times New Roman" pitchFamily="18" charset="0"/>
            </a:endParaRPr>
          </a:p>
        </p:txBody>
      </p:sp>
      <p:sp>
        <p:nvSpPr>
          <p:cNvPr id="65" name="TextBox 64"/>
          <p:cNvSpPr txBox="1"/>
          <p:nvPr/>
        </p:nvSpPr>
        <p:spPr>
          <a:xfrm>
            <a:off x="3060620" y="3131164"/>
            <a:ext cx="228490" cy="369332"/>
          </a:xfrm>
          <a:prstGeom prst="rect">
            <a:avLst/>
          </a:prstGeom>
          <a:noFill/>
        </p:spPr>
        <p:txBody>
          <a:bodyPr wrap="square" rtlCol="0">
            <a:spAutoFit/>
          </a:bodyPr>
          <a:lstStyle/>
          <a:p>
            <a:pPr algn="ctr"/>
            <a:r>
              <a:rPr lang="en-US" dirty="0">
                <a:solidFill>
                  <a:srgbClr val="FF0000"/>
                </a:solidFill>
                <a:latin typeface="UTM Avo" panose="02040603050506020204" pitchFamily="18" charset="0"/>
                <a:cs typeface="Times New Roman" pitchFamily="18" charset="0"/>
              </a:rPr>
              <a:t>T</a:t>
            </a:r>
            <a:endParaRPr lang="vi-VN" dirty="0">
              <a:solidFill>
                <a:srgbClr val="FF0000"/>
              </a:solidFill>
              <a:latin typeface="Times New Roman" pitchFamily="18" charset="0"/>
              <a:cs typeface="Times New Roman" pitchFamily="18" charset="0"/>
            </a:endParaRPr>
          </a:p>
        </p:txBody>
      </p:sp>
      <p:sp>
        <p:nvSpPr>
          <p:cNvPr id="66" name="TextBox 65"/>
          <p:cNvSpPr txBox="1"/>
          <p:nvPr/>
        </p:nvSpPr>
        <p:spPr>
          <a:xfrm>
            <a:off x="3614056" y="3158460"/>
            <a:ext cx="304800" cy="369332"/>
          </a:xfrm>
          <a:prstGeom prst="rect">
            <a:avLst/>
          </a:prstGeom>
          <a:noFill/>
        </p:spPr>
        <p:txBody>
          <a:bodyPr wrap="square" rtlCol="0">
            <a:spAutoFit/>
          </a:bodyPr>
          <a:lstStyle/>
          <a:p>
            <a:r>
              <a:rPr lang="en-US" dirty="0">
                <a:latin typeface="UTM Avo" panose="02040603050506020204" pitchFamily="18" charset="0"/>
                <a:cs typeface="Times New Roman" pitchFamily="18" charset="0"/>
              </a:rPr>
              <a:t>H</a:t>
            </a:r>
            <a:endParaRPr lang="vi-VN" dirty="0">
              <a:latin typeface="Times New Roman" pitchFamily="18" charset="0"/>
              <a:cs typeface="Times New Roman" pitchFamily="18" charset="0"/>
            </a:endParaRPr>
          </a:p>
        </p:txBody>
      </p:sp>
      <p:sp>
        <p:nvSpPr>
          <p:cNvPr id="67" name="TextBox 66"/>
          <p:cNvSpPr txBox="1"/>
          <p:nvPr/>
        </p:nvSpPr>
        <p:spPr>
          <a:xfrm>
            <a:off x="4218941" y="3158460"/>
            <a:ext cx="243877" cy="369332"/>
          </a:xfrm>
          <a:prstGeom prst="rect">
            <a:avLst/>
          </a:prstGeom>
          <a:noFill/>
        </p:spPr>
        <p:txBody>
          <a:bodyPr wrap="square" rtlCol="0">
            <a:spAutoFit/>
          </a:bodyPr>
          <a:lstStyle/>
          <a:p>
            <a:r>
              <a:rPr lang="en-US" dirty="0">
                <a:latin typeface="UTM Avo" panose="02040603050506020204" pitchFamily="18" charset="0"/>
                <a:cs typeface="Times New Roman" pitchFamily="18" charset="0"/>
              </a:rPr>
              <a:t>Ư</a:t>
            </a:r>
            <a:endParaRPr lang="vi-VN" dirty="0">
              <a:latin typeface="Times New Roman" pitchFamily="18" charset="0"/>
              <a:cs typeface="Times New Roman" pitchFamily="18" charset="0"/>
            </a:endParaRPr>
          </a:p>
        </p:txBody>
      </p:sp>
      <p:sp>
        <p:nvSpPr>
          <p:cNvPr id="68" name="TextBox 67"/>
          <p:cNvSpPr txBox="1"/>
          <p:nvPr/>
        </p:nvSpPr>
        <p:spPr>
          <a:xfrm>
            <a:off x="4811622" y="3145287"/>
            <a:ext cx="304800" cy="369332"/>
          </a:xfrm>
          <a:prstGeom prst="rect">
            <a:avLst/>
          </a:prstGeom>
          <a:noFill/>
        </p:spPr>
        <p:txBody>
          <a:bodyPr wrap="square" rtlCol="0">
            <a:spAutoFit/>
          </a:bodyPr>
          <a:lstStyle/>
          <a:p>
            <a:r>
              <a:rPr lang="en-US" dirty="0">
                <a:latin typeface="UTM Avo" panose="02040603050506020204" pitchFamily="18" charset="0"/>
                <a:cs typeface="Times New Roman" pitchFamily="18" charset="0"/>
              </a:rPr>
              <a:t>Ơ</a:t>
            </a:r>
            <a:endParaRPr lang="vi-VN" dirty="0">
              <a:latin typeface="Times New Roman" pitchFamily="18" charset="0"/>
              <a:cs typeface="Times New Roman" pitchFamily="18" charset="0"/>
            </a:endParaRPr>
          </a:p>
        </p:txBody>
      </p:sp>
      <p:sp>
        <p:nvSpPr>
          <p:cNvPr id="69" name="TextBox 68"/>
          <p:cNvSpPr txBox="1"/>
          <p:nvPr/>
        </p:nvSpPr>
        <p:spPr>
          <a:xfrm>
            <a:off x="5386443" y="3174601"/>
            <a:ext cx="304800" cy="369332"/>
          </a:xfrm>
          <a:prstGeom prst="rect">
            <a:avLst/>
          </a:prstGeom>
          <a:noFill/>
        </p:spPr>
        <p:txBody>
          <a:bodyPr wrap="square" rtlCol="0">
            <a:spAutoFit/>
          </a:bodyPr>
          <a:lstStyle/>
          <a:p>
            <a:r>
              <a:rPr lang="en-US" dirty="0">
                <a:latin typeface="UTM Avo" panose="02040603050506020204" pitchFamily="18" charset="0"/>
                <a:cs typeface="Times New Roman" pitchFamily="18" charset="0"/>
              </a:rPr>
              <a:t>N</a:t>
            </a:r>
            <a:endParaRPr lang="vi-VN" dirty="0">
              <a:latin typeface="Times New Roman" pitchFamily="18" charset="0"/>
              <a:cs typeface="Times New Roman" pitchFamily="18" charset="0"/>
            </a:endParaRPr>
          </a:p>
        </p:txBody>
      </p:sp>
      <p:sp>
        <p:nvSpPr>
          <p:cNvPr id="70" name="TextBox 69"/>
          <p:cNvSpPr txBox="1"/>
          <p:nvPr/>
        </p:nvSpPr>
        <p:spPr>
          <a:xfrm>
            <a:off x="6024102" y="3177040"/>
            <a:ext cx="304800" cy="369332"/>
          </a:xfrm>
          <a:prstGeom prst="rect">
            <a:avLst/>
          </a:prstGeom>
          <a:noFill/>
        </p:spPr>
        <p:txBody>
          <a:bodyPr wrap="square" rtlCol="0">
            <a:spAutoFit/>
          </a:bodyPr>
          <a:lstStyle/>
          <a:p>
            <a:r>
              <a:rPr lang="en-US" dirty="0">
                <a:latin typeface="UTM Avo" panose="02040603050506020204" pitchFamily="18" charset="0"/>
                <a:cs typeface="Times New Roman" pitchFamily="18" charset="0"/>
              </a:rPr>
              <a:t>G</a:t>
            </a:r>
            <a:endParaRPr lang="vi-VN" dirty="0">
              <a:latin typeface="Times New Roman" pitchFamily="18" charset="0"/>
              <a:cs typeface="Times New Roman" pitchFamily="18" charset="0"/>
            </a:endParaRPr>
          </a:p>
        </p:txBody>
      </p:sp>
      <p:sp>
        <p:nvSpPr>
          <p:cNvPr id="71" name="TextBox 70"/>
          <p:cNvSpPr txBox="1"/>
          <p:nvPr/>
        </p:nvSpPr>
        <p:spPr>
          <a:xfrm>
            <a:off x="3015890" y="3723349"/>
            <a:ext cx="304800" cy="369332"/>
          </a:xfrm>
          <a:prstGeom prst="rect">
            <a:avLst/>
          </a:prstGeom>
          <a:noFill/>
        </p:spPr>
        <p:txBody>
          <a:bodyPr wrap="square" rtlCol="0">
            <a:spAutoFit/>
          </a:bodyPr>
          <a:lstStyle/>
          <a:p>
            <a:pPr algn="ctr"/>
            <a:r>
              <a:rPr lang="en-US" dirty="0">
                <a:solidFill>
                  <a:srgbClr val="FF0000"/>
                </a:solidFill>
                <a:latin typeface="UTM Avo" panose="02040603050506020204" pitchFamily="18" charset="0"/>
                <a:cs typeface="Times New Roman" pitchFamily="18" charset="0"/>
              </a:rPr>
              <a:t>H</a:t>
            </a:r>
            <a:endParaRPr lang="vi-VN" dirty="0">
              <a:solidFill>
                <a:srgbClr val="FF0000"/>
              </a:solidFill>
              <a:latin typeface="Times New Roman" pitchFamily="18" charset="0"/>
              <a:cs typeface="Times New Roman" pitchFamily="18" charset="0"/>
            </a:endParaRPr>
          </a:p>
        </p:txBody>
      </p:sp>
      <p:sp>
        <p:nvSpPr>
          <p:cNvPr id="72" name="TextBox 71"/>
          <p:cNvSpPr txBox="1"/>
          <p:nvPr/>
        </p:nvSpPr>
        <p:spPr>
          <a:xfrm>
            <a:off x="3598682" y="3723349"/>
            <a:ext cx="304800" cy="369332"/>
          </a:xfrm>
          <a:prstGeom prst="rect">
            <a:avLst/>
          </a:prstGeom>
          <a:noFill/>
        </p:spPr>
        <p:txBody>
          <a:bodyPr wrap="square" rtlCol="0">
            <a:spAutoFit/>
          </a:bodyPr>
          <a:lstStyle/>
          <a:p>
            <a:r>
              <a:rPr lang="en-US" dirty="0">
                <a:latin typeface="UTM Avo" panose="02040603050506020204" pitchFamily="18" charset="0"/>
                <a:cs typeface="Times New Roman" pitchFamily="18" charset="0"/>
              </a:rPr>
              <a:t>I</a:t>
            </a:r>
            <a:endParaRPr lang="vi-VN" dirty="0">
              <a:latin typeface="Times New Roman" pitchFamily="18" charset="0"/>
              <a:cs typeface="Times New Roman" pitchFamily="18" charset="0"/>
            </a:endParaRPr>
          </a:p>
        </p:txBody>
      </p:sp>
      <p:sp>
        <p:nvSpPr>
          <p:cNvPr id="73" name="TextBox 72"/>
          <p:cNvSpPr txBox="1"/>
          <p:nvPr/>
        </p:nvSpPr>
        <p:spPr>
          <a:xfrm>
            <a:off x="4273108" y="3674875"/>
            <a:ext cx="304800" cy="369332"/>
          </a:xfrm>
          <a:prstGeom prst="rect">
            <a:avLst/>
          </a:prstGeom>
          <a:noFill/>
        </p:spPr>
        <p:txBody>
          <a:bodyPr wrap="square" rtlCol="0">
            <a:spAutoFit/>
          </a:bodyPr>
          <a:lstStyle/>
          <a:p>
            <a:r>
              <a:rPr lang="en-US" dirty="0">
                <a:latin typeface="UTM Avo" panose="02040603050506020204" pitchFamily="18" charset="0"/>
                <a:cs typeface="Times New Roman" pitchFamily="18" charset="0"/>
              </a:rPr>
              <a:t>Ề</a:t>
            </a:r>
            <a:endParaRPr lang="vi-VN" dirty="0">
              <a:latin typeface="Times New Roman" pitchFamily="18" charset="0"/>
              <a:cs typeface="Times New Roman" pitchFamily="18" charset="0"/>
            </a:endParaRPr>
          </a:p>
        </p:txBody>
      </p:sp>
      <p:sp>
        <p:nvSpPr>
          <p:cNvPr id="74" name="TextBox 73"/>
          <p:cNvSpPr txBox="1"/>
          <p:nvPr/>
        </p:nvSpPr>
        <p:spPr>
          <a:xfrm>
            <a:off x="4824192" y="3682578"/>
            <a:ext cx="304800" cy="369332"/>
          </a:xfrm>
          <a:prstGeom prst="rect">
            <a:avLst/>
          </a:prstGeom>
          <a:noFill/>
        </p:spPr>
        <p:txBody>
          <a:bodyPr wrap="square" rtlCol="0">
            <a:spAutoFit/>
          </a:bodyPr>
          <a:lstStyle/>
          <a:p>
            <a:r>
              <a:rPr lang="en-US" dirty="0">
                <a:latin typeface="UTM Avo" panose="02040603050506020204" pitchFamily="18" charset="0"/>
                <a:cs typeface="Times New Roman" pitchFamily="18" charset="0"/>
              </a:rPr>
              <a:t>N</a:t>
            </a:r>
            <a:endParaRPr lang="vi-VN" dirty="0">
              <a:latin typeface="Times New Roman" pitchFamily="18" charset="0"/>
              <a:cs typeface="Times New Roman" pitchFamily="18" charset="0"/>
            </a:endParaRPr>
          </a:p>
        </p:txBody>
      </p:sp>
      <p:sp>
        <p:nvSpPr>
          <p:cNvPr id="75" name="TextBox 74"/>
          <p:cNvSpPr txBox="1"/>
          <p:nvPr/>
        </p:nvSpPr>
        <p:spPr>
          <a:xfrm>
            <a:off x="2981081" y="5396358"/>
            <a:ext cx="304800" cy="369332"/>
          </a:xfrm>
          <a:prstGeom prst="rect">
            <a:avLst/>
          </a:prstGeom>
          <a:noFill/>
        </p:spPr>
        <p:txBody>
          <a:bodyPr wrap="square" rtlCol="0">
            <a:spAutoFit/>
          </a:bodyPr>
          <a:lstStyle/>
          <a:p>
            <a:pPr algn="ctr"/>
            <a:r>
              <a:rPr lang="en-US" dirty="0">
                <a:solidFill>
                  <a:srgbClr val="FF0000"/>
                </a:solidFill>
                <a:latin typeface="UTM Avo" panose="02040603050506020204" pitchFamily="18" charset="0"/>
                <a:cs typeface="Times New Roman" pitchFamily="18" charset="0"/>
              </a:rPr>
              <a:t>N</a:t>
            </a:r>
            <a:endParaRPr lang="vi-VN" dirty="0">
              <a:solidFill>
                <a:srgbClr val="FF0000"/>
              </a:solidFill>
              <a:latin typeface="Times New Roman" pitchFamily="18" charset="0"/>
              <a:cs typeface="Times New Roman" pitchFamily="18" charset="0"/>
            </a:endParaRPr>
          </a:p>
        </p:txBody>
      </p:sp>
      <p:sp>
        <p:nvSpPr>
          <p:cNvPr id="76" name="TextBox 75"/>
          <p:cNvSpPr txBox="1"/>
          <p:nvPr/>
        </p:nvSpPr>
        <p:spPr>
          <a:xfrm>
            <a:off x="3555235" y="5394025"/>
            <a:ext cx="304800" cy="369332"/>
          </a:xfrm>
          <a:prstGeom prst="rect">
            <a:avLst/>
          </a:prstGeom>
          <a:noFill/>
        </p:spPr>
        <p:txBody>
          <a:bodyPr wrap="square" rtlCol="0">
            <a:spAutoFit/>
          </a:bodyPr>
          <a:lstStyle/>
          <a:p>
            <a:r>
              <a:rPr lang="en-US" dirty="0">
                <a:latin typeface="UTM Avo" panose="02040603050506020204" pitchFamily="18" charset="0"/>
                <a:cs typeface="Times New Roman" pitchFamily="18" charset="0"/>
              </a:rPr>
              <a:t>H</a:t>
            </a:r>
            <a:endParaRPr lang="vi-VN" dirty="0">
              <a:latin typeface="Times New Roman" pitchFamily="18" charset="0"/>
              <a:cs typeface="Times New Roman" pitchFamily="18" charset="0"/>
            </a:endParaRPr>
          </a:p>
        </p:txBody>
      </p:sp>
      <p:sp>
        <p:nvSpPr>
          <p:cNvPr id="77" name="TextBox 76"/>
          <p:cNvSpPr txBox="1"/>
          <p:nvPr/>
        </p:nvSpPr>
        <p:spPr>
          <a:xfrm>
            <a:off x="4129617" y="5378923"/>
            <a:ext cx="264959" cy="366787"/>
          </a:xfrm>
          <a:prstGeom prst="rect">
            <a:avLst/>
          </a:prstGeom>
          <a:noFill/>
        </p:spPr>
        <p:txBody>
          <a:bodyPr wrap="square" rtlCol="0">
            <a:spAutoFit/>
          </a:bodyPr>
          <a:lstStyle/>
          <a:p>
            <a:r>
              <a:rPr lang="en-US" dirty="0">
                <a:latin typeface="UTM Avo" panose="02040603050506020204" pitchFamily="18" charset="0"/>
                <a:cs typeface="Times New Roman" pitchFamily="18" charset="0"/>
              </a:rPr>
              <a:t>Ớ</a:t>
            </a:r>
            <a:endParaRPr lang="vi-VN" dirty="0">
              <a:latin typeface="Times New Roman" pitchFamily="18" charset="0"/>
              <a:cs typeface="Times New Roman" pitchFamily="18" charset="0"/>
            </a:endParaRPr>
          </a:p>
        </p:txBody>
      </p:sp>
      <p:sp>
        <p:nvSpPr>
          <p:cNvPr id="78" name="TextBox 77"/>
          <p:cNvSpPr txBox="1"/>
          <p:nvPr/>
        </p:nvSpPr>
        <p:spPr>
          <a:xfrm>
            <a:off x="1769057" y="5857306"/>
            <a:ext cx="304800" cy="369332"/>
          </a:xfrm>
          <a:prstGeom prst="rect">
            <a:avLst/>
          </a:prstGeom>
          <a:noFill/>
        </p:spPr>
        <p:txBody>
          <a:bodyPr wrap="square" rtlCol="0">
            <a:spAutoFit/>
          </a:bodyPr>
          <a:lstStyle/>
          <a:p>
            <a:r>
              <a:rPr lang="en-US" dirty="0">
                <a:latin typeface="UTM Avo" panose="02040603050506020204" pitchFamily="18" charset="0"/>
                <a:cs typeface="Times New Roman" pitchFamily="18" charset="0"/>
              </a:rPr>
              <a:t>C</a:t>
            </a:r>
            <a:endParaRPr lang="vi-VN" dirty="0">
              <a:latin typeface="Times New Roman" pitchFamily="18" charset="0"/>
              <a:cs typeface="Times New Roman" pitchFamily="18" charset="0"/>
            </a:endParaRPr>
          </a:p>
        </p:txBody>
      </p:sp>
      <p:sp>
        <p:nvSpPr>
          <p:cNvPr id="79" name="TextBox 78"/>
          <p:cNvSpPr txBox="1"/>
          <p:nvPr/>
        </p:nvSpPr>
        <p:spPr>
          <a:xfrm>
            <a:off x="2377379" y="5903160"/>
            <a:ext cx="304800" cy="369332"/>
          </a:xfrm>
          <a:prstGeom prst="rect">
            <a:avLst/>
          </a:prstGeom>
          <a:noFill/>
        </p:spPr>
        <p:txBody>
          <a:bodyPr wrap="square" rtlCol="0">
            <a:spAutoFit/>
          </a:bodyPr>
          <a:lstStyle/>
          <a:p>
            <a:r>
              <a:rPr lang="en-US" dirty="0">
                <a:latin typeface="UTM Avo" panose="02040603050506020204" pitchFamily="18" charset="0"/>
                <a:cs typeface="Times New Roman" pitchFamily="18" charset="0"/>
              </a:rPr>
              <a:t>Ô</a:t>
            </a:r>
            <a:endParaRPr lang="vi-VN" dirty="0">
              <a:latin typeface="Times New Roman" pitchFamily="18" charset="0"/>
              <a:cs typeface="Times New Roman" pitchFamily="18" charset="0"/>
            </a:endParaRPr>
          </a:p>
        </p:txBody>
      </p:sp>
      <p:sp>
        <p:nvSpPr>
          <p:cNvPr id="80" name="TextBox 79"/>
          <p:cNvSpPr txBox="1"/>
          <p:nvPr/>
        </p:nvSpPr>
        <p:spPr>
          <a:xfrm>
            <a:off x="3014556" y="5873565"/>
            <a:ext cx="233611" cy="369332"/>
          </a:xfrm>
          <a:prstGeom prst="rect">
            <a:avLst/>
          </a:prstGeom>
          <a:noFill/>
        </p:spPr>
        <p:txBody>
          <a:bodyPr wrap="square" rtlCol="0">
            <a:spAutoFit/>
          </a:bodyPr>
          <a:lstStyle/>
          <a:p>
            <a:pPr algn="ctr"/>
            <a:r>
              <a:rPr lang="en-US" dirty="0">
                <a:solidFill>
                  <a:srgbClr val="FF0000"/>
                </a:solidFill>
                <a:latin typeface="UTM Avo" panose="02040603050506020204" pitchFamily="18" charset="0"/>
                <a:cs typeface="Times New Roman" pitchFamily="18" charset="0"/>
              </a:rPr>
              <a:t>G</a:t>
            </a:r>
            <a:endParaRPr lang="vi-VN" dirty="0">
              <a:solidFill>
                <a:srgbClr val="FF0000"/>
              </a:solidFill>
              <a:latin typeface="Times New Roman" pitchFamily="18" charset="0"/>
              <a:cs typeface="Times New Roman" pitchFamily="18" charset="0"/>
            </a:endParaRPr>
          </a:p>
        </p:txBody>
      </p:sp>
      <p:sp>
        <p:nvSpPr>
          <p:cNvPr id="81" name="TextBox 80"/>
          <p:cNvSpPr txBox="1"/>
          <p:nvPr/>
        </p:nvSpPr>
        <p:spPr>
          <a:xfrm>
            <a:off x="3613451" y="5906387"/>
            <a:ext cx="304800" cy="369332"/>
          </a:xfrm>
          <a:prstGeom prst="rect">
            <a:avLst/>
          </a:prstGeom>
          <a:noFill/>
        </p:spPr>
        <p:txBody>
          <a:bodyPr wrap="square" rtlCol="0">
            <a:spAutoFit/>
          </a:bodyPr>
          <a:lstStyle/>
          <a:p>
            <a:r>
              <a:rPr lang="en-US" dirty="0">
                <a:latin typeface="UTM Avo" panose="02040603050506020204" pitchFamily="18" charset="0"/>
                <a:cs typeface="Times New Roman" pitchFamily="18" charset="0"/>
              </a:rPr>
              <a:t>I</a:t>
            </a:r>
            <a:endParaRPr lang="vi-VN" dirty="0">
              <a:latin typeface="Times New Roman" pitchFamily="18" charset="0"/>
              <a:cs typeface="Times New Roman" pitchFamily="18" charset="0"/>
            </a:endParaRPr>
          </a:p>
        </p:txBody>
      </p:sp>
      <p:sp>
        <p:nvSpPr>
          <p:cNvPr id="82" name="TextBox 81"/>
          <p:cNvSpPr txBox="1"/>
          <p:nvPr/>
        </p:nvSpPr>
        <p:spPr>
          <a:xfrm>
            <a:off x="4165087" y="5911452"/>
            <a:ext cx="304800" cy="369332"/>
          </a:xfrm>
          <a:prstGeom prst="rect">
            <a:avLst/>
          </a:prstGeom>
          <a:noFill/>
        </p:spPr>
        <p:txBody>
          <a:bodyPr wrap="square" rtlCol="0">
            <a:spAutoFit/>
          </a:bodyPr>
          <a:lstStyle/>
          <a:p>
            <a:r>
              <a:rPr lang="en-US" dirty="0">
                <a:latin typeface="UTM Avo" panose="02040603050506020204" pitchFamily="18" charset="0"/>
                <a:cs typeface="Times New Roman" pitchFamily="18" charset="0"/>
              </a:rPr>
              <a:t>Á</a:t>
            </a:r>
            <a:endParaRPr lang="vi-VN" dirty="0">
              <a:latin typeface="Times New Roman" pitchFamily="18" charset="0"/>
              <a:cs typeface="Times New Roman" pitchFamily="18" charset="0"/>
            </a:endParaRPr>
          </a:p>
        </p:txBody>
      </p:sp>
      <p:sp>
        <p:nvSpPr>
          <p:cNvPr id="83" name="TextBox 82"/>
          <p:cNvSpPr txBox="1"/>
          <p:nvPr/>
        </p:nvSpPr>
        <p:spPr>
          <a:xfrm>
            <a:off x="4736341" y="5911452"/>
            <a:ext cx="304800" cy="369332"/>
          </a:xfrm>
          <a:prstGeom prst="rect">
            <a:avLst/>
          </a:prstGeom>
          <a:noFill/>
        </p:spPr>
        <p:txBody>
          <a:bodyPr wrap="square" rtlCol="0">
            <a:spAutoFit/>
          </a:bodyPr>
          <a:lstStyle/>
          <a:p>
            <a:r>
              <a:rPr lang="en-US" dirty="0">
                <a:latin typeface="UTM Avo" panose="02040603050506020204" pitchFamily="18" charset="0"/>
                <a:cs typeface="Times New Roman" pitchFamily="18" charset="0"/>
              </a:rPr>
              <a:t>O</a:t>
            </a:r>
            <a:endParaRPr lang="vi-VN" dirty="0">
              <a:latin typeface="Times New Roman" pitchFamily="18" charset="0"/>
              <a:cs typeface="Times New Roman" pitchFamily="18" charset="0"/>
            </a:endParaRPr>
          </a:p>
        </p:txBody>
      </p:sp>
      <p:sp>
        <p:nvSpPr>
          <p:cNvPr id="84" name="Flowchart: Alternate Process 83"/>
          <p:cNvSpPr/>
          <p:nvPr/>
        </p:nvSpPr>
        <p:spPr>
          <a:xfrm>
            <a:off x="6652931" y="5735131"/>
            <a:ext cx="5377423" cy="1091305"/>
          </a:xfrm>
          <a:prstGeom prst="flowChartAlternateProcess">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ysClr val="windowText" lastClr="000000"/>
                </a:solidFill>
                <a:latin typeface="UTM Avo" panose="02040603050506020204" pitchFamily="18" charset="0"/>
                <a:cs typeface="Times New Roman" pitchFamily="18" charset="0"/>
              </a:rPr>
              <a:t>Hàng</a:t>
            </a:r>
            <a:r>
              <a:rPr lang="en-US" sz="2800" b="1" dirty="0">
                <a:solidFill>
                  <a:sysClr val="windowText" lastClr="000000"/>
                </a:solidFill>
                <a:latin typeface="UTM Avo" panose="02040603050506020204" pitchFamily="18" charset="0"/>
                <a:cs typeface="Times New Roman" pitchFamily="18" charset="0"/>
              </a:rPr>
              <a:t> </a:t>
            </a:r>
            <a:r>
              <a:rPr lang="en-US" sz="2800" b="1" err="1">
                <a:solidFill>
                  <a:sysClr val="windowText" lastClr="000000"/>
                </a:solidFill>
                <a:latin typeface="UTM Avo" panose="02040603050506020204" pitchFamily="18" charset="0"/>
                <a:cs typeface="Times New Roman" pitchFamily="18" charset="0"/>
              </a:rPr>
              <a:t>dọc</a:t>
            </a:r>
            <a:r>
              <a:rPr lang="en-US" sz="2800" b="1">
                <a:solidFill>
                  <a:sysClr val="windowText" lastClr="000000"/>
                </a:solidFill>
                <a:latin typeface="UTM Avo" panose="02040603050506020204" pitchFamily="18" charset="0"/>
                <a:cs typeface="Times New Roman" pitchFamily="18" charset="0"/>
              </a:rPr>
              <a:t>: </a:t>
            </a:r>
            <a:r>
              <a:rPr lang="en-US" sz="2800" b="1">
                <a:ln w="12700">
                  <a:solidFill>
                    <a:schemeClr val="bg1"/>
                  </a:solidFill>
                  <a:prstDash val="solid"/>
                </a:ln>
                <a:solidFill>
                  <a:srgbClr val="FF0000"/>
                </a:solidFill>
                <a:effectLst>
                  <a:outerShdw blurRad="41275" dist="20320" dir="1800000" algn="tl" rotWithShape="0">
                    <a:srgbClr val="000000">
                      <a:alpha val="40000"/>
                    </a:srgbClr>
                  </a:outerShdw>
                </a:effectLst>
                <a:latin typeface="UTM Avo" panose="02040603050506020204" pitchFamily="18" charset="0"/>
                <a:cs typeface="Times New Roman" pitchFamily="18" charset="0"/>
              </a:rPr>
              <a:t>YÊU THƯƠNG</a:t>
            </a:r>
          </a:p>
        </p:txBody>
      </p:sp>
      <p:sp>
        <p:nvSpPr>
          <p:cNvPr id="87" name="TextBox 86"/>
          <p:cNvSpPr txBox="1"/>
          <p:nvPr/>
        </p:nvSpPr>
        <p:spPr>
          <a:xfrm>
            <a:off x="-55217" y="471752"/>
            <a:ext cx="12247217" cy="954107"/>
          </a:xfrm>
          <a:prstGeom prst="rect">
            <a:avLst/>
          </a:prstGeom>
          <a:noFill/>
        </p:spPr>
        <p:txBody>
          <a:bodyPr wrap="square" rtlCol="0">
            <a:spAutoFit/>
          </a:bodyPr>
          <a:lstStyle/>
          <a:p>
            <a:r>
              <a:rPr lang="en-US" sz="2700" dirty="0">
                <a:latin typeface="+mj-lt"/>
                <a:cs typeface="Times New Roman" pitchFamily="18" charset="0"/>
              </a:rPr>
              <a:t>1. </a:t>
            </a:r>
            <a:r>
              <a:rPr lang="en-US" sz="2700" dirty="0" err="1">
                <a:latin typeface="+mj-lt"/>
                <a:cs typeface="Times New Roman" pitchFamily="18" charset="0"/>
              </a:rPr>
              <a:t>Dựa</a:t>
            </a:r>
            <a:r>
              <a:rPr lang="en-US" sz="2700" dirty="0">
                <a:latin typeface="+mj-lt"/>
                <a:cs typeface="Times New Roman" pitchFamily="18" charset="0"/>
              </a:rPr>
              <a:t> </a:t>
            </a:r>
            <a:r>
              <a:rPr lang="en-US" sz="2700" dirty="0" err="1">
                <a:latin typeface="+mj-lt"/>
                <a:cs typeface="Times New Roman" pitchFamily="18" charset="0"/>
              </a:rPr>
              <a:t>vào</a:t>
            </a:r>
            <a:r>
              <a:rPr lang="en-US" sz="2700" dirty="0">
                <a:latin typeface="+mj-lt"/>
                <a:cs typeface="Times New Roman" pitchFamily="18" charset="0"/>
              </a:rPr>
              <a:t> </a:t>
            </a:r>
            <a:r>
              <a:rPr lang="en-US" sz="2700" dirty="0" err="1">
                <a:latin typeface="+mj-lt"/>
                <a:cs typeface="Times New Roman" pitchFamily="18" charset="0"/>
              </a:rPr>
              <a:t>gợi</a:t>
            </a:r>
            <a:r>
              <a:rPr lang="en-US" sz="2700" dirty="0">
                <a:latin typeface="+mj-lt"/>
                <a:cs typeface="Times New Roman" pitchFamily="18" charset="0"/>
              </a:rPr>
              <a:t> ý, </a:t>
            </a:r>
            <a:r>
              <a:rPr lang="en-US" sz="2700" dirty="0" err="1">
                <a:latin typeface="+mj-lt"/>
                <a:cs typeface="Times New Roman" pitchFamily="18" charset="0"/>
              </a:rPr>
              <a:t>tìm</a:t>
            </a:r>
            <a:r>
              <a:rPr lang="en-US" sz="2700" dirty="0">
                <a:latin typeface="+mj-lt"/>
                <a:cs typeface="Times New Roman" pitchFamily="18" charset="0"/>
              </a:rPr>
              <a:t> </a:t>
            </a:r>
            <a:r>
              <a:rPr lang="en-US" sz="2700" dirty="0" err="1">
                <a:latin typeface="+mj-lt"/>
                <a:cs typeface="Times New Roman" pitchFamily="18" charset="0"/>
              </a:rPr>
              <a:t>chữ</a:t>
            </a:r>
            <a:r>
              <a:rPr lang="en-US" sz="2700" dirty="0">
                <a:latin typeface="+mj-lt"/>
                <a:cs typeface="Times New Roman" pitchFamily="18" charset="0"/>
              </a:rPr>
              <a:t> </a:t>
            </a:r>
            <a:r>
              <a:rPr lang="en-US" sz="2700" dirty="0" err="1">
                <a:latin typeface="+mj-lt"/>
                <a:cs typeface="Times New Roman" pitchFamily="18" charset="0"/>
              </a:rPr>
              <a:t>cái</a:t>
            </a:r>
            <a:r>
              <a:rPr lang="en-US" sz="2700" dirty="0">
                <a:latin typeface="+mj-lt"/>
                <a:cs typeface="Times New Roman" pitchFamily="18" charset="0"/>
              </a:rPr>
              <a:t> </a:t>
            </a:r>
            <a:r>
              <a:rPr lang="en-US" sz="2700" dirty="0" err="1">
                <a:latin typeface="+mj-lt"/>
                <a:cs typeface="Times New Roman" pitchFamily="18" charset="0"/>
              </a:rPr>
              <a:t>phù</a:t>
            </a:r>
            <a:r>
              <a:rPr lang="en-US" sz="2700" dirty="0">
                <a:latin typeface="+mj-lt"/>
                <a:cs typeface="Times New Roman" pitchFamily="18" charset="0"/>
              </a:rPr>
              <a:t> </a:t>
            </a:r>
            <a:r>
              <a:rPr lang="en-US" sz="2700" dirty="0" err="1">
                <a:latin typeface="+mj-lt"/>
                <a:cs typeface="Times New Roman" pitchFamily="18" charset="0"/>
              </a:rPr>
              <a:t>hợp</a:t>
            </a:r>
            <a:r>
              <a:rPr lang="en-US" sz="2700" dirty="0">
                <a:latin typeface="+mj-lt"/>
                <a:cs typeface="Times New Roman" pitchFamily="18" charset="0"/>
              </a:rPr>
              <a:t> </a:t>
            </a:r>
            <a:r>
              <a:rPr lang="en-US" sz="2700" dirty="0" err="1">
                <a:latin typeface="+mj-lt"/>
                <a:cs typeface="Times New Roman" pitchFamily="18" charset="0"/>
              </a:rPr>
              <a:t>với</a:t>
            </a:r>
            <a:r>
              <a:rPr lang="en-US" sz="2700" dirty="0">
                <a:latin typeface="+mj-lt"/>
                <a:cs typeface="Times New Roman" pitchFamily="18" charset="0"/>
              </a:rPr>
              <a:t> </a:t>
            </a:r>
            <a:r>
              <a:rPr lang="en-US" sz="2700" dirty="0" err="1">
                <a:latin typeface="+mj-lt"/>
                <a:cs typeface="Times New Roman" pitchFamily="18" charset="0"/>
              </a:rPr>
              <a:t>mỗi</a:t>
            </a:r>
            <a:r>
              <a:rPr lang="en-US" sz="2700" dirty="0">
                <a:latin typeface="+mj-lt"/>
                <a:cs typeface="Times New Roman" pitchFamily="18" charset="0"/>
              </a:rPr>
              <a:t> ô </a:t>
            </a:r>
            <a:r>
              <a:rPr lang="en-US" sz="2700" dirty="0" err="1">
                <a:latin typeface="+mj-lt"/>
                <a:cs typeface="Times New Roman" pitchFamily="18" charset="0"/>
              </a:rPr>
              <a:t>trống</a:t>
            </a:r>
            <a:r>
              <a:rPr lang="en-US" sz="2700" dirty="0">
                <a:latin typeface="+mj-lt"/>
                <a:cs typeface="Times New Roman" pitchFamily="18" charset="0"/>
              </a:rPr>
              <a:t> </a:t>
            </a:r>
            <a:r>
              <a:rPr lang="en-US" sz="2700" dirty="0" err="1">
                <a:latin typeface="+mj-lt"/>
                <a:cs typeface="Times New Roman" pitchFamily="18" charset="0"/>
              </a:rPr>
              <a:t>để</a:t>
            </a:r>
            <a:r>
              <a:rPr lang="en-US" sz="2700" dirty="0">
                <a:latin typeface="+mj-lt"/>
                <a:cs typeface="Times New Roman" pitchFamily="18" charset="0"/>
              </a:rPr>
              <a:t> </a:t>
            </a:r>
            <a:r>
              <a:rPr lang="en-US" sz="2700" dirty="0" err="1">
                <a:latin typeface="+mj-lt"/>
                <a:cs typeface="Times New Roman" pitchFamily="18" charset="0"/>
              </a:rPr>
              <a:t>hoàn</a:t>
            </a:r>
            <a:r>
              <a:rPr lang="en-US" sz="2700" dirty="0">
                <a:latin typeface="+mj-lt"/>
                <a:cs typeface="Times New Roman" pitchFamily="18" charset="0"/>
              </a:rPr>
              <a:t> </a:t>
            </a:r>
            <a:r>
              <a:rPr lang="en-US" sz="2700" dirty="0" err="1">
                <a:latin typeface="+mj-lt"/>
                <a:cs typeface="Times New Roman" pitchFamily="18" charset="0"/>
              </a:rPr>
              <a:t>thành</a:t>
            </a:r>
            <a:r>
              <a:rPr lang="en-US" sz="2700" dirty="0">
                <a:latin typeface="+mj-lt"/>
                <a:cs typeface="Times New Roman" pitchFamily="18" charset="0"/>
              </a:rPr>
              <a:t> </a:t>
            </a:r>
            <a:r>
              <a:rPr lang="en-US" sz="2700" dirty="0" err="1">
                <a:latin typeface="+mj-lt"/>
                <a:cs typeface="Times New Roman" pitchFamily="18" charset="0"/>
              </a:rPr>
              <a:t>các</a:t>
            </a:r>
            <a:r>
              <a:rPr lang="en-US" sz="2700" dirty="0">
                <a:latin typeface="+mj-lt"/>
                <a:cs typeface="Times New Roman" pitchFamily="18" charset="0"/>
              </a:rPr>
              <a:t> </a:t>
            </a:r>
            <a:r>
              <a:rPr lang="en-US" sz="2700" dirty="0" err="1">
                <a:latin typeface="+mj-lt"/>
                <a:cs typeface="Times New Roman" pitchFamily="18" charset="0"/>
              </a:rPr>
              <a:t>từ</a:t>
            </a:r>
            <a:r>
              <a:rPr lang="en-US" sz="2700" dirty="0">
                <a:latin typeface="+mj-lt"/>
                <a:cs typeface="Times New Roman" pitchFamily="18" charset="0"/>
              </a:rPr>
              <a:t> </a:t>
            </a:r>
            <a:r>
              <a:rPr lang="en-US" sz="2700" dirty="0" err="1">
                <a:latin typeface="+mj-lt"/>
                <a:cs typeface="Times New Roman" pitchFamily="18" charset="0"/>
              </a:rPr>
              <a:t>theo</a:t>
            </a:r>
            <a:r>
              <a:rPr lang="en-US" sz="2700" dirty="0">
                <a:latin typeface="+mj-lt"/>
                <a:cs typeface="Times New Roman" pitchFamily="18" charset="0"/>
              </a:rPr>
              <a:t> </a:t>
            </a:r>
            <a:r>
              <a:rPr lang="en-US" sz="2700" dirty="0" err="1">
                <a:latin typeface="+mj-lt"/>
                <a:cs typeface="Times New Roman" pitchFamily="18" charset="0"/>
              </a:rPr>
              <a:t>từng</a:t>
            </a:r>
            <a:r>
              <a:rPr lang="en-US" sz="2700" dirty="0">
                <a:latin typeface="+mj-lt"/>
                <a:cs typeface="Times New Roman" pitchFamily="18" charset="0"/>
              </a:rPr>
              <a:t> </a:t>
            </a:r>
            <a:r>
              <a:rPr lang="en-US" sz="2700" dirty="0" err="1">
                <a:latin typeface="+mj-lt"/>
                <a:cs typeface="Times New Roman" pitchFamily="18" charset="0"/>
              </a:rPr>
              <a:t>dòng</a:t>
            </a:r>
            <a:r>
              <a:rPr lang="en-US" sz="2700" dirty="0">
                <a:latin typeface="+mj-lt"/>
                <a:cs typeface="Times New Roman" pitchFamily="18" charset="0"/>
              </a:rPr>
              <a:t>. </a:t>
            </a:r>
            <a:r>
              <a:rPr lang="en-US" sz="2700" dirty="0" err="1">
                <a:latin typeface="+mj-lt"/>
                <a:cs typeface="Times New Roman" pitchFamily="18" charset="0"/>
              </a:rPr>
              <a:t>Đọc</a:t>
            </a:r>
            <a:r>
              <a:rPr lang="en-US" sz="2700" dirty="0">
                <a:latin typeface="+mj-lt"/>
                <a:cs typeface="Times New Roman" pitchFamily="18" charset="0"/>
              </a:rPr>
              <a:t> </a:t>
            </a:r>
            <a:r>
              <a:rPr lang="en-US" sz="2700" dirty="0" err="1">
                <a:latin typeface="+mj-lt"/>
                <a:cs typeface="Times New Roman" pitchFamily="18" charset="0"/>
              </a:rPr>
              <a:t>từ</a:t>
            </a:r>
            <a:r>
              <a:rPr lang="en-US" sz="2700" dirty="0">
                <a:latin typeface="+mj-lt"/>
                <a:cs typeface="Times New Roman" pitchFamily="18" charset="0"/>
              </a:rPr>
              <a:t> </a:t>
            </a:r>
            <a:r>
              <a:rPr lang="en-US" sz="2700" dirty="0" err="1">
                <a:latin typeface="+mj-lt"/>
                <a:cs typeface="Times New Roman" pitchFamily="18" charset="0"/>
              </a:rPr>
              <a:t>mới</a:t>
            </a:r>
            <a:r>
              <a:rPr lang="en-US" sz="2700" dirty="0">
                <a:latin typeface="+mj-lt"/>
                <a:cs typeface="Times New Roman" pitchFamily="18" charset="0"/>
              </a:rPr>
              <a:t> </a:t>
            </a:r>
            <a:r>
              <a:rPr lang="en-US" sz="2700" dirty="0" err="1">
                <a:latin typeface="+mj-lt"/>
                <a:cs typeface="Times New Roman" pitchFamily="18" charset="0"/>
              </a:rPr>
              <a:t>xuất</a:t>
            </a:r>
            <a:r>
              <a:rPr lang="en-US" sz="2700" dirty="0">
                <a:latin typeface="+mj-lt"/>
                <a:cs typeface="Times New Roman" pitchFamily="18" charset="0"/>
              </a:rPr>
              <a:t> </a:t>
            </a:r>
            <a:r>
              <a:rPr lang="en-US" sz="2700" dirty="0" err="1">
                <a:latin typeface="+mj-lt"/>
                <a:cs typeface="Times New Roman" pitchFamily="18" charset="0"/>
              </a:rPr>
              <a:t>hiện</a:t>
            </a:r>
            <a:r>
              <a:rPr lang="en-US" sz="2700" dirty="0">
                <a:latin typeface="+mj-lt"/>
                <a:cs typeface="Times New Roman" pitchFamily="18" charset="0"/>
              </a:rPr>
              <a:t> ở </a:t>
            </a:r>
            <a:r>
              <a:rPr lang="en-US" sz="2700" dirty="0" err="1">
                <a:latin typeface="+mj-lt"/>
                <a:cs typeface="Times New Roman" pitchFamily="18" charset="0"/>
              </a:rPr>
              <a:t>cột</a:t>
            </a:r>
            <a:r>
              <a:rPr lang="en-US" sz="2700" dirty="0">
                <a:latin typeface="+mj-lt"/>
                <a:cs typeface="Times New Roman" pitchFamily="18" charset="0"/>
              </a:rPr>
              <a:t> </a:t>
            </a:r>
            <a:r>
              <a:rPr lang="en-US" sz="2700" dirty="0" err="1">
                <a:latin typeface="+mj-lt"/>
                <a:cs typeface="Times New Roman" pitchFamily="18" charset="0"/>
              </a:rPr>
              <a:t>dọc</a:t>
            </a:r>
            <a:r>
              <a:rPr lang="en-US" sz="2700" dirty="0">
                <a:latin typeface="+mj-lt"/>
                <a:cs typeface="Times New Roman" pitchFamily="18" charset="0"/>
              </a:rPr>
              <a:t> </a:t>
            </a:r>
            <a:r>
              <a:rPr lang="en-US" sz="2700" dirty="0" err="1">
                <a:latin typeface="+mj-lt"/>
                <a:cs typeface="Times New Roman" pitchFamily="18" charset="0"/>
              </a:rPr>
              <a:t>tô</a:t>
            </a:r>
            <a:r>
              <a:rPr lang="en-US" sz="2700" dirty="0">
                <a:latin typeface="+mj-lt"/>
                <a:cs typeface="Times New Roman" pitchFamily="18" charset="0"/>
              </a:rPr>
              <a:t> </a:t>
            </a:r>
            <a:r>
              <a:rPr lang="en-US" sz="2700" dirty="0" err="1">
                <a:latin typeface="+mj-lt"/>
                <a:cs typeface="Times New Roman" pitchFamily="18" charset="0"/>
              </a:rPr>
              <a:t>màu</a:t>
            </a:r>
            <a:r>
              <a:rPr lang="en-US" sz="2700" dirty="0">
                <a:latin typeface="+mj-lt"/>
                <a:cs typeface="Times New Roman" pitchFamily="18" charset="0"/>
              </a:rPr>
              <a:t> </a:t>
            </a:r>
            <a:r>
              <a:rPr lang="en-US" sz="2700" dirty="0" err="1">
                <a:latin typeface="+mj-lt"/>
                <a:cs typeface="Times New Roman" pitchFamily="18" charset="0"/>
              </a:rPr>
              <a:t>vàng</a:t>
            </a:r>
            <a:r>
              <a:rPr lang="en-US" sz="2700" dirty="0">
                <a:latin typeface="+mj-lt"/>
                <a:cs typeface="Times New Roman" pitchFamily="18" charset="0"/>
              </a:rPr>
              <a:t>:</a:t>
            </a:r>
            <a:endParaRPr lang="vi-VN" sz="2700" dirty="0">
              <a:latin typeface="+mj-lt"/>
              <a:cs typeface="Times New Roman" pitchFamily="18" charset="0"/>
            </a:endParaRPr>
          </a:p>
        </p:txBody>
      </p:sp>
      <p:pic>
        <p:nvPicPr>
          <p:cNvPr id="88" name="Picture 8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41141" y="5394025"/>
            <a:ext cx="2077489" cy="1683216"/>
          </a:xfrm>
          <a:prstGeom prst="rect">
            <a:avLst/>
          </a:prstGeom>
        </p:spPr>
      </p:pic>
    </p:spTree>
    <p:extLst>
      <p:ext uri="{BB962C8B-B14F-4D97-AF65-F5344CB8AC3E}">
        <p14:creationId xmlns:p14="http://schemas.microsoft.com/office/powerpoint/2010/main" val="284981045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8124" y="830482"/>
            <a:ext cx="11622504" cy="707886"/>
          </a:xfrm>
          <a:prstGeom prst="rect">
            <a:avLst/>
          </a:prstGeom>
          <a:noFill/>
        </p:spPr>
        <p:txBody>
          <a:bodyPr wrap="square" rtlCol="0">
            <a:spAutoFit/>
          </a:bodyPr>
          <a:lstStyle/>
          <a:p>
            <a:pPr algn="ctr"/>
            <a:r>
              <a:rPr lang="en-US" sz="4000" dirty="0">
                <a:cs typeface="Times New Roman" pitchFamily="18" charset="0"/>
              </a:rPr>
              <a:t>2. </a:t>
            </a:r>
            <a:r>
              <a:rPr lang="en-US" sz="4000" dirty="0" err="1">
                <a:cs typeface="Times New Roman" pitchFamily="18" charset="0"/>
              </a:rPr>
              <a:t>Đặt</a:t>
            </a:r>
            <a:r>
              <a:rPr lang="en-US" sz="4000" dirty="0">
                <a:cs typeface="Times New Roman" pitchFamily="18" charset="0"/>
              </a:rPr>
              <a:t> </a:t>
            </a:r>
            <a:r>
              <a:rPr lang="en-US" sz="4000" dirty="0" err="1">
                <a:cs typeface="Times New Roman" pitchFamily="18" charset="0"/>
              </a:rPr>
              <a:t>một</a:t>
            </a:r>
            <a:r>
              <a:rPr lang="en-US" sz="4000" dirty="0">
                <a:cs typeface="Times New Roman" pitchFamily="18" charset="0"/>
              </a:rPr>
              <a:t> </a:t>
            </a:r>
            <a:r>
              <a:rPr lang="en-US" sz="4000" dirty="0" err="1">
                <a:cs typeface="Times New Roman" pitchFamily="18" charset="0"/>
              </a:rPr>
              <a:t>câu</a:t>
            </a:r>
            <a:r>
              <a:rPr lang="en-US" sz="4000" dirty="0">
                <a:cs typeface="Times New Roman" pitchFamily="18" charset="0"/>
              </a:rPr>
              <a:t> </a:t>
            </a:r>
            <a:r>
              <a:rPr lang="en-US" sz="4000" dirty="0" err="1">
                <a:cs typeface="Times New Roman" pitchFamily="18" charset="0"/>
              </a:rPr>
              <a:t>với</a:t>
            </a:r>
            <a:r>
              <a:rPr lang="en-US" sz="4000" dirty="0">
                <a:cs typeface="Times New Roman" pitchFamily="18" charset="0"/>
              </a:rPr>
              <a:t> </a:t>
            </a:r>
            <a:r>
              <a:rPr lang="en-US" sz="4000" dirty="0" err="1">
                <a:cs typeface="Times New Roman" pitchFamily="18" charset="0"/>
              </a:rPr>
              <a:t>từ</a:t>
            </a:r>
            <a:r>
              <a:rPr lang="en-US" sz="4000" dirty="0">
                <a:cs typeface="Times New Roman" pitchFamily="18" charset="0"/>
              </a:rPr>
              <a:t> </a:t>
            </a:r>
            <a:r>
              <a:rPr lang="en-US" sz="4000" dirty="0" err="1">
                <a:cs typeface="Times New Roman" pitchFamily="18" charset="0"/>
              </a:rPr>
              <a:t>xuất</a:t>
            </a:r>
            <a:r>
              <a:rPr lang="en-US" sz="4000" dirty="0">
                <a:cs typeface="Times New Roman" pitchFamily="18" charset="0"/>
              </a:rPr>
              <a:t> </a:t>
            </a:r>
            <a:r>
              <a:rPr lang="en-US" sz="4000" dirty="0" err="1">
                <a:cs typeface="Times New Roman" pitchFamily="18" charset="0"/>
              </a:rPr>
              <a:t>hiện</a:t>
            </a:r>
            <a:r>
              <a:rPr lang="en-US" sz="4000" dirty="0">
                <a:cs typeface="Times New Roman" pitchFamily="18" charset="0"/>
              </a:rPr>
              <a:t> ở </a:t>
            </a:r>
            <a:r>
              <a:rPr lang="en-US" sz="4000" dirty="0" err="1">
                <a:cs typeface="Times New Roman" pitchFamily="18" charset="0"/>
              </a:rPr>
              <a:t>cột</a:t>
            </a:r>
            <a:r>
              <a:rPr lang="en-US" sz="4000" dirty="0">
                <a:cs typeface="Times New Roman" pitchFamily="18" charset="0"/>
              </a:rPr>
              <a:t> </a:t>
            </a:r>
            <a:r>
              <a:rPr lang="en-US" sz="4000" dirty="0" err="1">
                <a:cs typeface="Times New Roman" pitchFamily="18" charset="0"/>
              </a:rPr>
              <a:t>dọc</a:t>
            </a:r>
            <a:r>
              <a:rPr lang="en-US" sz="4000" dirty="0">
                <a:cs typeface="Times New Roman" pitchFamily="18" charset="0"/>
              </a:rPr>
              <a:t>.</a:t>
            </a:r>
            <a:endParaRPr lang="vi-VN" sz="4000" dirty="0">
              <a:cs typeface="Times New Roman" pitchFamily="18" charset="0"/>
            </a:endParaRPr>
          </a:p>
        </p:txBody>
      </p:sp>
      <p:sp>
        <p:nvSpPr>
          <p:cNvPr id="3" name="Rectangle 2"/>
          <p:cNvSpPr/>
          <p:nvPr/>
        </p:nvSpPr>
        <p:spPr>
          <a:xfrm>
            <a:off x="961851" y="3200806"/>
            <a:ext cx="11230149" cy="2308324"/>
          </a:xfrm>
          <a:prstGeom prst="rect">
            <a:avLst/>
          </a:prstGeom>
        </p:spPr>
        <p:txBody>
          <a:bodyPr wrap="square">
            <a:spAutoFit/>
          </a:bodyPr>
          <a:lstStyle/>
          <a:p>
            <a:pPr marL="342900" indent="-342900">
              <a:lnSpc>
                <a:spcPct val="150000"/>
              </a:lnSpc>
              <a:buFont typeface="Arial" pitchFamily="34" charset="0"/>
              <a:buChar char="•"/>
            </a:pPr>
            <a:r>
              <a:rPr lang="en-US" sz="3200" dirty="0" err="1">
                <a:solidFill>
                  <a:schemeClr val="accent1"/>
                </a:solidFill>
                <a:cs typeface="Times New Roman" pitchFamily="18" charset="0"/>
              </a:rPr>
              <a:t>Cô</a:t>
            </a:r>
            <a:r>
              <a:rPr lang="en-US" sz="3200" dirty="0">
                <a:solidFill>
                  <a:schemeClr val="accent1"/>
                </a:solidFill>
                <a:cs typeface="Times New Roman" pitchFamily="18" charset="0"/>
              </a:rPr>
              <a:t> </a:t>
            </a:r>
            <a:r>
              <a:rPr lang="en-US" sz="3200" dirty="0" err="1">
                <a:solidFill>
                  <a:schemeClr val="accent1"/>
                </a:solidFill>
                <a:cs typeface="Times New Roman" pitchFamily="18" charset="0"/>
              </a:rPr>
              <a:t>giáo</a:t>
            </a:r>
            <a:r>
              <a:rPr lang="en-US" sz="3200" dirty="0">
                <a:solidFill>
                  <a:schemeClr val="accent1"/>
                </a:solidFill>
                <a:cs typeface="Times New Roman" pitchFamily="18" charset="0"/>
              </a:rPr>
              <a:t> </a:t>
            </a:r>
            <a:r>
              <a:rPr lang="en-US" sz="3200" dirty="0" err="1">
                <a:solidFill>
                  <a:schemeClr val="accent1"/>
                </a:solidFill>
                <a:cs typeface="Times New Roman" pitchFamily="18" charset="0"/>
              </a:rPr>
              <a:t>rất</a:t>
            </a:r>
            <a:r>
              <a:rPr lang="en-US" sz="3200" dirty="0">
                <a:solidFill>
                  <a:schemeClr val="accent1"/>
                </a:solidFill>
                <a:cs typeface="Times New Roman" pitchFamily="18" charset="0"/>
              </a:rPr>
              <a:t> </a:t>
            </a:r>
            <a:r>
              <a:rPr lang="en-US" sz="3200" dirty="0" err="1">
                <a:solidFill>
                  <a:schemeClr val="accent1"/>
                </a:solidFill>
                <a:cs typeface="Times New Roman" pitchFamily="18" charset="0"/>
              </a:rPr>
              <a:t>yêu</a:t>
            </a:r>
            <a:r>
              <a:rPr lang="en-US" sz="3200" dirty="0">
                <a:solidFill>
                  <a:schemeClr val="accent1"/>
                </a:solidFill>
                <a:cs typeface="Times New Roman" pitchFamily="18" charset="0"/>
              </a:rPr>
              <a:t> </a:t>
            </a:r>
            <a:r>
              <a:rPr lang="en-US" sz="3200" dirty="0" err="1">
                <a:solidFill>
                  <a:schemeClr val="accent1"/>
                </a:solidFill>
                <a:cs typeface="Times New Roman" pitchFamily="18" charset="0"/>
              </a:rPr>
              <a:t>thương</a:t>
            </a:r>
            <a:r>
              <a:rPr lang="en-US" sz="3200" dirty="0">
                <a:solidFill>
                  <a:schemeClr val="accent1"/>
                </a:solidFill>
                <a:cs typeface="Times New Roman" pitchFamily="18" charset="0"/>
              </a:rPr>
              <a:t> </a:t>
            </a:r>
            <a:r>
              <a:rPr lang="en-US" sz="3200" dirty="0" err="1">
                <a:solidFill>
                  <a:schemeClr val="accent1"/>
                </a:solidFill>
                <a:cs typeface="Times New Roman" pitchFamily="18" charset="0"/>
              </a:rPr>
              <a:t>học</a:t>
            </a:r>
            <a:r>
              <a:rPr lang="en-US" sz="3200" dirty="0">
                <a:solidFill>
                  <a:schemeClr val="accent1"/>
                </a:solidFill>
                <a:cs typeface="Times New Roman" pitchFamily="18" charset="0"/>
              </a:rPr>
              <a:t> sinh.</a:t>
            </a:r>
          </a:p>
          <a:p>
            <a:pPr marL="342900" indent="-342900">
              <a:lnSpc>
                <a:spcPct val="150000"/>
              </a:lnSpc>
              <a:buFont typeface="Arial" pitchFamily="34" charset="0"/>
              <a:buChar char="•"/>
            </a:pPr>
            <a:r>
              <a:rPr lang="en-US" sz="3200" dirty="0" err="1">
                <a:solidFill>
                  <a:schemeClr val="accent1"/>
                </a:solidFill>
                <a:cs typeface="Times New Roman" pitchFamily="18" charset="0"/>
              </a:rPr>
              <a:t>B</a:t>
            </a:r>
            <a:r>
              <a:rPr lang="en-US" sz="3200" dirty="0" err="1" smtClean="0">
                <a:solidFill>
                  <a:schemeClr val="accent1"/>
                </a:solidFill>
                <a:cs typeface="Times New Roman" pitchFamily="18" charset="0"/>
              </a:rPr>
              <a:t>ạn</a:t>
            </a:r>
            <a:r>
              <a:rPr lang="en-US" sz="3200" dirty="0" smtClean="0">
                <a:solidFill>
                  <a:schemeClr val="accent1"/>
                </a:solidFill>
                <a:cs typeface="Times New Roman" pitchFamily="18" charset="0"/>
              </a:rPr>
              <a:t> </a:t>
            </a:r>
            <a:r>
              <a:rPr lang="en-US" sz="3200" dirty="0" err="1" smtClean="0">
                <a:solidFill>
                  <a:schemeClr val="accent1"/>
                </a:solidFill>
                <a:cs typeface="Times New Roman" pitchFamily="18" charset="0"/>
              </a:rPr>
              <a:t>bè</a:t>
            </a:r>
            <a:r>
              <a:rPr lang="en-US" sz="3200" dirty="0" smtClean="0">
                <a:solidFill>
                  <a:schemeClr val="accent1"/>
                </a:solidFill>
                <a:cs typeface="Times New Roman" pitchFamily="18" charset="0"/>
              </a:rPr>
              <a:t> </a:t>
            </a:r>
            <a:r>
              <a:rPr lang="en-US" sz="3200" dirty="0" err="1">
                <a:solidFill>
                  <a:schemeClr val="accent1"/>
                </a:solidFill>
                <a:cs typeface="Times New Roman" pitchFamily="18" charset="0"/>
              </a:rPr>
              <a:t>phải</a:t>
            </a:r>
            <a:r>
              <a:rPr lang="en-US" sz="3200" dirty="0">
                <a:solidFill>
                  <a:schemeClr val="accent1"/>
                </a:solidFill>
                <a:cs typeface="Times New Roman" pitchFamily="18" charset="0"/>
              </a:rPr>
              <a:t> </a:t>
            </a:r>
            <a:r>
              <a:rPr lang="en-US" sz="3200" dirty="0" err="1" smtClean="0">
                <a:solidFill>
                  <a:schemeClr val="accent1"/>
                </a:solidFill>
                <a:cs typeface="Times New Roman" pitchFamily="18" charset="0"/>
              </a:rPr>
              <a:t>biết</a:t>
            </a:r>
            <a:r>
              <a:rPr lang="en-US" sz="3200" dirty="0" smtClean="0">
                <a:solidFill>
                  <a:schemeClr val="accent1"/>
                </a:solidFill>
                <a:cs typeface="Times New Roman" pitchFamily="18" charset="0"/>
              </a:rPr>
              <a:t> </a:t>
            </a:r>
            <a:r>
              <a:rPr lang="en-US" sz="3200" dirty="0" err="1" smtClean="0">
                <a:solidFill>
                  <a:schemeClr val="accent1"/>
                </a:solidFill>
                <a:cs typeface="Times New Roman" pitchFamily="18" charset="0"/>
              </a:rPr>
              <a:t>đoàn</a:t>
            </a:r>
            <a:r>
              <a:rPr lang="en-US" sz="3200" dirty="0" smtClean="0">
                <a:solidFill>
                  <a:schemeClr val="accent1"/>
                </a:solidFill>
                <a:cs typeface="Times New Roman" pitchFamily="18" charset="0"/>
              </a:rPr>
              <a:t> </a:t>
            </a:r>
            <a:r>
              <a:rPr lang="en-US" sz="3200" dirty="0" err="1" smtClean="0">
                <a:solidFill>
                  <a:schemeClr val="accent1"/>
                </a:solidFill>
                <a:cs typeface="Times New Roman" pitchFamily="18" charset="0"/>
              </a:rPr>
              <a:t>kết</a:t>
            </a:r>
            <a:r>
              <a:rPr lang="en-US" sz="3200" dirty="0">
                <a:solidFill>
                  <a:schemeClr val="accent1"/>
                </a:solidFill>
                <a:cs typeface="Times New Roman" pitchFamily="18" charset="0"/>
              </a:rPr>
              <a:t>, </a:t>
            </a:r>
            <a:r>
              <a:rPr lang="en-US" sz="3200" dirty="0" err="1">
                <a:solidFill>
                  <a:schemeClr val="accent1"/>
                </a:solidFill>
                <a:cs typeface="Times New Roman" pitchFamily="18" charset="0"/>
              </a:rPr>
              <a:t>yêu</a:t>
            </a:r>
            <a:r>
              <a:rPr lang="en-US" sz="3200" dirty="0">
                <a:solidFill>
                  <a:schemeClr val="accent1"/>
                </a:solidFill>
                <a:cs typeface="Times New Roman" pitchFamily="18" charset="0"/>
              </a:rPr>
              <a:t> </a:t>
            </a:r>
            <a:r>
              <a:rPr lang="en-US" sz="3200" dirty="0" err="1" smtClean="0">
                <a:solidFill>
                  <a:schemeClr val="accent1"/>
                </a:solidFill>
                <a:cs typeface="Times New Roman" pitchFamily="18" charset="0"/>
              </a:rPr>
              <a:t>thương</a:t>
            </a:r>
            <a:r>
              <a:rPr lang="en-US" sz="3200" dirty="0" smtClean="0">
                <a:solidFill>
                  <a:schemeClr val="accent1"/>
                </a:solidFill>
                <a:cs typeface="Times New Roman" pitchFamily="18" charset="0"/>
              </a:rPr>
              <a:t>, </a:t>
            </a:r>
            <a:r>
              <a:rPr lang="en-US" sz="3200" dirty="0" err="1">
                <a:solidFill>
                  <a:schemeClr val="accent1"/>
                </a:solidFill>
                <a:cs typeface="Times New Roman" pitchFamily="18" charset="0"/>
              </a:rPr>
              <a:t>giúp</a:t>
            </a:r>
            <a:r>
              <a:rPr lang="en-US" sz="3200" dirty="0">
                <a:solidFill>
                  <a:schemeClr val="accent1"/>
                </a:solidFill>
                <a:cs typeface="Times New Roman" pitchFamily="18" charset="0"/>
              </a:rPr>
              <a:t> </a:t>
            </a:r>
            <a:r>
              <a:rPr lang="en-US" sz="3200" dirty="0" err="1" smtClean="0">
                <a:solidFill>
                  <a:schemeClr val="accent1"/>
                </a:solidFill>
                <a:cs typeface="Times New Roman" pitchFamily="18" charset="0"/>
              </a:rPr>
              <a:t>đỡ</a:t>
            </a:r>
            <a:r>
              <a:rPr lang="en-US" sz="3200" dirty="0" smtClean="0">
                <a:solidFill>
                  <a:schemeClr val="accent1"/>
                </a:solidFill>
                <a:cs typeface="Times New Roman" pitchFamily="18" charset="0"/>
              </a:rPr>
              <a:t> </a:t>
            </a:r>
            <a:r>
              <a:rPr lang="en-US" sz="3200" dirty="0" err="1" smtClean="0">
                <a:solidFill>
                  <a:schemeClr val="accent1"/>
                </a:solidFill>
                <a:cs typeface="Times New Roman" pitchFamily="18" charset="0"/>
              </a:rPr>
              <a:t>lẫn</a:t>
            </a:r>
            <a:r>
              <a:rPr lang="en-US" sz="3200" dirty="0" smtClean="0">
                <a:solidFill>
                  <a:schemeClr val="accent1"/>
                </a:solidFill>
                <a:cs typeface="Times New Roman" pitchFamily="18" charset="0"/>
              </a:rPr>
              <a:t> </a:t>
            </a:r>
            <a:r>
              <a:rPr lang="en-US" sz="3200" dirty="0" err="1" smtClean="0">
                <a:solidFill>
                  <a:schemeClr val="accent1"/>
                </a:solidFill>
                <a:cs typeface="Times New Roman" pitchFamily="18" charset="0"/>
              </a:rPr>
              <a:t>nhau</a:t>
            </a:r>
            <a:r>
              <a:rPr lang="en-US" sz="3200" dirty="0" smtClean="0">
                <a:solidFill>
                  <a:schemeClr val="accent1"/>
                </a:solidFill>
                <a:cs typeface="Times New Roman" pitchFamily="18" charset="0"/>
              </a:rPr>
              <a:t>.</a:t>
            </a:r>
            <a:endParaRPr lang="en-US" sz="3200" dirty="0">
              <a:solidFill>
                <a:schemeClr val="accent1"/>
              </a:solidFill>
              <a:cs typeface="Times New Roman" pitchFamily="18" charset="0"/>
            </a:endParaRPr>
          </a:p>
          <a:p>
            <a:pPr marL="342900" indent="-342900">
              <a:lnSpc>
                <a:spcPct val="150000"/>
              </a:lnSpc>
              <a:buFont typeface="Arial" pitchFamily="34" charset="0"/>
              <a:buChar char="•"/>
            </a:pPr>
            <a:r>
              <a:rPr lang="en-US" sz="3200" dirty="0" err="1">
                <a:solidFill>
                  <a:schemeClr val="accent1"/>
                </a:solidFill>
                <a:cs typeface="Times New Roman" pitchFamily="18" charset="0"/>
              </a:rPr>
              <a:t>Anh</a:t>
            </a:r>
            <a:r>
              <a:rPr lang="en-US" sz="3200" dirty="0">
                <a:solidFill>
                  <a:schemeClr val="accent1"/>
                </a:solidFill>
                <a:cs typeface="Times New Roman" pitchFamily="18" charset="0"/>
              </a:rPr>
              <a:t> </a:t>
            </a:r>
            <a:r>
              <a:rPr lang="en-US" sz="3200" dirty="0" err="1">
                <a:solidFill>
                  <a:schemeClr val="accent1"/>
                </a:solidFill>
                <a:cs typeface="Times New Roman" pitchFamily="18" charset="0"/>
              </a:rPr>
              <a:t>em</a:t>
            </a:r>
            <a:r>
              <a:rPr lang="en-US" sz="3200" dirty="0">
                <a:solidFill>
                  <a:schemeClr val="accent1"/>
                </a:solidFill>
                <a:cs typeface="Times New Roman" pitchFamily="18" charset="0"/>
              </a:rPr>
              <a:t> </a:t>
            </a:r>
            <a:r>
              <a:rPr lang="en-US" sz="3200" dirty="0" err="1">
                <a:solidFill>
                  <a:schemeClr val="accent1"/>
                </a:solidFill>
                <a:cs typeface="Times New Roman" pitchFamily="18" charset="0"/>
              </a:rPr>
              <a:t>trong</a:t>
            </a:r>
            <a:r>
              <a:rPr lang="en-US" sz="3200" dirty="0">
                <a:solidFill>
                  <a:schemeClr val="accent1"/>
                </a:solidFill>
                <a:cs typeface="Times New Roman" pitchFamily="18" charset="0"/>
              </a:rPr>
              <a:t> </a:t>
            </a:r>
            <a:r>
              <a:rPr lang="en-US" sz="3200" dirty="0" err="1">
                <a:solidFill>
                  <a:schemeClr val="accent1"/>
                </a:solidFill>
                <a:cs typeface="Times New Roman" pitchFamily="18" charset="0"/>
              </a:rPr>
              <a:t>nhà</a:t>
            </a:r>
            <a:r>
              <a:rPr lang="en-US" sz="3200" dirty="0">
                <a:solidFill>
                  <a:schemeClr val="accent1"/>
                </a:solidFill>
                <a:cs typeface="Times New Roman" pitchFamily="18" charset="0"/>
              </a:rPr>
              <a:t> </a:t>
            </a:r>
            <a:r>
              <a:rPr lang="en-US" sz="3200" dirty="0" err="1">
                <a:solidFill>
                  <a:schemeClr val="accent1"/>
                </a:solidFill>
                <a:cs typeface="Times New Roman" pitchFamily="18" charset="0"/>
              </a:rPr>
              <a:t>phải</a:t>
            </a:r>
            <a:r>
              <a:rPr lang="en-US" sz="3200" dirty="0">
                <a:solidFill>
                  <a:schemeClr val="accent1"/>
                </a:solidFill>
                <a:cs typeface="Times New Roman" pitchFamily="18" charset="0"/>
              </a:rPr>
              <a:t> </a:t>
            </a:r>
            <a:r>
              <a:rPr lang="en-US" sz="3200" dirty="0" err="1">
                <a:solidFill>
                  <a:schemeClr val="accent1"/>
                </a:solidFill>
                <a:cs typeface="Times New Roman" pitchFamily="18" charset="0"/>
              </a:rPr>
              <a:t>biết</a:t>
            </a:r>
            <a:r>
              <a:rPr lang="en-US" sz="3200" dirty="0">
                <a:solidFill>
                  <a:schemeClr val="accent1"/>
                </a:solidFill>
                <a:cs typeface="Times New Roman" pitchFamily="18" charset="0"/>
              </a:rPr>
              <a:t> </a:t>
            </a:r>
            <a:r>
              <a:rPr lang="en-US" sz="3200" dirty="0" err="1">
                <a:solidFill>
                  <a:schemeClr val="accent1"/>
                </a:solidFill>
                <a:cs typeface="Times New Roman" pitchFamily="18" charset="0"/>
              </a:rPr>
              <a:t>yêu</a:t>
            </a:r>
            <a:r>
              <a:rPr lang="en-US" sz="3200" dirty="0">
                <a:solidFill>
                  <a:schemeClr val="accent1"/>
                </a:solidFill>
                <a:cs typeface="Times New Roman" pitchFamily="18" charset="0"/>
              </a:rPr>
              <a:t> </a:t>
            </a:r>
            <a:r>
              <a:rPr lang="en-US" sz="3200" dirty="0" err="1">
                <a:solidFill>
                  <a:schemeClr val="accent1"/>
                </a:solidFill>
                <a:cs typeface="Times New Roman" pitchFamily="18" charset="0"/>
              </a:rPr>
              <a:t>thương</a:t>
            </a:r>
            <a:r>
              <a:rPr lang="en-US" sz="3200" dirty="0">
                <a:solidFill>
                  <a:schemeClr val="accent1"/>
                </a:solidFill>
                <a:cs typeface="Times New Roman" pitchFamily="18" charset="0"/>
              </a:rPr>
              <a:t> </a:t>
            </a:r>
            <a:r>
              <a:rPr lang="en-US" sz="3200" dirty="0" err="1" smtClean="0">
                <a:solidFill>
                  <a:schemeClr val="accent1"/>
                </a:solidFill>
                <a:cs typeface="Times New Roman" pitchFamily="18" charset="0"/>
              </a:rPr>
              <a:t>nhau</a:t>
            </a:r>
            <a:r>
              <a:rPr lang="en-US" sz="3200" dirty="0" smtClean="0">
                <a:solidFill>
                  <a:schemeClr val="accent1"/>
                </a:solidFill>
                <a:cs typeface="Times New Roman" pitchFamily="18" charset="0"/>
              </a:rPr>
              <a:t>.</a:t>
            </a:r>
            <a:endParaRPr lang="vi-VN" sz="3200" dirty="0">
              <a:solidFill>
                <a:schemeClr val="accent1"/>
              </a:solidFill>
              <a:cs typeface="Times New Roman" pitchFamily="18" charset="0"/>
            </a:endParaRPr>
          </a:p>
        </p:txBody>
      </p:sp>
      <p:sp>
        <p:nvSpPr>
          <p:cNvPr id="4" name="Rectangle 3"/>
          <p:cNvSpPr/>
          <p:nvPr/>
        </p:nvSpPr>
        <p:spPr>
          <a:xfrm>
            <a:off x="3587233" y="2053480"/>
            <a:ext cx="4377323" cy="830997"/>
          </a:xfrm>
          <a:prstGeom prst="rect">
            <a:avLst/>
          </a:prstGeom>
          <a:ln/>
        </p:spPr>
        <p:style>
          <a:lnRef idx="1">
            <a:schemeClr val="accent4"/>
          </a:lnRef>
          <a:fillRef idx="2">
            <a:schemeClr val="accent4"/>
          </a:fillRef>
          <a:effectRef idx="1">
            <a:schemeClr val="accent4"/>
          </a:effectRef>
          <a:fontRef idx="minor">
            <a:schemeClr val="dk1"/>
          </a:fontRef>
        </p:style>
        <p:txBody>
          <a:bodyPr wrap="square" lIns="91440" tIns="45720" rIns="91440" bIns="45720">
            <a:spAutoFit/>
          </a:bodyPr>
          <a:lstStyle/>
          <a:p>
            <a:pPr algn="ctr"/>
            <a:r>
              <a:rPr lang="en-US" sz="4800" b="1" dirty="0" err="1">
                <a:ln w="12700">
                  <a:noFill/>
                  <a:prstDash val="solid"/>
                </a:ln>
                <a:solidFill>
                  <a:schemeClr val="accent1"/>
                </a:solidFill>
                <a:effectLst>
                  <a:outerShdw blurRad="41275" dist="20320" dir="1800000" algn="tl" rotWithShape="0">
                    <a:srgbClr val="000000">
                      <a:alpha val="40000"/>
                    </a:srgbClr>
                  </a:outerShdw>
                </a:effectLst>
                <a:cs typeface="Times New Roman" pitchFamily="18" charset="0"/>
              </a:rPr>
              <a:t>Yêu</a:t>
            </a:r>
            <a:r>
              <a:rPr lang="en-US" sz="4800" b="1" dirty="0">
                <a:ln w="12700">
                  <a:noFill/>
                  <a:prstDash val="solid"/>
                </a:ln>
                <a:solidFill>
                  <a:schemeClr val="accent1"/>
                </a:solidFill>
                <a:effectLst>
                  <a:outerShdw blurRad="41275" dist="20320" dir="1800000" algn="tl" rotWithShape="0">
                    <a:srgbClr val="000000">
                      <a:alpha val="40000"/>
                    </a:srgbClr>
                  </a:outerShdw>
                </a:effectLst>
                <a:cs typeface="Times New Roman" pitchFamily="18" charset="0"/>
              </a:rPr>
              <a:t> </a:t>
            </a:r>
            <a:r>
              <a:rPr lang="en-US" sz="4800" b="1" dirty="0" err="1">
                <a:ln w="12700">
                  <a:noFill/>
                  <a:prstDash val="solid"/>
                </a:ln>
                <a:solidFill>
                  <a:schemeClr val="accent1"/>
                </a:solidFill>
                <a:effectLst>
                  <a:outerShdw blurRad="41275" dist="20320" dir="1800000" algn="tl" rotWithShape="0">
                    <a:srgbClr val="000000">
                      <a:alpha val="40000"/>
                    </a:srgbClr>
                  </a:outerShdw>
                </a:effectLst>
                <a:cs typeface="Times New Roman" pitchFamily="18" charset="0"/>
              </a:rPr>
              <a:t>thương</a:t>
            </a:r>
            <a:endParaRPr lang="en-US" sz="4800" b="1" dirty="0">
              <a:ln w="12700">
                <a:noFill/>
                <a:prstDash val="solid"/>
              </a:ln>
              <a:solidFill>
                <a:schemeClr val="accent1"/>
              </a:solidFill>
              <a:effectLst>
                <a:outerShdw blurRad="41275" dist="20320" dir="1800000" algn="tl" rotWithShape="0">
                  <a:srgbClr val="000000">
                    <a:alpha val="40000"/>
                  </a:srgbClr>
                </a:outerShdw>
              </a:effectLst>
              <a:cs typeface="Times New Roman" pitchFamily="18" charset="0"/>
            </a:endParaRPr>
          </a:p>
        </p:txBody>
      </p:sp>
    </p:spTree>
    <p:extLst>
      <p:ext uri="{BB962C8B-B14F-4D97-AF65-F5344CB8AC3E}">
        <p14:creationId xmlns:p14="http://schemas.microsoft.com/office/powerpoint/2010/main" val="2711572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1" presetClass="entr" presetSubtype="0" fill="hold" grpId="0" nodeType="clickEffect">
                                  <p:stCondLst>
                                    <p:cond delay="0"/>
                                  </p:stCondLst>
                                  <p:iterate type="lt">
                                    <p:tmPct val="10000"/>
                                  </p:iterate>
                                  <p:childTnLst>
                                    <p:set>
                                      <p:cBhvr>
                                        <p:cTn id="20" dur="1" fill="hold">
                                          <p:stCondLst>
                                            <p:cond delay="0"/>
                                          </p:stCondLst>
                                        </p:cTn>
                                        <p:tgtEl>
                                          <p:spTgt spid="3">
                                            <p:txEl>
                                              <p:pRg st="0" end="0"/>
                                            </p:txEl>
                                          </p:spTgt>
                                        </p:tgtEl>
                                        <p:attrNameLst>
                                          <p:attrName>style.visibility</p:attrName>
                                        </p:attrNameLst>
                                      </p:cBhvr>
                                      <p:to>
                                        <p:strVal val="visible"/>
                                      </p:to>
                                    </p:set>
                                    <p:anim calcmode="lin" valueType="num">
                                      <p:cBhvr>
                                        <p:cTn id="21" dur="500" fill="hold"/>
                                        <p:tgtEl>
                                          <p:spTgt spid="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22" dur="500" fill="hold"/>
                                        <p:tgtEl>
                                          <p:spTgt spid="3">
                                            <p:txEl>
                                              <p:pRg st="0" end="0"/>
                                            </p:txEl>
                                          </p:spTgt>
                                        </p:tgtEl>
                                        <p:attrNameLst>
                                          <p:attrName>ppt_y</p:attrName>
                                        </p:attrNameLst>
                                      </p:cBhvr>
                                      <p:tavLst>
                                        <p:tav tm="0">
                                          <p:val>
                                            <p:strVal val="#ppt_y"/>
                                          </p:val>
                                        </p:tav>
                                        <p:tav tm="100000">
                                          <p:val>
                                            <p:strVal val="#ppt_y"/>
                                          </p:val>
                                        </p:tav>
                                      </p:tavLst>
                                    </p:anim>
                                    <p:anim calcmode="lin" valueType="num">
                                      <p:cBhvr>
                                        <p:cTn id="23" dur="500" fill="hold"/>
                                        <p:tgtEl>
                                          <p:spTgt spid="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4" dur="500" fill="hold"/>
                                        <p:tgtEl>
                                          <p:spTgt spid="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5" dur="500" tmFilter="0,0; .5, 1; 1, 1"/>
                                        <p:tgtEl>
                                          <p:spTgt spid="3">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41" presetClass="entr" presetSubtype="0" fill="hold" grpId="0" nodeType="clickEffect">
                                  <p:stCondLst>
                                    <p:cond delay="0"/>
                                  </p:stCondLst>
                                  <p:iterate type="lt">
                                    <p:tmPct val="10000"/>
                                  </p:iterate>
                                  <p:childTnLst>
                                    <p:set>
                                      <p:cBhvr>
                                        <p:cTn id="29" dur="1" fill="hold">
                                          <p:stCondLst>
                                            <p:cond delay="0"/>
                                          </p:stCondLst>
                                        </p:cTn>
                                        <p:tgtEl>
                                          <p:spTgt spid="3">
                                            <p:txEl>
                                              <p:pRg st="1" end="1"/>
                                            </p:txEl>
                                          </p:spTgt>
                                        </p:tgtEl>
                                        <p:attrNameLst>
                                          <p:attrName>style.visibility</p:attrName>
                                        </p:attrNameLst>
                                      </p:cBhvr>
                                      <p:to>
                                        <p:strVal val="visible"/>
                                      </p:to>
                                    </p:set>
                                    <p:anim calcmode="lin" valueType="num">
                                      <p:cBhvr>
                                        <p:cTn id="30" dur="500" fill="hold"/>
                                        <p:tgtEl>
                                          <p:spTgt spid="3">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31" dur="500" fill="hold"/>
                                        <p:tgtEl>
                                          <p:spTgt spid="3">
                                            <p:txEl>
                                              <p:pRg st="1" end="1"/>
                                            </p:txEl>
                                          </p:spTgt>
                                        </p:tgtEl>
                                        <p:attrNameLst>
                                          <p:attrName>ppt_y</p:attrName>
                                        </p:attrNameLst>
                                      </p:cBhvr>
                                      <p:tavLst>
                                        <p:tav tm="0">
                                          <p:val>
                                            <p:strVal val="#ppt_y"/>
                                          </p:val>
                                        </p:tav>
                                        <p:tav tm="100000">
                                          <p:val>
                                            <p:strVal val="#ppt_y"/>
                                          </p:val>
                                        </p:tav>
                                      </p:tavLst>
                                    </p:anim>
                                    <p:anim calcmode="lin" valueType="num">
                                      <p:cBhvr>
                                        <p:cTn id="32" dur="500" fill="hold"/>
                                        <p:tgtEl>
                                          <p:spTgt spid="3">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3" dur="500" fill="hold"/>
                                        <p:tgtEl>
                                          <p:spTgt spid="3">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4" dur="500" tmFilter="0,0; .5, 1; 1, 1"/>
                                        <p:tgtEl>
                                          <p:spTgt spid="3">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41" presetClass="entr" presetSubtype="0" fill="hold" grpId="0" nodeType="clickEffect">
                                  <p:stCondLst>
                                    <p:cond delay="0"/>
                                  </p:stCondLst>
                                  <p:iterate type="lt">
                                    <p:tmPct val="10000"/>
                                  </p:iterate>
                                  <p:childTnLst>
                                    <p:set>
                                      <p:cBhvr>
                                        <p:cTn id="38" dur="1" fill="hold">
                                          <p:stCondLst>
                                            <p:cond delay="0"/>
                                          </p:stCondLst>
                                        </p:cTn>
                                        <p:tgtEl>
                                          <p:spTgt spid="3">
                                            <p:txEl>
                                              <p:pRg st="2" end="2"/>
                                            </p:txEl>
                                          </p:spTgt>
                                        </p:tgtEl>
                                        <p:attrNameLst>
                                          <p:attrName>style.visibility</p:attrName>
                                        </p:attrNameLst>
                                      </p:cBhvr>
                                      <p:to>
                                        <p:strVal val="visible"/>
                                      </p:to>
                                    </p:set>
                                    <p:anim calcmode="lin" valueType="num">
                                      <p:cBhvr>
                                        <p:cTn id="39" dur="500" fill="hold"/>
                                        <p:tgtEl>
                                          <p:spTgt spid="3">
                                            <p:txEl>
                                              <p:pRg st="2" end="2"/>
                                            </p:txEl>
                                          </p:spTgt>
                                        </p:tgtEl>
                                        <p:attrNameLst>
                                          <p:attrName>ppt_x</p:attrName>
                                        </p:attrNameLst>
                                      </p:cBhvr>
                                      <p:tavLst>
                                        <p:tav tm="0">
                                          <p:val>
                                            <p:strVal val="#ppt_x"/>
                                          </p:val>
                                        </p:tav>
                                        <p:tav tm="50000">
                                          <p:val>
                                            <p:strVal val="#ppt_x+.1"/>
                                          </p:val>
                                        </p:tav>
                                        <p:tav tm="100000">
                                          <p:val>
                                            <p:strVal val="#ppt_x"/>
                                          </p:val>
                                        </p:tav>
                                      </p:tavLst>
                                    </p:anim>
                                    <p:anim calcmode="lin" valueType="num">
                                      <p:cBhvr>
                                        <p:cTn id="40" dur="500" fill="hold"/>
                                        <p:tgtEl>
                                          <p:spTgt spid="3">
                                            <p:txEl>
                                              <p:pRg st="2" end="2"/>
                                            </p:txEl>
                                          </p:spTgt>
                                        </p:tgtEl>
                                        <p:attrNameLst>
                                          <p:attrName>ppt_y</p:attrName>
                                        </p:attrNameLst>
                                      </p:cBhvr>
                                      <p:tavLst>
                                        <p:tav tm="0">
                                          <p:val>
                                            <p:strVal val="#ppt_y"/>
                                          </p:val>
                                        </p:tav>
                                        <p:tav tm="100000">
                                          <p:val>
                                            <p:strVal val="#ppt_y"/>
                                          </p:val>
                                        </p:tav>
                                      </p:tavLst>
                                    </p:anim>
                                    <p:anim calcmode="lin" valueType="num">
                                      <p:cBhvr>
                                        <p:cTn id="41" dur="500" fill="hold"/>
                                        <p:tgtEl>
                                          <p:spTgt spid="3">
                                            <p:txEl>
                                              <p:pRg st="2" end="2"/>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42" dur="500" fill="hold"/>
                                        <p:tgtEl>
                                          <p:spTgt spid="3">
                                            <p:txEl>
                                              <p:pRg st="2" end="2"/>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43" dur="500" tmFilter="0,0; .5, 1; 1, 1"/>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0"/>
          <p:cNvSpPr>
            <a:spLocks noChangeArrowheads="1"/>
          </p:cNvSpPr>
          <p:nvPr/>
        </p:nvSpPr>
        <p:spPr bwMode="auto">
          <a:xfrm>
            <a:off x="2644908" y="15312"/>
            <a:ext cx="7772334" cy="1321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sz="2800" dirty="0" err="1">
                <a:latin typeface="Times New Roman" panose="02020603050405020304" pitchFamily="18" charset="0"/>
                <a:cs typeface="Times New Roman" panose="02020603050405020304" pitchFamily="18" charset="0"/>
              </a:rPr>
              <a:t>Chủ</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điểm</a:t>
            </a:r>
            <a:r>
              <a:rPr lang="en-US" sz="2800" dirty="0">
                <a:latin typeface="Times New Roman" panose="02020603050405020304" pitchFamily="18" charset="0"/>
                <a:cs typeface="Times New Roman" panose="02020603050405020304" pitchFamily="18" charset="0"/>
              </a:rPr>
              <a:t>: </a:t>
            </a:r>
            <a:r>
              <a:rPr lang="en-US" sz="2800" b="1" dirty="0" err="1">
                <a:solidFill>
                  <a:srgbClr val="00B0F0"/>
                </a:solidFill>
                <a:latin typeface="Times New Roman" panose="02020603050405020304" pitchFamily="18" charset="0"/>
                <a:cs typeface="Times New Roman" panose="02020603050405020304" pitchFamily="18" charset="0"/>
              </a:rPr>
              <a:t>Em</a:t>
            </a:r>
            <a:r>
              <a:rPr lang="en-US" sz="2800" b="1" dirty="0">
                <a:solidFill>
                  <a:srgbClr val="00B0F0"/>
                </a:solidFill>
                <a:latin typeface="Times New Roman" panose="02020603050405020304" pitchFamily="18" charset="0"/>
                <a:cs typeface="Times New Roman" panose="02020603050405020304" pitchFamily="18" charset="0"/>
              </a:rPr>
              <a:t> </a:t>
            </a:r>
            <a:r>
              <a:rPr lang="en-US" sz="2800" b="1" dirty="0" err="1">
                <a:solidFill>
                  <a:srgbClr val="00B0F0"/>
                </a:solidFill>
                <a:latin typeface="Times New Roman" panose="02020603050405020304" pitchFamily="18" charset="0"/>
                <a:cs typeface="Times New Roman" panose="02020603050405020304" pitchFamily="18" charset="0"/>
              </a:rPr>
              <a:t>là</a:t>
            </a:r>
            <a:r>
              <a:rPr lang="en-US" sz="2800" b="1" dirty="0">
                <a:solidFill>
                  <a:srgbClr val="00B0F0"/>
                </a:solidFill>
                <a:latin typeface="Times New Roman" panose="02020603050405020304" pitchFamily="18" charset="0"/>
                <a:cs typeface="Times New Roman" panose="02020603050405020304" pitchFamily="18" charset="0"/>
              </a:rPr>
              <a:t> </a:t>
            </a:r>
            <a:r>
              <a:rPr lang="en-US" sz="2800" b="1" dirty="0" err="1">
                <a:solidFill>
                  <a:srgbClr val="00B0F0"/>
                </a:solidFill>
                <a:latin typeface="Times New Roman" panose="02020603050405020304" pitchFamily="18" charset="0"/>
                <a:cs typeface="Times New Roman" panose="02020603050405020304" pitchFamily="18" charset="0"/>
              </a:rPr>
              <a:t>mầm</a:t>
            </a:r>
            <a:r>
              <a:rPr lang="en-US" sz="2800" b="1" dirty="0">
                <a:solidFill>
                  <a:srgbClr val="00B0F0"/>
                </a:solidFill>
                <a:latin typeface="Times New Roman" panose="02020603050405020304" pitchFamily="18" charset="0"/>
                <a:cs typeface="Times New Roman" panose="02020603050405020304" pitchFamily="18" charset="0"/>
              </a:rPr>
              <a:t> non </a:t>
            </a:r>
            <a:r>
              <a:rPr lang="en-US" sz="2800" b="1" dirty="0" err="1">
                <a:solidFill>
                  <a:srgbClr val="00B0F0"/>
                </a:solidFill>
                <a:latin typeface="Times New Roman" panose="02020603050405020304" pitchFamily="18" charset="0"/>
                <a:cs typeface="Times New Roman" panose="02020603050405020304" pitchFamily="18" charset="0"/>
              </a:rPr>
              <a:t>của</a:t>
            </a:r>
            <a:r>
              <a:rPr lang="en-US" sz="2800" b="1" dirty="0">
                <a:solidFill>
                  <a:srgbClr val="00B0F0"/>
                </a:solidFill>
                <a:latin typeface="Times New Roman" panose="02020603050405020304" pitchFamily="18" charset="0"/>
                <a:cs typeface="Times New Roman" panose="02020603050405020304" pitchFamily="18" charset="0"/>
              </a:rPr>
              <a:t> </a:t>
            </a:r>
            <a:r>
              <a:rPr lang="en-US" sz="2800" b="1" dirty="0" err="1">
                <a:solidFill>
                  <a:srgbClr val="00B0F0"/>
                </a:solidFill>
                <a:latin typeface="Times New Roman" panose="02020603050405020304" pitchFamily="18" charset="0"/>
                <a:cs typeface="Times New Roman" panose="02020603050405020304" pitchFamily="18" charset="0"/>
              </a:rPr>
              <a:t>Đảng</a:t>
            </a:r>
            <a:endParaRPr lang="en-US" sz="2800" b="1" i="1" dirty="0">
              <a:solidFill>
                <a:srgbClr val="00B0F0"/>
              </a:solidFill>
              <a:latin typeface="Times New Roman" panose="02020603050405020304" pitchFamily="18" charset="0"/>
              <a:cs typeface="Times New Roman" panose="02020603050405020304" pitchFamily="18" charset="0"/>
            </a:endParaRPr>
          </a:p>
          <a:p>
            <a:pPr algn="ctr" eaLnBrk="1" hangingPunct="1"/>
            <a:r>
              <a:rPr lang="en-US" sz="2800" i="1" dirty="0" err="1">
                <a:latin typeface="Times New Roman" panose="02020603050405020304" pitchFamily="18" charset="0"/>
                <a:cs typeface="Times New Roman" panose="02020603050405020304" pitchFamily="18" charset="0"/>
              </a:rPr>
              <a:t>Thứ</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hai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ngày</a:t>
            </a:r>
            <a:r>
              <a:rPr lang="en-US" sz="2800" i="1" dirty="0">
                <a:latin typeface="Times New Roman" panose="02020603050405020304" pitchFamily="18" charset="0"/>
                <a:cs typeface="Times New Roman" panose="02020603050405020304" pitchFamily="18" charset="0"/>
              </a:rPr>
              <a:t> 28 </a:t>
            </a:r>
            <a:r>
              <a:rPr lang="en-US" sz="2800" i="1" dirty="0" err="1">
                <a:latin typeface="Times New Roman" panose="02020603050405020304" pitchFamily="18" charset="0"/>
                <a:cs typeface="Times New Roman" panose="02020603050405020304" pitchFamily="18" charset="0"/>
              </a:rPr>
              <a:t>tháng</a:t>
            </a:r>
            <a:r>
              <a:rPr lang="en-US" sz="2800" i="1" dirty="0">
                <a:latin typeface="Times New Roman" panose="02020603050405020304" pitchFamily="18" charset="0"/>
                <a:cs typeface="Times New Roman" panose="02020603050405020304" pitchFamily="18" charset="0"/>
              </a:rPr>
              <a:t> 10 </a:t>
            </a:r>
            <a:r>
              <a:rPr lang="en-US" sz="2800" i="1" dirty="0" err="1">
                <a:latin typeface="Times New Roman" panose="02020603050405020304" pitchFamily="18" charset="0"/>
                <a:cs typeface="Times New Roman" panose="02020603050405020304" pitchFamily="18" charset="0"/>
              </a:rPr>
              <a:t>năm</a:t>
            </a:r>
            <a:r>
              <a:rPr lang="en-US" sz="2800" i="1" dirty="0">
                <a:latin typeface="Times New Roman" panose="02020603050405020304" pitchFamily="18" charset="0"/>
                <a:cs typeface="Times New Roman" panose="02020603050405020304" pitchFamily="18" charset="0"/>
              </a:rPr>
              <a:t> 2024</a:t>
            </a:r>
            <a:br>
              <a:rPr lang="en-US" sz="2800" i="1" dirty="0">
                <a:latin typeface="Times New Roman" panose="02020603050405020304" pitchFamily="18" charset="0"/>
                <a:cs typeface="Times New Roman" panose="02020603050405020304" pitchFamily="18" charset="0"/>
              </a:rPr>
            </a:br>
            <a:r>
              <a:rPr lang="en-US" sz="2800" b="1" u="sng" dirty="0" err="1">
                <a:latin typeface="Times New Roman" panose="02020603050405020304" pitchFamily="18" charset="0"/>
                <a:cs typeface="Times New Roman" panose="02020603050405020304" pitchFamily="18" charset="0"/>
              </a:rPr>
              <a:t>Tiếng</a:t>
            </a:r>
            <a:r>
              <a:rPr lang="en-US" sz="2800" b="1" u="sng" dirty="0">
                <a:latin typeface="Times New Roman" panose="02020603050405020304" pitchFamily="18" charset="0"/>
                <a:cs typeface="Times New Roman" panose="02020603050405020304" pitchFamily="18" charset="0"/>
              </a:rPr>
              <a:t> </a:t>
            </a:r>
            <a:r>
              <a:rPr lang="en-US" sz="2800" b="1" u="sng" dirty="0" err="1">
                <a:latin typeface="Times New Roman" panose="02020603050405020304" pitchFamily="18" charset="0"/>
                <a:cs typeface="Times New Roman" panose="02020603050405020304" pitchFamily="18" charset="0"/>
              </a:rPr>
              <a:t>Việt</a:t>
            </a:r>
            <a:endParaRPr lang="en-US" sz="2800" b="1" u="sng" dirty="0">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 xmlns:a16="http://schemas.microsoft.com/office/drawing/2014/main" id="{A7874E0E-4EA5-4539-AE63-531CEF7166D7}"/>
              </a:ext>
            </a:extLst>
          </p:cNvPr>
          <p:cNvPicPr>
            <a:picLocks noChangeAspect="1"/>
          </p:cNvPicPr>
          <p:nvPr/>
        </p:nvPicPr>
        <p:blipFill rotWithShape="1">
          <a:blip r:embed="rId2">
            <a:extLst>
              <a:ext uri="{28A0092B-C50C-407E-A947-70E740481C1C}">
                <a14:useLocalDpi xmlns:a14="http://schemas.microsoft.com/office/drawing/2010/main" val="0"/>
              </a:ext>
            </a:extLst>
          </a:blip>
          <a:srcRect l="25385" r="15400" b="6796"/>
          <a:stretch/>
        </p:blipFill>
        <p:spPr>
          <a:xfrm>
            <a:off x="0" y="1478493"/>
            <a:ext cx="2745364" cy="4793952"/>
          </a:xfrm>
          <a:prstGeom prst="rect">
            <a:avLst/>
          </a:prstGeom>
        </p:spPr>
      </p:pic>
      <p:pic>
        <p:nvPicPr>
          <p:cNvPr id="12" name="Picture 11">
            <a:extLst>
              <a:ext uri="{FF2B5EF4-FFF2-40B4-BE49-F238E27FC236}">
                <a16:creationId xmlns="" xmlns:a16="http://schemas.microsoft.com/office/drawing/2014/main" id="{DF71A913-3563-491C-A410-4A5C7B19CD1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9703" b="11698"/>
          <a:stretch/>
        </p:blipFill>
        <p:spPr>
          <a:xfrm>
            <a:off x="9713626" y="4524466"/>
            <a:ext cx="2345519" cy="2047600"/>
          </a:xfrm>
          <a:prstGeom prst="rect">
            <a:avLst/>
          </a:prstGeom>
        </p:spPr>
      </p:pic>
      <p:sp>
        <p:nvSpPr>
          <p:cNvPr id="14" name="Rectangle 30">
            <a:extLst>
              <a:ext uri="{FF2B5EF4-FFF2-40B4-BE49-F238E27FC236}">
                <a16:creationId xmlns="" xmlns:a16="http://schemas.microsoft.com/office/drawing/2014/main" id="{6122836C-0FF0-4886-A980-5C60842B394E}"/>
              </a:ext>
            </a:extLst>
          </p:cNvPr>
          <p:cNvSpPr>
            <a:spLocks noChangeArrowheads="1"/>
          </p:cNvSpPr>
          <p:nvPr/>
        </p:nvSpPr>
        <p:spPr bwMode="auto">
          <a:xfrm>
            <a:off x="3981020" y="1238058"/>
            <a:ext cx="5100110" cy="718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sz="3600" b="1" dirty="0" err="1">
                <a:solidFill>
                  <a:srgbClr val="FF0000"/>
                </a:solidFill>
                <a:latin typeface="Times New Roman" panose="02020603050405020304" pitchFamily="18" charset="0"/>
                <a:cs typeface="Times New Roman" panose="02020603050405020304" pitchFamily="18" charset="0"/>
              </a:rPr>
              <a:t>Bài</a:t>
            </a:r>
            <a:r>
              <a:rPr lang="en-US" sz="3600" b="1" dirty="0">
                <a:solidFill>
                  <a:srgbClr val="FF0000"/>
                </a:solidFill>
                <a:latin typeface="Times New Roman" panose="02020603050405020304" pitchFamily="18" charset="0"/>
                <a:cs typeface="Times New Roman" panose="02020603050405020304" pitchFamily="18" charset="0"/>
              </a:rPr>
              <a:t> 8: </a:t>
            </a:r>
            <a:r>
              <a:rPr lang="en-US" sz="3600" b="1" dirty="0" err="1">
                <a:solidFill>
                  <a:srgbClr val="FF0000"/>
                </a:solidFill>
                <a:latin typeface="Times New Roman" panose="02020603050405020304" pitchFamily="18" charset="0"/>
                <a:cs typeface="Times New Roman" panose="02020603050405020304" pitchFamily="18" charset="0"/>
              </a:rPr>
              <a:t>Em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yêu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thầy</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cô</a:t>
            </a:r>
            <a:endParaRPr lang="en-US" sz="3600" b="1" u="sng"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36542411"/>
      </p:ext>
    </p:extLst>
  </p:cSld>
  <p:clrMapOvr>
    <a:masterClrMapping/>
  </p:clrMapOvr>
  <p:transition spd="slow">
    <p:wheel spokes="8"/>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y2mate.com - Thầy Cô Cho Em Mùa Xuân  Một Bông Hồng Em Dành Tặng Cô_1080">
            <a:hlinkClick r:id="" action="ppaction://media"/>
            <a:extLst>
              <a:ext uri="{FF2B5EF4-FFF2-40B4-BE49-F238E27FC236}">
                <a16:creationId xmlns="" xmlns:a16="http://schemas.microsoft.com/office/drawing/2014/main" id="{25E96859-9C81-B52B-A15C-01A0E5F8B94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617126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312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0"/>
          <p:cNvSpPr>
            <a:spLocks noChangeArrowheads="1"/>
          </p:cNvSpPr>
          <p:nvPr/>
        </p:nvSpPr>
        <p:spPr bwMode="auto">
          <a:xfrm>
            <a:off x="2190750" y="33339"/>
            <a:ext cx="7772400" cy="1419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sz="3000" dirty="0" err="1">
                <a:latin typeface="Times New Roman" panose="02020603050405020304" pitchFamily="18" charset="0"/>
                <a:cs typeface="Times New Roman" panose="02020603050405020304" pitchFamily="18" charset="0"/>
              </a:rPr>
              <a:t>Chủ</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điểm</a:t>
            </a:r>
            <a:r>
              <a:rPr lang="en-US" sz="3000" dirty="0">
                <a:latin typeface="Times New Roman" panose="02020603050405020304" pitchFamily="18" charset="0"/>
                <a:cs typeface="Times New Roman" panose="02020603050405020304" pitchFamily="18" charset="0"/>
              </a:rPr>
              <a:t>: </a:t>
            </a:r>
            <a:r>
              <a:rPr lang="en-US" sz="3000" b="1" dirty="0" err="1">
                <a:solidFill>
                  <a:srgbClr val="0070C0"/>
                </a:solidFill>
                <a:latin typeface="Times New Roman" panose="02020603050405020304" pitchFamily="18" charset="0"/>
                <a:cs typeface="Times New Roman" panose="02020603050405020304" pitchFamily="18" charset="0"/>
              </a:rPr>
              <a:t>Em</a:t>
            </a:r>
            <a:r>
              <a:rPr lang="en-US" sz="3000" b="1" dirty="0">
                <a:solidFill>
                  <a:srgbClr val="0070C0"/>
                </a:solidFill>
                <a:latin typeface="Times New Roman" panose="02020603050405020304" pitchFamily="18" charset="0"/>
                <a:cs typeface="Times New Roman" panose="02020603050405020304" pitchFamily="18" charset="0"/>
              </a:rPr>
              <a:t> </a:t>
            </a:r>
            <a:r>
              <a:rPr lang="en-US" sz="3000" b="1" dirty="0" err="1">
                <a:solidFill>
                  <a:srgbClr val="0070C0"/>
                </a:solidFill>
                <a:latin typeface="Times New Roman" panose="02020603050405020304" pitchFamily="18" charset="0"/>
                <a:cs typeface="Times New Roman" panose="02020603050405020304" pitchFamily="18" charset="0"/>
              </a:rPr>
              <a:t>là</a:t>
            </a:r>
            <a:r>
              <a:rPr lang="en-US" sz="3000" b="1" dirty="0">
                <a:solidFill>
                  <a:srgbClr val="0070C0"/>
                </a:solidFill>
                <a:latin typeface="Times New Roman" panose="02020603050405020304" pitchFamily="18" charset="0"/>
                <a:cs typeface="Times New Roman" panose="02020603050405020304" pitchFamily="18" charset="0"/>
              </a:rPr>
              <a:t> </a:t>
            </a:r>
            <a:r>
              <a:rPr lang="en-US" sz="3000" b="1" dirty="0" err="1">
                <a:solidFill>
                  <a:srgbClr val="0070C0"/>
                </a:solidFill>
                <a:latin typeface="Times New Roman" panose="02020603050405020304" pitchFamily="18" charset="0"/>
                <a:cs typeface="Times New Roman" panose="02020603050405020304" pitchFamily="18" charset="0"/>
              </a:rPr>
              <a:t>mầm</a:t>
            </a:r>
            <a:r>
              <a:rPr lang="en-US" sz="3000" b="1" dirty="0">
                <a:solidFill>
                  <a:srgbClr val="0070C0"/>
                </a:solidFill>
                <a:latin typeface="Times New Roman" panose="02020603050405020304" pitchFamily="18" charset="0"/>
                <a:cs typeface="Times New Roman" panose="02020603050405020304" pitchFamily="18" charset="0"/>
              </a:rPr>
              <a:t> non </a:t>
            </a:r>
            <a:r>
              <a:rPr lang="en-US" sz="3000" b="1" dirty="0" err="1">
                <a:solidFill>
                  <a:srgbClr val="0070C0"/>
                </a:solidFill>
                <a:latin typeface="Times New Roman" panose="02020603050405020304" pitchFamily="18" charset="0"/>
                <a:cs typeface="Times New Roman" panose="02020603050405020304" pitchFamily="18" charset="0"/>
              </a:rPr>
              <a:t>của</a:t>
            </a:r>
            <a:r>
              <a:rPr lang="en-US" sz="3000" b="1" dirty="0">
                <a:solidFill>
                  <a:srgbClr val="0070C0"/>
                </a:solidFill>
                <a:latin typeface="Times New Roman" panose="02020603050405020304" pitchFamily="18" charset="0"/>
                <a:cs typeface="Times New Roman" panose="02020603050405020304" pitchFamily="18" charset="0"/>
              </a:rPr>
              <a:t> </a:t>
            </a:r>
            <a:r>
              <a:rPr lang="en-US" sz="3000" b="1" dirty="0" err="1">
                <a:solidFill>
                  <a:srgbClr val="0070C0"/>
                </a:solidFill>
                <a:latin typeface="Times New Roman" panose="02020603050405020304" pitchFamily="18" charset="0"/>
                <a:cs typeface="Times New Roman" panose="02020603050405020304" pitchFamily="18" charset="0"/>
              </a:rPr>
              <a:t>Đảng</a:t>
            </a:r>
            <a:endParaRPr lang="en-US" sz="3000" b="1" dirty="0">
              <a:solidFill>
                <a:srgbClr val="0070C0"/>
              </a:solidFill>
              <a:latin typeface="Times New Roman" panose="02020603050405020304" pitchFamily="18" charset="0"/>
              <a:cs typeface="Times New Roman" panose="02020603050405020304" pitchFamily="18" charset="0"/>
            </a:endParaRPr>
          </a:p>
          <a:p>
            <a:pPr algn="ctr" eaLnBrk="1" hangingPunct="1"/>
            <a:r>
              <a:rPr lang="en-US" sz="3000" i="1" dirty="0" err="1">
                <a:latin typeface="Times New Roman" panose="02020603050405020304" pitchFamily="18" charset="0"/>
                <a:cs typeface="Times New Roman" panose="02020603050405020304" pitchFamily="18" charset="0"/>
              </a:rPr>
              <a:t>Thứ</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hai</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ngày</a:t>
            </a:r>
            <a:r>
              <a:rPr lang="en-US" sz="3000" i="1" dirty="0">
                <a:latin typeface="Times New Roman" panose="02020603050405020304" pitchFamily="18" charset="0"/>
                <a:cs typeface="Times New Roman" panose="02020603050405020304" pitchFamily="18" charset="0"/>
              </a:rPr>
              <a:t> 28 </a:t>
            </a:r>
            <a:r>
              <a:rPr lang="en-US" sz="3000" i="1" dirty="0" err="1">
                <a:latin typeface="Times New Roman" panose="02020603050405020304" pitchFamily="18" charset="0"/>
                <a:cs typeface="Times New Roman" panose="02020603050405020304" pitchFamily="18" charset="0"/>
              </a:rPr>
              <a:t>tháng</a:t>
            </a:r>
            <a:r>
              <a:rPr lang="en-US" sz="3000" i="1" dirty="0">
                <a:latin typeface="Times New Roman" panose="02020603050405020304" pitchFamily="18" charset="0"/>
                <a:cs typeface="Times New Roman" panose="02020603050405020304" pitchFamily="18" charset="0"/>
              </a:rPr>
              <a:t> 10 </a:t>
            </a:r>
            <a:r>
              <a:rPr lang="en-US" sz="3000" i="1" dirty="0" err="1">
                <a:latin typeface="Times New Roman" panose="02020603050405020304" pitchFamily="18" charset="0"/>
                <a:cs typeface="Times New Roman" panose="02020603050405020304" pitchFamily="18" charset="0"/>
              </a:rPr>
              <a:t>năm</a:t>
            </a:r>
            <a:r>
              <a:rPr lang="en-US" sz="3000" i="1" dirty="0">
                <a:latin typeface="Times New Roman" panose="02020603050405020304" pitchFamily="18" charset="0"/>
                <a:cs typeface="Times New Roman" panose="02020603050405020304" pitchFamily="18" charset="0"/>
              </a:rPr>
              <a:t> 2024</a:t>
            </a:r>
            <a:br>
              <a:rPr lang="en-US" sz="3000" i="1" dirty="0">
                <a:latin typeface="Times New Roman" panose="02020603050405020304" pitchFamily="18" charset="0"/>
                <a:cs typeface="Times New Roman" panose="02020603050405020304" pitchFamily="18" charset="0"/>
              </a:rPr>
            </a:br>
            <a:r>
              <a:rPr lang="en-US" sz="3000" b="1" u="sng" dirty="0" err="1">
                <a:latin typeface="Times New Roman" panose="02020603050405020304" pitchFamily="18" charset="0"/>
                <a:cs typeface="Times New Roman" panose="02020603050405020304" pitchFamily="18" charset="0"/>
              </a:rPr>
              <a:t>Tiếng</a:t>
            </a:r>
            <a:r>
              <a:rPr lang="en-US" sz="3000" b="1" u="sng" dirty="0">
                <a:latin typeface="Times New Roman" panose="02020603050405020304" pitchFamily="18" charset="0"/>
                <a:cs typeface="Times New Roman" panose="02020603050405020304" pitchFamily="18" charset="0"/>
              </a:rPr>
              <a:t> </a:t>
            </a:r>
            <a:r>
              <a:rPr lang="en-US" sz="3000" b="1" u="sng" dirty="0" err="1">
                <a:latin typeface="Times New Roman" panose="02020603050405020304" pitchFamily="18" charset="0"/>
                <a:cs typeface="Times New Roman" panose="02020603050405020304" pitchFamily="18" charset="0"/>
              </a:rPr>
              <a:t>Việt</a:t>
            </a:r>
            <a:endParaRPr lang="en-US" sz="3000" b="1" u="sng" dirty="0">
              <a:latin typeface="Times New Roman" panose="02020603050405020304" pitchFamily="18" charset="0"/>
              <a:cs typeface="Times New Roman" panose="02020603050405020304" pitchFamily="18" charset="0"/>
            </a:endParaRPr>
          </a:p>
        </p:txBody>
      </p:sp>
      <p:sp>
        <p:nvSpPr>
          <p:cNvPr id="11" name="Rectangle 10">
            <a:extLst>
              <a:ext uri="{FF2B5EF4-FFF2-40B4-BE49-F238E27FC236}">
                <a16:creationId xmlns="" xmlns:a16="http://schemas.microsoft.com/office/drawing/2014/main" id="{EFC4D101-8046-4866-8136-43A0CCB045FD}"/>
              </a:ext>
            </a:extLst>
          </p:cNvPr>
          <p:cNvSpPr/>
          <p:nvPr/>
        </p:nvSpPr>
        <p:spPr>
          <a:xfrm>
            <a:off x="1137298" y="1453322"/>
            <a:ext cx="10688941" cy="954107"/>
          </a:xfrm>
          <a:prstGeom prst="rect">
            <a:avLst/>
          </a:prstGeom>
        </p:spPr>
        <p:txBody>
          <a:bodyPr wrap="square">
            <a:spAutoFit/>
          </a:bodyPr>
          <a:lstStyle/>
          <a:p>
            <a:pPr algn="ctr"/>
            <a:r>
              <a:rPr lang="en-US" sz="3000" b="1">
                <a:latin typeface="Times New Roman" panose="02020603050405020304" pitchFamily="18" charset="0"/>
                <a:cs typeface="Times New Roman" panose="02020603050405020304" pitchFamily="18" charset="0"/>
              </a:rPr>
              <a:t>Chia sẻ và đọc: </a:t>
            </a:r>
            <a:r>
              <a:rPr lang="en-US" sz="3000" b="1" dirty="0" err="1">
                <a:solidFill>
                  <a:srgbClr val="FF0000"/>
                </a:solidFill>
                <a:latin typeface="Times New Roman" panose="02020603050405020304" pitchFamily="18" charset="0"/>
                <a:cs typeface="Times New Roman" panose="02020603050405020304" pitchFamily="18" charset="0"/>
              </a:rPr>
              <a:t>Bức</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tranh</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err="1">
                <a:solidFill>
                  <a:srgbClr val="FF0000"/>
                </a:solidFill>
                <a:latin typeface="Times New Roman" panose="02020603050405020304" pitchFamily="18" charset="0"/>
                <a:cs typeface="Times New Roman" panose="02020603050405020304" pitchFamily="18" charset="0"/>
              </a:rPr>
              <a:t>bàn</a:t>
            </a:r>
            <a:r>
              <a:rPr lang="en-US" sz="3000" b="1">
                <a:solidFill>
                  <a:srgbClr val="FF0000"/>
                </a:solidFill>
                <a:latin typeface="Times New Roman" panose="02020603050405020304" pitchFamily="18" charset="0"/>
                <a:cs typeface="Times New Roman" panose="02020603050405020304" pitchFamily="18" charset="0"/>
              </a:rPr>
              <a:t> tay </a:t>
            </a:r>
            <a:r>
              <a:rPr lang="en-US" sz="3000" b="1">
                <a:latin typeface="Times New Roman" panose="02020603050405020304" pitchFamily="18" charset="0"/>
                <a:cs typeface="Times New Roman" panose="02020603050405020304" pitchFamily="18" charset="0"/>
              </a:rPr>
              <a:t>(Tiết 1)</a:t>
            </a:r>
            <a:endParaRPr lang="en-US" sz="3000" b="1" dirty="0">
              <a:latin typeface="Times New Roman" panose="02020603050405020304" pitchFamily="18" charset="0"/>
              <a:cs typeface="Times New Roman" panose="02020603050405020304" pitchFamily="18" charset="0"/>
            </a:endParaRPr>
          </a:p>
          <a:p>
            <a:pPr algn="ctr"/>
            <a:r>
              <a:rPr lang="en-US" sz="2600" b="1" i="1" dirty="0">
                <a:latin typeface="Times New Roman" panose="02020603050405020304" pitchFamily="18" charset="0"/>
                <a:cs typeface="Times New Roman" panose="02020603050405020304" pitchFamily="18" charset="0"/>
              </a:rPr>
              <a:t>                                                                     (Theo </a:t>
            </a:r>
            <a:r>
              <a:rPr lang="en-US" sz="2600" b="1" i="1" dirty="0" err="1">
                <a:latin typeface="Times New Roman" panose="02020603050405020304" pitchFamily="18" charset="0"/>
                <a:cs typeface="Times New Roman" panose="02020603050405020304" pitchFamily="18" charset="0"/>
              </a:rPr>
              <a:t>sách</a:t>
            </a:r>
            <a:r>
              <a:rPr lang="en-US" sz="2600" b="1" i="1" dirty="0">
                <a:latin typeface="Times New Roman" panose="02020603050405020304" pitchFamily="18" charset="0"/>
                <a:cs typeface="Times New Roman" panose="02020603050405020304" pitchFamily="18" charset="0"/>
              </a:rPr>
              <a:t> </a:t>
            </a:r>
            <a:r>
              <a:rPr lang="en-US" sz="2600" b="1" i="1" dirty="0" err="1">
                <a:latin typeface="Times New Roman" panose="02020603050405020304" pitchFamily="18" charset="0"/>
                <a:cs typeface="Times New Roman" panose="02020603050405020304" pitchFamily="18" charset="0"/>
              </a:rPr>
              <a:t>Hạt</a:t>
            </a:r>
            <a:r>
              <a:rPr lang="en-US" sz="2600" b="1" i="1" dirty="0">
                <a:latin typeface="Times New Roman" panose="02020603050405020304" pitchFamily="18" charset="0"/>
                <a:cs typeface="Times New Roman" panose="02020603050405020304" pitchFamily="18" charset="0"/>
              </a:rPr>
              <a:t> </a:t>
            </a:r>
            <a:r>
              <a:rPr lang="en-US" sz="2600" b="1" i="1" dirty="0" err="1">
                <a:latin typeface="Times New Roman" panose="02020603050405020304" pitchFamily="18" charset="0"/>
                <a:cs typeface="Times New Roman" panose="02020603050405020304" pitchFamily="18" charset="0"/>
              </a:rPr>
              <a:t>giống</a:t>
            </a:r>
            <a:r>
              <a:rPr lang="en-US" sz="2600" b="1" i="1" dirty="0">
                <a:latin typeface="Times New Roman" panose="02020603050405020304" pitchFamily="18" charset="0"/>
                <a:cs typeface="Times New Roman" panose="02020603050405020304" pitchFamily="18" charset="0"/>
              </a:rPr>
              <a:t> </a:t>
            </a:r>
            <a:r>
              <a:rPr lang="en-US" sz="2600" b="1" i="1" dirty="0" err="1">
                <a:latin typeface="Times New Roman" panose="02020603050405020304" pitchFamily="18" charset="0"/>
                <a:cs typeface="Times New Roman" panose="02020603050405020304" pitchFamily="18" charset="0"/>
              </a:rPr>
              <a:t>tâm</a:t>
            </a:r>
            <a:r>
              <a:rPr lang="en-US" sz="2600" b="1" i="1" dirty="0">
                <a:latin typeface="Times New Roman" panose="02020603050405020304" pitchFamily="18" charset="0"/>
                <a:cs typeface="Times New Roman" panose="02020603050405020304" pitchFamily="18" charset="0"/>
              </a:rPr>
              <a:t> </a:t>
            </a:r>
            <a:r>
              <a:rPr lang="en-US" sz="2600" b="1" i="1" err="1">
                <a:latin typeface="Times New Roman" panose="02020603050405020304" pitchFamily="18" charset="0"/>
                <a:cs typeface="Times New Roman" panose="02020603050405020304" pitchFamily="18" charset="0"/>
              </a:rPr>
              <a:t>hồn</a:t>
            </a:r>
            <a:r>
              <a:rPr lang="en-US" sz="2600" b="1" i="1">
                <a:latin typeface="Times New Roman" panose="02020603050405020304" pitchFamily="18" charset="0"/>
                <a:cs typeface="Times New Roman" panose="02020603050405020304" pitchFamily="18" charset="0"/>
              </a:rPr>
              <a:t>)</a:t>
            </a:r>
            <a:endParaRPr lang="en-US" sz="2600"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67004345"/>
      </p:ext>
    </p:extLst>
  </p:cSld>
  <p:clrMapOvr>
    <a:masterClrMapping/>
  </p:clrMapOvr>
  <p:transition spd="slow">
    <p:wheel spokes="8"/>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736959" y="353014"/>
            <a:ext cx="5181600" cy="64648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err="1">
                <a:solidFill>
                  <a:srgbClr val="FF0000"/>
                </a:solidFill>
                <a:latin typeface="+mn-lt"/>
                <a:cs typeface="Times New Roman" pitchFamily="18" charset="0"/>
              </a:rPr>
              <a:t>Bức</a:t>
            </a:r>
            <a:r>
              <a:rPr lang="en-US" sz="3200" b="1" dirty="0">
                <a:solidFill>
                  <a:srgbClr val="FF0000"/>
                </a:solidFill>
                <a:latin typeface="+mn-lt"/>
                <a:cs typeface="Times New Roman" pitchFamily="18" charset="0"/>
              </a:rPr>
              <a:t> </a:t>
            </a:r>
            <a:r>
              <a:rPr lang="en-US" sz="3200" b="1" dirty="0" err="1">
                <a:solidFill>
                  <a:srgbClr val="FF0000"/>
                </a:solidFill>
                <a:latin typeface="+mn-lt"/>
                <a:cs typeface="Times New Roman" pitchFamily="18" charset="0"/>
              </a:rPr>
              <a:t>tranh</a:t>
            </a:r>
            <a:r>
              <a:rPr lang="en-US" sz="3200" b="1" dirty="0">
                <a:solidFill>
                  <a:srgbClr val="FF0000"/>
                </a:solidFill>
                <a:latin typeface="+mn-lt"/>
                <a:cs typeface="Times New Roman" pitchFamily="18" charset="0"/>
              </a:rPr>
              <a:t> </a:t>
            </a:r>
            <a:r>
              <a:rPr lang="en-US" sz="3200" b="1" dirty="0" err="1">
                <a:solidFill>
                  <a:srgbClr val="FF0000"/>
                </a:solidFill>
                <a:latin typeface="+mn-lt"/>
                <a:cs typeface="Times New Roman" pitchFamily="18" charset="0"/>
              </a:rPr>
              <a:t>bàn</a:t>
            </a:r>
            <a:r>
              <a:rPr lang="en-US" sz="3200" b="1" dirty="0">
                <a:solidFill>
                  <a:srgbClr val="FF0000"/>
                </a:solidFill>
                <a:latin typeface="+mn-lt"/>
                <a:cs typeface="Times New Roman" pitchFamily="18" charset="0"/>
              </a:rPr>
              <a:t> </a:t>
            </a:r>
            <a:r>
              <a:rPr lang="en-US" sz="3200" b="1" dirty="0" err="1">
                <a:solidFill>
                  <a:srgbClr val="FF0000"/>
                </a:solidFill>
                <a:latin typeface="+mn-lt"/>
                <a:cs typeface="Times New Roman" pitchFamily="18" charset="0"/>
              </a:rPr>
              <a:t>tay</a:t>
            </a:r>
            <a:endParaRPr lang="en-US" sz="3200" b="1" dirty="0">
              <a:solidFill>
                <a:srgbClr val="FF0000"/>
              </a:solidFill>
              <a:latin typeface="+mn-lt"/>
              <a:cs typeface="Times New Roman" pitchFamily="18" charset="0"/>
            </a:endParaRPr>
          </a:p>
        </p:txBody>
      </p:sp>
      <p:sp>
        <p:nvSpPr>
          <p:cNvPr id="3" name="Subtitle 2"/>
          <p:cNvSpPr txBox="1">
            <a:spLocks/>
          </p:cNvSpPr>
          <p:nvPr/>
        </p:nvSpPr>
        <p:spPr>
          <a:xfrm>
            <a:off x="170438" y="861896"/>
            <a:ext cx="11851123" cy="58674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vi-VN" sz="2600" b="1" dirty="0"/>
              <a:t>1.</a:t>
            </a:r>
            <a:r>
              <a:rPr lang="vi-VN" sz="2600" dirty="0"/>
              <a:t> Giờ học vẽ, cô giáo yêu cầu mỗi học sinh vẽ một vật em thích hoặc một người em yêu quý.</a:t>
            </a:r>
          </a:p>
          <a:p>
            <a:pPr marL="0" indent="0" algn="just">
              <a:buFont typeface="Arial" panose="020B0604020202020204" pitchFamily="34" charset="0"/>
              <a:buNone/>
            </a:pPr>
            <a:r>
              <a:rPr lang="en-US" sz="2600" dirty="0" smtClean="0"/>
              <a:t>    </a:t>
            </a:r>
            <a:r>
              <a:rPr lang="vi-VN" sz="2600" dirty="0" smtClean="0"/>
              <a:t>Nhận </a:t>
            </a:r>
            <a:r>
              <a:rPr lang="vi-VN" sz="2600" dirty="0"/>
              <a:t>tranh của học sinh, cô giáo rất vui. Có em vẽ mẹ dắt con đi chơi. Có em vẽ bố với một trái tim. Có em vẽ cô giáo với một bó </a:t>
            </a:r>
            <a:r>
              <a:rPr lang="vi-VN" sz="2600" dirty="0" smtClean="0"/>
              <a:t>hoa</a:t>
            </a:r>
            <a:r>
              <a:rPr lang="en-US" sz="2600" dirty="0" smtClean="0"/>
              <a:t>,</a:t>
            </a:r>
            <a:r>
              <a:rPr lang="vi-VN" sz="2600" dirty="0" smtClean="0"/>
              <a:t>...</a:t>
            </a:r>
            <a:endParaRPr lang="vi-VN" sz="2600" dirty="0"/>
          </a:p>
          <a:p>
            <a:pPr marL="0" indent="0" algn="just">
              <a:buFont typeface="Arial" panose="020B0604020202020204" pitchFamily="34" charset="0"/>
              <a:buNone/>
            </a:pPr>
            <a:r>
              <a:rPr lang="vi-VN" sz="2600" b="1" dirty="0"/>
              <a:t>2.</a:t>
            </a:r>
            <a:r>
              <a:rPr lang="vi-VN" sz="2600" dirty="0"/>
              <a:t> Đến bức tranh của Hải, cô giáo rất ngạc nhiên thấy bức tranh chỉ có hình một bàn tay được vẽ rất đơn giản, vụng về.</a:t>
            </a:r>
          </a:p>
          <a:p>
            <a:pPr marL="0" indent="0" algn="just">
              <a:buFont typeface="Arial" panose="020B0604020202020204" pitchFamily="34" charset="0"/>
              <a:buNone/>
            </a:pPr>
            <a:r>
              <a:rPr lang="en-US" sz="2600" dirty="0" smtClean="0"/>
              <a:t>    </a:t>
            </a:r>
            <a:r>
              <a:rPr lang="vi-VN" sz="2600" dirty="0" smtClean="0"/>
              <a:t>- </a:t>
            </a:r>
            <a:r>
              <a:rPr lang="vi-VN" sz="2600" dirty="0"/>
              <a:t>Vì sao em vẽ bàn tay? Bàn tay đó của ai? - Cô giáo đến bên Hải và hỏi nhỏ cậu bé.</a:t>
            </a:r>
          </a:p>
          <a:p>
            <a:pPr marL="0" indent="0" algn="just">
              <a:buFont typeface="Arial" panose="020B0604020202020204" pitchFamily="34" charset="0"/>
              <a:buNone/>
            </a:pPr>
            <a:r>
              <a:rPr lang="en-US" sz="2600" dirty="0" smtClean="0"/>
              <a:t>    </a:t>
            </a:r>
            <a:r>
              <a:rPr lang="vi-VN" sz="2600" dirty="0" smtClean="0"/>
              <a:t>- </a:t>
            </a:r>
            <a:r>
              <a:rPr lang="vi-VN" sz="2600" dirty="0"/>
              <a:t>Đó là bàn tay của cô đấy ạ. - Cậu bé thì thầm.</a:t>
            </a:r>
          </a:p>
          <a:p>
            <a:pPr marL="0" indent="0" algn="just">
              <a:buFont typeface="Arial" panose="020B0604020202020204" pitchFamily="34" charset="0"/>
              <a:buNone/>
            </a:pPr>
            <a:r>
              <a:rPr lang="en-US" sz="2600" dirty="0" smtClean="0"/>
              <a:t>   </a:t>
            </a:r>
            <a:r>
              <a:rPr lang="vi-VN" sz="2600" dirty="0" smtClean="0"/>
              <a:t>Cô </a:t>
            </a:r>
            <a:r>
              <a:rPr lang="vi-VN" sz="2600" dirty="0"/>
              <a:t>giáo nhớ lại: Trong giờ giải lao, đôi lúc, cô nắm tay Hải. Cô cũng làm thế với những học trò khác, nhưng với Hải, một cậu bé trầm lặng ít nói, điều này rất có ý nghĩa.</a:t>
            </a:r>
          </a:p>
          <a:p>
            <a:pPr marL="0" indent="0" algn="just">
              <a:buFont typeface="Arial" panose="020B0604020202020204" pitchFamily="34" charset="0"/>
              <a:buNone/>
            </a:pPr>
            <a:r>
              <a:rPr lang="en-US" sz="2600" dirty="0" smtClean="0"/>
              <a:t>   </a:t>
            </a:r>
            <a:r>
              <a:rPr lang="vi-VN" sz="2600" dirty="0" smtClean="0"/>
              <a:t>Cô </a:t>
            </a:r>
            <a:r>
              <a:rPr lang="vi-VN" sz="2600" dirty="0"/>
              <a:t>giáo cảm thấy mình vừa nhận được một món quà rất quý.</a:t>
            </a:r>
          </a:p>
          <a:p>
            <a:pPr marL="0" indent="0" algn="r">
              <a:buFont typeface="Arial" panose="020B0604020202020204" pitchFamily="34" charset="0"/>
              <a:buNone/>
            </a:pPr>
            <a:r>
              <a:rPr lang="vi-VN" sz="2000" i="1" dirty="0"/>
              <a:t>Theo sách Hạt giống tâm hồn</a:t>
            </a:r>
            <a:endParaRPr lang="vi-VN" sz="2000" dirty="0"/>
          </a:p>
          <a:p>
            <a:pPr marL="0" indent="0">
              <a:buFont typeface="Arial" panose="020B0604020202020204" pitchFamily="34" charset="0"/>
              <a:buNone/>
            </a:pPr>
            <a:endParaRPr lang="en-US" sz="2600" dirty="0"/>
          </a:p>
        </p:txBody>
      </p:sp>
    </p:spTree>
    <p:extLst>
      <p:ext uri="{BB962C8B-B14F-4D97-AF65-F5344CB8AC3E}">
        <p14:creationId xmlns:p14="http://schemas.microsoft.com/office/powerpoint/2010/main" val="1800555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par>
                                <p:cTn id="12" presetID="6" presetClass="entr" presetSubtype="16" fill="hold" grpId="0"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circle(in)">
                                      <p:cBhvr>
                                        <p:cTn id="14"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theme/theme1.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UTM Avo">
      <a:majorFont>
        <a:latin typeface="UTM Avo"/>
        <a:ea typeface=""/>
        <a:cs typeface=""/>
      </a:majorFont>
      <a:minorFont>
        <a:latin typeface="UTM A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3809</TotalTime>
  <Words>756</Words>
  <Application>Microsoft Office PowerPoint</Application>
  <PresentationFormat>Widescreen</PresentationFormat>
  <Paragraphs>230</Paragraphs>
  <Slides>18</Slides>
  <Notes>0</Notes>
  <HiddenSlides>0</HiddenSlides>
  <MMClips>6</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Arial</vt:lpstr>
      <vt:lpstr>Calibri</vt:lpstr>
      <vt:lpstr>Tahoma</vt:lpstr>
      <vt:lpstr>Times New Roman</vt:lpstr>
      <vt:lpstr>UTM Avo</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FPT</cp:lastModifiedBy>
  <cp:revision>143</cp:revision>
  <dcterms:created xsi:type="dcterms:W3CDTF">2021-11-01T08:16:43Z</dcterms:created>
  <dcterms:modified xsi:type="dcterms:W3CDTF">2024-10-27T13:06:05Z</dcterms:modified>
</cp:coreProperties>
</file>