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378" r:id="rId3"/>
    <p:sldId id="396" r:id="rId4"/>
    <p:sldId id="3088" r:id="rId5"/>
    <p:sldId id="394" r:id="rId6"/>
    <p:sldId id="3104" r:id="rId7"/>
    <p:sldId id="395" r:id="rId8"/>
    <p:sldId id="3107" r:id="rId9"/>
    <p:sldId id="392" r:id="rId10"/>
    <p:sldId id="257" r:id="rId11"/>
    <p:sldId id="383" r:id="rId12"/>
    <p:sldId id="290" r:id="rId13"/>
    <p:sldId id="398" r:id="rId14"/>
    <p:sldId id="397" r:id="rId15"/>
    <p:sldId id="386" r:id="rId16"/>
    <p:sldId id="384" r:id="rId17"/>
    <p:sldId id="387" r:id="rId18"/>
    <p:sldId id="385" r:id="rId19"/>
    <p:sldId id="388" r:id="rId20"/>
    <p:sldId id="3108" r:id="rId21"/>
    <p:sldId id="390" r:id="rId22"/>
    <p:sldId id="39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00"/>
    <a:srgbClr val="99FFCC"/>
    <a:srgbClr val="00FFFF"/>
    <a:srgbClr val="CCECFF"/>
    <a:srgbClr val="CCFF99"/>
    <a:srgbClr val="FF66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969" autoAdjust="0"/>
  </p:normalViewPr>
  <p:slideViewPr>
    <p:cSldViewPr snapToGrid="0">
      <p:cViewPr varScale="1">
        <p:scale>
          <a:sx n="85" d="100"/>
          <a:sy n="85" d="100"/>
        </p:scale>
        <p:origin x="3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C67B9-84F4-4C80-A46A-EBE0D42363A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7434D-94ED-4AA9-A091-8A366078F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43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9DF707CB-567A-557A-6CFB-BB9197361A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6998E416-2A0F-04EF-31BE-30305436B5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A9DA7DAA-C77D-E163-16BE-5A5F5FFEA8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5BA3C99-9505-42BE-BCAE-C70159A4EE38}" type="slidenum">
              <a:rPr lang="en-US" altLang="en-US" smtClean="0">
                <a:latin typeface="Arial" panose="020B0604020202020204" pitchFamily="34" charset="0"/>
              </a:rPr>
              <a:pPr/>
              <a:t>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72D18E09-A02D-4EC4-8456-B89D910929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B26F9D93-1F31-4571-A229-D901743F75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386BAD41-E8FF-4C39-B3ED-0B99E9727D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5A396-53A1-4E2F-8D62-D81FDDA51AA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52FAE-2FE9-996E-E825-9F3EADD6F7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099ACB-0E26-9918-DB29-BB31A91F0E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C8303-D088-A0BA-F160-EB268A509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A2599-4894-4109-98EF-36DC2805E12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ECD3F-AD2C-2989-DDB3-C339A746B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FA-3385-9D03-1F41-6CC8AA0F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AFEA-D622-43DA-9EF9-2ABF511A3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04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022CB-34C2-DCFA-ECF8-13FDCE4AF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B05C8F-724A-FF8F-50F3-FA0793CF3F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0898A-E17C-976F-81C7-D1D85E11B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A2599-4894-4109-98EF-36DC2805E12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1A3D1-6011-B9D9-0A82-7FB80B158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5B1B5-70FD-668C-2A36-BB427361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AFEA-D622-43DA-9EF9-2ABF511A3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69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C38D0C-282B-3E8B-71D5-0C567B0428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26FE93-99C9-E1DA-6550-E801FE9E43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7F79A-A938-33E9-E5BD-3F0C1034F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A2599-4894-4109-98EF-36DC2805E12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4173F-8C9E-E149-3638-BC165E49F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D4A41-C088-C3F7-5552-08BC64C25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AFEA-D622-43DA-9EF9-2ABF511A3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392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0345B-B0E7-20B1-1FFB-0864A59B7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EAD51-1139-6A39-D160-EF0B8CBDA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EB33D-05C5-BB55-3480-E8946654F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A2599-4894-4109-98EF-36DC2805E12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5F4C6-3399-15A7-2035-2C4D1C324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63FAD-18BF-8F91-C8FD-550A43254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AFEA-D622-43DA-9EF9-2ABF511A3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57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0E397-A465-C427-F526-B3408D813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58130F-1FBC-9494-BE90-5A5727773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EF7A0-D9DC-15C9-B189-F71C31AB6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A2599-4894-4109-98EF-36DC2805E12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6A944-CB59-3D00-3962-9BA06C492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1EDEA-DE61-F89D-45B3-C76719116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AFEA-D622-43DA-9EF9-2ABF511A3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718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E0B19-EC54-C7C8-CA3A-59497FD87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68E48-545C-2706-D943-5607EBE152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AAB16F-D49A-ED7E-6E16-A858E07EBA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C0733-D021-EBBC-764C-9BF3813D5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A2599-4894-4109-98EF-36DC2805E12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8D810-6562-5CEE-99B2-3155F7367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C155DE-77FD-6081-332D-7066A9E4D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AFEA-D622-43DA-9EF9-2ABF511A3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5ECFB-8C47-CD37-D301-2DD3CDCE3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880FB1-F672-2120-71E6-9A4FA56A9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2CD2B8-4768-4999-9513-4CA18743D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B68F3F-526F-5B13-FF2B-6173692FFD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CB5BEB-AB7F-BC03-8298-815982F681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953B9E-3E81-591F-5063-3DF1547FF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A2599-4894-4109-98EF-36DC2805E12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3C59EA-85A1-0CB5-A649-4C97ADF95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748D02-99D2-4B05-EC95-451AE660E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AFEA-D622-43DA-9EF9-2ABF511A3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195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D1981-C50A-55F2-E0D3-D681FB9CA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2F186E-6813-9537-9C66-FFFCFBD10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A2599-4894-4109-98EF-36DC2805E12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9CDF97-A695-7378-6396-3298608BC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E7326D-AFFC-6CD4-59A0-40CC5A673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AFEA-D622-43DA-9EF9-2ABF511A3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41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E291C0-AC3F-5D7A-2BBE-AC1B97EAF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A2599-4894-4109-98EF-36DC2805E12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23B7DE-B9EE-5B59-8BB8-4D5D41CA2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788A75-CFB6-A442-8199-5DD38CEC8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AFEA-D622-43DA-9EF9-2ABF511A3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94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FA483-006C-A917-F048-2245C9EF1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673FE-FCC4-CD18-B7B4-020EBAD2C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31893F-E5D1-DF68-8348-296C655B6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7F10EC-514E-FB52-9799-EFE3C8E83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A2599-4894-4109-98EF-36DC2805E12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318D68-0230-9647-C669-6368BBCC8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A247E6-DA77-1F59-32A3-F448AE45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AFEA-D622-43DA-9EF9-2ABF511A3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11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FE04D-721C-11EC-A34B-76ECC0BE3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598046-7B90-FC16-7E21-A96A3AF789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5BFE1-C803-0467-07EB-266F8966A7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2FE15C-757A-B74B-30DB-EC11F5676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A2599-4894-4109-98EF-36DC2805E12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F6C25-7C10-6452-A02C-FCE64F30E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FF2254-76D5-0710-E1FA-59267F52F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AFEA-D622-43DA-9EF9-2ABF511A3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66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47384F-2DF6-F37D-CF1C-E1558638E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A08810-31B0-A459-9FC8-9061F42DB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D2949-7BCC-6118-AA20-749525AA7C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A2599-4894-4109-98EF-36DC2805E12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698F05-69D1-4BB4-9637-4E37AEE2F9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B7FF1-1D99-D4F1-275F-3D17C50942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4AFEA-D622-43DA-9EF9-2ABF511A3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64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eg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eg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00FF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>
            <a:extLst>
              <a:ext uri="{FF2B5EF4-FFF2-40B4-BE49-F238E27FC236}">
                <a16:creationId xmlns:a16="http://schemas.microsoft.com/office/drawing/2014/main" id="{2DE8E17B-8A9E-28E8-5282-FC95B3AC8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3" y="263236"/>
            <a:ext cx="682625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0">
            <a:extLst>
              <a:ext uri="{FF2B5EF4-FFF2-40B4-BE49-F238E27FC236}">
                <a16:creationId xmlns:a16="http://schemas.microsoft.com/office/drawing/2014/main" id="{58E78FE9-474F-3A13-E7EF-4A63A9EBC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5302" y="263236"/>
            <a:ext cx="682625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WhitecornerFlower">
            <a:extLst>
              <a:ext uri="{FF2B5EF4-FFF2-40B4-BE49-F238E27FC236}">
                <a16:creationId xmlns:a16="http://schemas.microsoft.com/office/drawing/2014/main" id="{BB3DFAFF-3377-7CC7-DACA-C8D50A37A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30" y="536097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WhitecornerFlower">
            <a:extLst>
              <a:ext uri="{FF2B5EF4-FFF2-40B4-BE49-F238E27FC236}">
                <a16:creationId xmlns:a16="http://schemas.microsoft.com/office/drawing/2014/main" id="{DF167053-1B95-2C0E-94BF-746F6A98A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782" y="5239763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3">
            <a:extLst>
              <a:ext uri="{FF2B5EF4-FFF2-40B4-BE49-F238E27FC236}">
                <a16:creationId xmlns:a16="http://schemas.microsoft.com/office/drawing/2014/main" id="{78557CAA-CB49-FF19-F651-88B293BAB27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63525" y="222250"/>
            <a:ext cx="11553825" cy="6372225"/>
          </a:xfrm>
          <a:noFill/>
        </p:spPr>
        <p:txBody>
          <a:bodyPr/>
          <a:lstStyle/>
          <a:p>
            <a:br>
              <a:rPr lang="en-US" altLang="en-US" sz="3200" b="1" dirty="0">
                <a:solidFill>
                  <a:schemeClr val="accent2"/>
                </a:solidFill>
                <a:latin typeface="Times New Roman" panose="02020603050405020304" pitchFamily="18" charset="0"/>
              </a:rPr>
            </a:br>
            <a:r>
              <a:rPr lang="en-US" altLang="en-US" sz="32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     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1D136F-FDA8-4EA1-E220-E593AEA22BEE}"/>
              </a:ext>
            </a:extLst>
          </p:cNvPr>
          <p:cNvSpPr txBox="1"/>
          <p:nvPr/>
        </p:nvSpPr>
        <p:spPr>
          <a:xfrm>
            <a:off x="2090058" y="2282834"/>
            <a:ext cx="840896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CHÀO MỪNG QUÝ THẦY CÔ GIÁO  </a:t>
            </a:r>
          </a:p>
          <a:p>
            <a:pPr algn="ctr"/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VỀ DỰ GIỜ LỚP 5M</a:t>
            </a:r>
            <a:endParaRPr lang="en-US" sz="3500" dirty="0">
              <a:solidFill>
                <a:srgbClr val="FF0000"/>
              </a:solidFill>
            </a:endParaRPr>
          </a:p>
        </p:txBody>
      </p:sp>
      <p:sp>
        <p:nvSpPr>
          <p:cNvPr id="14" name="Rectangle 37">
            <a:extLst>
              <a:ext uri="{FF2B5EF4-FFF2-40B4-BE49-F238E27FC236}">
                <a16:creationId xmlns:a16="http://schemas.microsoft.com/office/drawing/2014/main" id="{59D300B9-651C-CEF7-DCFE-A566CC4B6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9982" y="117620"/>
            <a:ext cx="9067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br>
              <a:rPr lang="en-US" altLang="en-US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</a:b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ỦY BAN NHÂN DÂN THÀNH PHỐ QUY NHƠN</a:t>
            </a:r>
            <a:b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TRƯỜNG TIỂU HỌC NGUYỄN VĂN CỪ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9DB201-3928-BAB9-5C45-2B4C6F4D7E5E}"/>
              </a:ext>
            </a:extLst>
          </p:cNvPr>
          <p:cNvSpPr txBox="1"/>
          <p:nvPr/>
        </p:nvSpPr>
        <p:spPr>
          <a:xfrm>
            <a:off x="3975882" y="4260978"/>
            <a:ext cx="4637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Môn</a:t>
            </a:r>
            <a:r>
              <a:rPr lang="en-US" sz="3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Toán</a:t>
            </a:r>
            <a:endParaRPr lang="en-US" sz="3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Lớp</a:t>
            </a:r>
            <a:r>
              <a:rPr lang="en-US" sz="3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7CA8D3-90C1-97E8-F748-821B5D8F2D99}"/>
              </a:ext>
            </a:extLst>
          </p:cNvPr>
          <p:cNvSpPr txBox="1"/>
          <p:nvPr/>
        </p:nvSpPr>
        <p:spPr>
          <a:xfrm>
            <a:off x="2090058" y="5620087"/>
            <a:ext cx="840896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dạy</a:t>
            </a:r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Đặng</a:t>
            </a:r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Thị</a:t>
            </a:r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Phương</a:t>
            </a:r>
            <a:endParaRPr lang="en-US" sz="3500" b="1" dirty="0">
              <a:solidFill>
                <a:srgbClr val="0000F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6C1A35-82D1-DDEF-2AA2-7BC775EC8F0B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noFill/>
          <a:ln w="762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96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án - Trim">
            <a:hlinkClick r:id="" action="ppaction://media"/>
            <a:extLst>
              <a:ext uri="{FF2B5EF4-FFF2-40B4-BE49-F238E27FC236}">
                <a16:creationId xmlns:a16="http://schemas.microsoft.com/office/drawing/2014/main" id="{B7E555F4-8923-4699-33F0-1B249A69DC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2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410433-AABA-2E50-2020-BFAD741A7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7333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71FD77-76CF-7C85-CEA5-A3C6DB5B7959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noFill/>
          <a:ln w="762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171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Box 127"/>
          <p:cNvSpPr txBox="1"/>
          <p:nvPr/>
        </p:nvSpPr>
        <p:spPr>
          <a:xfrm>
            <a:off x="1659466" y="2163614"/>
            <a:ext cx="3574473" cy="553998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1,65 + 1,26 = ? (m)</a:t>
            </a:r>
            <a:endParaRPr lang="en-US" sz="30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1" descr="POINSET2">
            <a:extLst>
              <a:ext uri="{FF2B5EF4-FFF2-40B4-BE49-F238E27FC236}">
                <a16:creationId xmlns:a16="http://schemas.microsoft.com/office/drawing/2014/main" id="{B9335A62-7D7D-5ECE-D71D-A71186C15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39" y="18553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1" descr="POINSET2">
            <a:extLst>
              <a:ext uri="{FF2B5EF4-FFF2-40B4-BE49-F238E27FC236}">
                <a16:creationId xmlns:a16="http://schemas.microsoft.com/office/drawing/2014/main" id="{99732652-3B79-770D-68DC-ABA91CAF0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721561" y="5664116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1" descr="POINSET2">
            <a:extLst>
              <a:ext uri="{FF2B5EF4-FFF2-40B4-BE49-F238E27FC236}">
                <a16:creationId xmlns:a16="http://schemas.microsoft.com/office/drawing/2014/main" id="{3EB29E1C-7CB2-34E3-4CAB-325C57A0B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61368">
            <a:off x="415671" y="5568237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1" descr="POINSET2">
            <a:extLst>
              <a:ext uri="{FF2B5EF4-FFF2-40B4-BE49-F238E27FC236}">
                <a16:creationId xmlns:a16="http://schemas.microsoft.com/office/drawing/2014/main" id="{669F8371-2330-4FDA-13B5-AAC6CC82F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21561" y="33793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F7BD1D3-761F-F4B6-7564-C4A8EDC644FF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noFill/>
          <a:ln w="762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019D40-314A-25C9-30BC-786CADA56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281" y="112311"/>
            <a:ext cx="989214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TRI ÂN THẦY CÔ GIÁO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11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endParaRPr kumimoji="0" lang="en-US" sz="3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19: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Phép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phân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C824C-242E-FE37-608D-D574263C1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Box 127">
            <a:extLst>
              <a:ext uri="{FF2B5EF4-FFF2-40B4-BE49-F238E27FC236}">
                <a16:creationId xmlns:a16="http://schemas.microsoft.com/office/drawing/2014/main" id="{181A3895-AB98-174A-F418-9504DA048E61}"/>
              </a:ext>
            </a:extLst>
          </p:cNvPr>
          <p:cNvSpPr txBox="1"/>
          <p:nvPr/>
        </p:nvSpPr>
        <p:spPr>
          <a:xfrm>
            <a:off x="1654627" y="2258859"/>
            <a:ext cx="3574473" cy="553998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1,65 + 1,26 = ? (m)</a:t>
            </a: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21" descr="POINSET2">
            <a:extLst>
              <a:ext uri="{FF2B5EF4-FFF2-40B4-BE49-F238E27FC236}">
                <a16:creationId xmlns:a16="http://schemas.microsoft.com/office/drawing/2014/main" id="{74512719-9570-5DBD-FF20-9E1C6F136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39" y="18553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1" descr="POINSET2">
            <a:extLst>
              <a:ext uri="{FF2B5EF4-FFF2-40B4-BE49-F238E27FC236}">
                <a16:creationId xmlns:a16="http://schemas.microsoft.com/office/drawing/2014/main" id="{3B214E02-7BF2-4882-D4B3-61F307A2B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721561" y="5664116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1" descr="POINSET2">
            <a:extLst>
              <a:ext uri="{FF2B5EF4-FFF2-40B4-BE49-F238E27FC236}">
                <a16:creationId xmlns:a16="http://schemas.microsoft.com/office/drawing/2014/main" id="{1ECAC840-EB1A-A60F-2214-7C25D1520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61368">
            <a:off x="415671" y="5568237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1" descr="POINSET2">
            <a:extLst>
              <a:ext uri="{FF2B5EF4-FFF2-40B4-BE49-F238E27FC236}">
                <a16:creationId xmlns:a16="http://schemas.microsoft.com/office/drawing/2014/main" id="{7E0057B3-99CA-35E0-FF79-9D9B0BB6F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21561" y="33793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36B2506-ED65-B0D9-CFCA-135C9EE29905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noFill/>
          <a:ln w="762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32C47C-C0C4-220C-4BEE-EC31ED9E6813}"/>
              </a:ext>
            </a:extLst>
          </p:cNvPr>
          <p:cNvSpPr txBox="1"/>
          <p:nvPr/>
        </p:nvSpPr>
        <p:spPr>
          <a:xfrm>
            <a:off x="1654627" y="3080656"/>
            <a:ext cx="4441372" cy="1015663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1,65 m </a:t>
            </a:r>
            <a:r>
              <a:rPr 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165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cm;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1,26 m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= 126 cm.</a:t>
            </a: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BFF75D-B3C7-0374-EC91-6640C8A4717D}"/>
              </a:ext>
            </a:extLst>
          </p:cNvPr>
          <p:cNvSpPr txBox="1"/>
          <p:nvPr/>
        </p:nvSpPr>
        <p:spPr>
          <a:xfrm>
            <a:off x="6883727" y="2344746"/>
            <a:ext cx="3574473" cy="1938992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291 ( cm)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291 cm = 2,91 m</a:t>
            </a:r>
            <a:endParaRPr kumimoji="0" lang="en-US" sz="3000" b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10941D-8230-BD73-03BD-70E4603024E9}"/>
              </a:ext>
            </a:extLst>
          </p:cNvPr>
          <p:cNvSpPr txBox="1"/>
          <p:nvPr/>
        </p:nvSpPr>
        <p:spPr>
          <a:xfrm>
            <a:off x="6473576" y="4696928"/>
            <a:ext cx="4787735" cy="553998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1,65 + 1,26 = 2,91 (m)</a:t>
            </a: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0C7804-AA7A-C9A1-6CDE-211E11788B46}"/>
              </a:ext>
            </a:extLst>
          </p:cNvPr>
          <p:cNvSpPr txBox="1"/>
          <p:nvPr/>
        </p:nvSpPr>
        <p:spPr>
          <a:xfrm>
            <a:off x="6628347" y="2577840"/>
            <a:ext cx="510760" cy="553998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+</a:t>
            </a: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7950E2-4767-5846-590D-9D7B23728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281" y="112311"/>
            <a:ext cx="989214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TRI ÂN THẦY CÔ GIÁO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11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endParaRPr kumimoji="0" lang="en-US" sz="3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19: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Phép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phân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60198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  <p:bldP spid="2" grpId="0" animBg="1"/>
      <p:bldP spid="3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A9AB5-B1FA-9461-F0C0-E5F49AA01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58FCC25F-1A6A-1DB1-3959-617C11C5ACB9}"/>
              </a:ext>
            </a:extLst>
          </p:cNvPr>
          <p:cNvSpPr txBox="1"/>
          <p:nvPr/>
        </p:nvSpPr>
        <p:spPr>
          <a:xfrm>
            <a:off x="1960032" y="2171124"/>
            <a:ext cx="6445769" cy="92333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0F113D-FBE9-8B41-A663-7F5CA3F49F47}"/>
              </a:ext>
            </a:extLst>
          </p:cNvPr>
          <p:cNvSpPr txBox="1"/>
          <p:nvPr/>
        </p:nvSpPr>
        <p:spPr>
          <a:xfrm>
            <a:off x="1076445" y="3046628"/>
            <a:ext cx="13894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1,65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1,26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2,91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15B82D-0493-CE3C-7D26-49925662A644}"/>
              </a:ext>
            </a:extLst>
          </p:cNvPr>
          <p:cNvSpPr txBox="1"/>
          <p:nvPr/>
        </p:nvSpPr>
        <p:spPr>
          <a:xfrm>
            <a:off x="2881356" y="3021180"/>
            <a:ext cx="8744960" cy="284693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lang="en-US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thì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thẳng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.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phép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.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dấu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tổng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thẳng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dấu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21" descr="POINSET2">
            <a:extLst>
              <a:ext uri="{FF2B5EF4-FFF2-40B4-BE49-F238E27FC236}">
                <a16:creationId xmlns:a16="http://schemas.microsoft.com/office/drawing/2014/main" id="{8A8C2FD2-B2DE-2000-F984-E1336141D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39" y="18553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1" descr="POINSET2">
            <a:extLst>
              <a:ext uri="{FF2B5EF4-FFF2-40B4-BE49-F238E27FC236}">
                <a16:creationId xmlns:a16="http://schemas.microsoft.com/office/drawing/2014/main" id="{C2FD72F1-AACF-8F51-104B-FCC60884F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721561" y="5664116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1" descr="POINSET2">
            <a:extLst>
              <a:ext uri="{FF2B5EF4-FFF2-40B4-BE49-F238E27FC236}">
                <a16:creationId xmlns:a16="http://schemas.microsoft.com/office/drawing/2014/main" id="{FD200BAF-FD8C-5E18-19ED-24C9344B3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61368">
            <a:off x="415671" y="5568237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1" descr="POINSET2">
            <a:extLst>
              <a:ext uri="{FF2B5EF4-FFF2-40B4-BE49-F238E27FC236}">
                <a16:creationId xmlns:a16="http://schemas.microsoft.com/office/drawing/2014/main" id="{47CB0116-6F62-A398-47C1-2034D983F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21561" y="33793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F790535-17E8-48F5-141D-EBEED0AF8EAE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noFill/>
          <a:ln w="762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8841AB-2A4E-FDB0-843F-64000A64B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281" y="112311"/>
            <a:ext cx="989214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TRI ÂN THẦY CÔ GIÁO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11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endParaRPr kumimoji="0" lang="en-US" sz="3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19: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Phép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phân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413679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2E0A9-0CB0-7C3B-42DF-61ECF0515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FA886E5-F12F-910F-DC16-9AC766A6EE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1528" y="2601119"/>
            <a:ext cx="2644238" cy="1655762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165                               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126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291                               </a:t>
            </a: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3863D275-15C1-80F4-46B3-234A208E88AC}"/>
              </a:ext>
            </a:extLst>
          </p:cNvPr>
          <p:cNvSpPr txBox="1">
            <a:spLocks/>
          </p:cNvSpPr>
          <p:nvPr/>
        </p:nvSpPr>
        <p:spPr>
          <a:xfrm>
            <a:off x="5334001" y="2601119"/>
            <a:ext cx="264423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1,65                               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1,26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2,91                               </a:t>
            </a:r>
          </a:p>
        </p:txBody>
      </p:sp>
      <p:pic>
        <p:nvPicPr>
          <p:cNvPr id="2" name="Picture 21" descr="POINSET2">
            <a:extLst>
              <a:ext uri="{FF2B5EF4-FFF2-40B4-BE49-F238E27FC236}">
                <a16:creationId xmlns:a16="http://schemas.microsoft.com/office/drawing/2014/main" id="{A5240CFF-22E0-324E-0CB0-9BCF5AAAC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39" y="18553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1" descr="POINSET2">
            <a:extLst>
              <a:ext uri="{FF2B5EF4-FFF2-40B4-BE49-F238E27FC236}">
                <a16:creationId xmlns:a16="http://schemas.microsoft.com/office/drawing/2014/main" id="{5336C990-6A7E-3BD5-EB1E-8ED72A11B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3433">
            <a:off x="10772823" y="563328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1" descr="POINSET2">
            <a:extLst>
              <a:ext uri="{FF2B5EF4-FFF2-40B4-BE49-F238E27FC236}">
                <a16:creationId xmlns:a16="http://schemas.microsoft.com/office/drawing/2014/main" id="{8456CE6D-4C09-34AB-D548-A3CFE041E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58813">
            <a:off x="10806937" y="179334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1" descr="POINSET2">
            <a:extLst>
              <a:ext uri="{FF2B5EF4-FFF2-40B4-BE49-F238E27FC236}">
                <a16:creationId xmlns:a16="http://schemas.microsoft.com/office/drawing/2014/main" id="{5A83D5D3-3145-805F-DA52-66E2D3AF6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91077">
            <a:off x="282367" y="5549256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9A3DE1-74B2-C60C-3526-D0F3955E353D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noFill/>
          <a:ln w="762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ubtitle 5">
            <a:extLst>
              <a:ext uri="{FF2B5EF4-FFF2-40B4-BE49-F238E27FC236}">
                <a16:creationId xmlns:a16="http://schemas.microsoft.com/office/drawing/2014/main" id="{976F210E-94F4-E7D0-6AA4-B7DB9AA1AAF4}"/>
              </a:ext>
            </a:extLst>
          </p:cNvPr>
          <p:cNvSpPr txBox="1">
            <a:spLocks/>
          </p:cNvSpPr>
          <p:nvPr/>
        </p:nvSpPr>
        <p:spPr>
          <a:xfrm>
            <a:off x="5741223" y="2862210"/>
            <a:ext cx="914897" cy="766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+                               </a:t>
            </a:r>
          </a:p>
        </p:txBody>
      </p:sp>
      <p:sp>
        <p:nvSpPr>
          <p:cNvPr id="11" name="Subtitle 5">
            <a:extLst>
              <a:ext uri="{FF2B5EF4-FFF2-40B4-BE49-F238E27FC236}">
                <a16:creationId xmlns:a16="http://schemas.microsoft.com/office/drawing/2014/main" id="{B16B52F5-36EF-B1D6-B1AD-179356DEF306}"/>
              </a:ext>
            </a:extLst>
          </p:cNvPr>
          <p:cNvSpPr txBox="1">
            <a:spLocks/>
          </p:cNvSpPr>
          <p:nvPr/>
        </p:nvSpPr>
        <p:spPr>
          <a:xfrm>
            <a:off x="2920832" y="2862210"/>
            <a:ext cx="914897" cy="766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+                            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C0D3CB-0611-80BB-E14A-A903DEE8D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281" y="112311"/>
            <a:ext cx="989214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TRI ÂN THẦY CÔ GIÁO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11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endParaRPr kumimoji="0" lang="en-US" sz="3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19: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Phép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phân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089909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57C2642-DB48-2344-AF64-64E2BB1442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3423" y="1999015"/>
            <a:ext cx="2935112" cy="653873"/>
          </a:xfrm>
          <a:noFill/>
        </p:spPr>
        <p:txBody>
          <a:bodyPr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24,5 +3,84 = ?</a:t>
            </a:r>
          </a:p>
        </p:txBody>
      </p:sp>
      <p:pic>
        <p:nvPicPr>
          <p:cNvPr id="2" name="Picture 21" descr="POINSET2">
            <a:extLst>
              <a:ext uri="{FF2B5EF4-FFF2-40B4-BE49-F238E27FC236}">
                <a16:creationId xmlns:a16="http://schemas.microsoft.com/office/drawing/2014/main" id="{E958E8D9-E38B-8DAC-684E-F5D1089F7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39" y="18553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1" descr="POINSET2">
            <a:extLst>
              <a:ext uri="{FF2B5EF4-FFF2-40B4-BE49-F238E27FC236}">
                <a16:creationId xmlns:a16="http://schemas.microsoft.com/office/drawing/2014/main" id="{CD054EE2-FDFB-8E1C-1C41-4B05485AE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89775">
            <a:off x="312802" y="5564012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1" descr="POINSET2">
            <a:extLst>
              <a:ext uri="{FF2B5EF4-FFF2-40B4-BE49-F238E27FC236}">
                <a16:creationId xmlns:a16="http://schemas.microsoft.com/office/drawing/2014/main" id="{F0C51902-F99D-9080-DC76-55AD9F0DF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54041">
            <a:off x="10750489" y="10451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1" descr="POINSET2">
            <a:extLst>
              <a:ext uri="{FF2B5EF4-FFF2-40B4-BE49-F238E27FC236}">
                <a16:creationId xmlns:a16="http://schemas.microsoft.com/office/drawing/2014/main" id="{DD4CCD56-24D4-D8E8-1728-C67F50FEE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40361">
            <a:off x="10861017" y="5511613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A7F544-BA83-C88A-914C-55D4FF8F3F16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noFill/>
          <a:ln w="762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2EA86D-80E8-BA2E-71F2-C24C5A504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281" y="112311"/>
            <a:ext cx="989214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TRI ÂN THẦY CÔ GIÁO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11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endParaRPr kumimoji="0" lang="en-US" sz="3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19: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Phép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phân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02285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7A7F1-E5AE-76AB-EC3F-3A53726A2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1E007F5-8FEB-014C-0196-E304D7ED9A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5018" y="2306471"/>
            <a:ext cx="10759044" cy="3999325"/>
          </a:xfrm>
          <a:noFill/>
        </p:spPr>
        <p:txBody>
          <a:bodyPr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5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cộng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thập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5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hạng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hạng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kia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hàng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cột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5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Cộng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cộng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5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dấu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phẩy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tổng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cột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dấu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phẩy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hạng</a:t>
            </a:r>
            <a:r>
              <a:rPr lang="en-US" sz="35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5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41A8C2-8401-955C-7E16-81877DBC3DEB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noFill/>
          <a:ln w="762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E7C58C-10FA-4119-D169-89DDDEF41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281" y="112311"/>
            <a:ext cx="989214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TRI ÂN THẦY CÔ GIÁO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11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endParaRPr kumimoji="0" lang="en-US" sz="3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19: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Phép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phân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72372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2C6F0-A650-D5D1-43CA-2A7C4EB29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A302D8CD-B80F-40B4-B49D-F303F3783F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6622" y="2340063"/>
            <a:ext cx="9918682" cy="2358495"/>
          </a:xfrm>
        </p:spPr>
        <p:txBody>
          <a:bodyPr>
            <a:normAutofit/>
          </a:bodyPr>
          <a:lstStyle/>
          <a:p>
            <a:pPr algn="l"/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6,8 + 9,7           5,34 + 7,49            8,16 + 5,9       18,6 + 8,72</a:t>
            </a:r>
          </a:p>
          <a:p>
            <a:pPr marL="342900" indent="-342900" algn="l">
              <a:buFontTx/>
              <a:buChar char="-"/>
            </a:pPr>
            <a:endParaRPr lang="en-US" dirty="0"/>
          </a:p>
        </p:txBody>
      </p:sp>
      <p:pic>
        <p:nvPicPr>
          <p:cNvPr id="2" name="Picture 21" descr="POINSET2">
            <a:extLst>
              <a:ext uri="{FF2B5EF4-FFF2-40B4-BE49-F238E27FC236}">
                <a16:creationId xmlns:a16="http://schemas.microsoft.com/office/drawing/2014/main" id="{20F62A54-7018-B262-474C-E64514695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39" y="18553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1" descr="POINSET2">
            <a:extLst>
              <a:ext uri="{FF2B5EF4-FFF2-40B4-BE49-F238E27FC236}">
                <a16:creationId xmlns:a16="http://schemas.microsoft.com/office/drawing/2014/main" id="{BF97BFF3-4475-2E67-A49A-26759BDFB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575554" y="5448982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1" descr="POINSET2">
            <a:extLst>
              <a:ext uri="{FF2B5EF4-FFF2-40B4-BE49-F238E27FC236}">
                <a16:creationId xmlns:a16="http://schemas.microsoft.com/office/drawing/2014/main" id="{0A1F3D23-FF72-84CE-497C-19A84491D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0939" y="5621191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1" descr="POINSET2">
            <a:extLst>
              <a:ext uri="{FF2B5EF4-FFF2-40B4-BE49-F238E27FC236}">
                <a16:creationId xmlns:a16="http://schemas.microsoft.com/office/drawing/2014/main" id="{D324DEF6-1344-EF17-2768-DD37BADE4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21561" y="218083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D2FC204-9273-2630-3282-DBB4B287A41F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noFill/>
          <a:ln w="762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CCC40B-BEEE-B28F-6D3A-04134F80E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281" y="112311"/>
            <a:ext cx="989214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TRI ÂN THẦY CÔ GIÁO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11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endParaRPr kumimoji="0" lang="en-US" sz="3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19: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Phép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phân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65210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0B7AD-55B8-2A10-D35F-D9D6B7D38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1E9F7435-9C16-0381-FB19-92B1D8ECF0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6622" y="2340063"/>
            <a:ext cx="1986845" cy="628915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Đ, S ?</a:t>
            </a:r>
          </a:p>
          <a:p>
            <a:pPr algn="l"/>
            <a:endParaRPr lang="en-US" dirty="0"/>
          </a:p>
        </p:txBody>
      </p:sp>
      <p:sp>
        <p:nvSpPr>
          <p:cNvPr id="2" name="Subtitle 4">
            <a:extLst>
              <a:ext uri="{FF2B5EF4-FFF2-40B4-BE49-F238E27FC236}">
                <a16:creationId xmlns:a16="http://schemas.microsoft.com/office/drawing/2014/main" id="{495FFB88-0653-2126-3B76-A4DD6C5205E9}"/>
              </a:ext>
            </a:extLst>
          </p:cNvPr>
          <p:cNvSpPr txBox="1">
            <a:spLocks/>
          </p:cNvSpPr>
          <p:nvPr/>
        </p:nvSpPr>
        <p:spPr>
          <a:xfrm>
            <a:off x="1715910" y="3114542"/>
            <a:ext cx="1986845" cy="118652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 5,4</a:t>
            </a:r>
          </a:p>
          <a:p>
            <a:pPr algn="l"/>
            <a:r>
              <a:rPr lang="en-US" sz="1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1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3,9</a:t>
            </a:r>
          </a:p>
          <a:p>
            <a:pPr algn="l"/>
            <a:r>
              <a:rPr lang="en-US" sz="1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8,13</a:t>
            </a:r>
          </a:p>
          <a:p>
            <a:pPr algn="l"/>
            <a:endParaRPr lang="en-US" dirty="0"/>
          </a:p>
        </p:txBody>
      </p:sp>
      <p:sp>
        <p:nvSpPr>
          <p:cNvPr id="3" name="Subtitle 4">
            <a:extLst>
              <a:ext uri="{FF2B5EF4-FFF2-40B4-BE49-F238E27FC236}">
                <a16:creationId xmlns:a16="http://schemas.microsoft.com/office/drawing/2014/main" id="{EFC6B5BD-0866-3BF3-9FD8-8591BB198FBF}"/>
              </a:ext>
            </a:extLst>
          </p:cNvPr>
          <p:cNvSpPr txBox="1">
            <a:spLocks/>
          </p:cNvSpPr>
          <p:nvPr/>
        </p:nvSpPr>
        <p:spPr>
          <a:xfrm>
            <a:off x="5689600" y="3124638"/>
            <a:ext cx="1848555" cy="118652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  2,45</a:t>
            </a:r>
          </a:p>
          <a:p>
            <a:pPr algn="l"/>
            <a:r>
              <a:rPr lang="en-US" sz="1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1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4,37</a:t>
            </a:r>
          </a:p>
          <a:p>
            <a:pPr algn="l"/>
            <a:r>
              <a:rPr lang="en-US" sz="1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6,82</a:t>
            </a:r>
          </a:p>
          <a:p>
            <a:pPr algn="l"/>
            <a:endParaRPr lang="en-US" dirty="0"/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AAF008A3-E6CD-093F-5A27-E58579214505}"/>
              </a:ext>
            </a:extLst>
          </p:cNvPr>
          <p:cNvSpPr txBox="1">
            <a:spLocks/>
          </p:cNvSpPr>
          <p:nvPr/>
        </p:nvSpPr>
        <p:spPr>
          <a:xfrm>
            <a:off x="9525001" y="3114541"/>
            <a:ext cx="1684867" cy="118652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c</a:t>
            </a:r>
            <a:r>
              <a:rPr lang="en-US" sz="1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6,53</a:t>
            </a:r>
          </a:p>
          <a:p>
            <a:pPr algn="l"/>
            <a:r>
              <a:rPr lang="en-US" sz="1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1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12,8</a:t>
            </a:r>
          </a:p>
          <a:p>
            <a:pPr algn="l"/>
            <a:r>
              <a:rPr lang="en-US" sz="1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78,1</a:t>
            </a:r>
          </a:p>
          <a:p>
            <a:pPr algn="l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A57EE5-2AFC-542E-A96F-1BC9CCE35A97}"/>
              </a:ext>
            </a:extLst>
          </p:cNvPr>
          <p:cNvSpPr txBox="1"/>
          <p:nvPr/>
        </p:nvSpPr>
        <p:spPr>
          <a:xfrm>
            <a:off x="3420533" y="3838222"/>
            <a:ext cx="564445" cy="52322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F7CAF5-BDEB-35C7-6E71-DA38E1B77418}"/>
              </a:ext>
            </a:extLst>
          </p:cNvPr>
          <p:cNvSpPr txBox="1"/>
          <p:nvPr/>
        </p:nvSpPr>
        <p:spPr>
          <a:xfrm>
            <a:off x="7379047" y="3838222"/>
            <a:ext cx="564445" cy="52322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C47440-C5CB-D3E6-D1C0-1B7BFA522456}"/>
              </a:ext>
            </a:extLst>
          </p:cNvPr>
          <p:cNvSpPr txBox="1"/>
          <p:nvPr/>
        </p:nvSpPr>
        <p:spPr>
          <a:xfrm>
            <a:off x="11221157" y="3777846"/>
            <a:ext cx="564445" cy="52322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7" name="Picture 21" descr="POINSET2">
            <a:extLst>
              <a:ext uri="{FF2B5EF4-FFF2-40B4-BE49-F238E27FC236}">
                <a16:creationId xmlns:a16="http://schemas.microsoft.com/office/drawing/2014/main" id="{416E3D38-BF21-5157-F4C8-B1ED5B869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39" y="18553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1" descr="POINSET2">
            <a:extLst>
              <a:ext uri="{FF2B5EF4-FFF2-40B4-BE49-F238E27FC236}">
                <a16:creationId xmlns:a16="http://schemas.microsoft.com/office/drawing/2014/main" id="{89144FC0-D122-A60A-DA0E-C33302C16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23879" y="5553383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1" descr="POINSET2">
            <a:extLst>
              <a:ext uri="{FF2B5EF4-FFF2-40B4-BE49-F238E27FC236}">
                <a16:creationId xmlns:a16="http://schemas.microsoft.com/office/drawing/2014/main" id="{BECF550A-E63C-36F4-56E6-D732092FF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81148">
            <a:off x="10695607" y="281524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1" descr="POINSET2">
            <a:extLst>
              <a:ext uri="{FF2B5EF4-FFF2-40B4-BE49-F238E27FC236}">
                <a16:creationId xmlns:a16="http://schemas.microsoft.com/office/drawing/2014/main" id="{3E4B3EFA-7B29-AEC1-3339-3E65D801E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8678" y="5441087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0FB0E39-35E5-ED62-A30B-86D2E02B27AD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noFill/>
          <a:ln w="762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7B867F74-5FB1-28FD-6855-9F9E1DDF0C59}"/>
              </a:ext>
            </a:extLst>
          </p:cNvPr>
          <p:cNvSpPr txBox="1">
            <a:spLocks/>
          </p:cNvSpPr>
          <p:nvPr/>
        </p:nvSpPr>
        <p:spPr>
          <a:xfrm>
            <a:off x="9895648" y="3276675"/>
            <a:ext cx="598312" cy="6289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 algn="l"/>
            <a:endParaRPr lang="en-US" dirty="0"/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id="{56D599D0-13C4-9F6C-359E-E76BFBAFAA7F}"/>
              </a:ext>
            </a:extLst>
          </p:cNvPr>
          <p:cNvSpPr txBox="1">
            <a:spLocks/>
          </p:cNvSpPr>
          <p:nvPr/>
        </p:nvSpPr>
        <p:spPr>
          <a:xfrm>
            <a:off x="6101677" y="3276675"/>
            <a:ext cx="598312" cy="6289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 algn="l"/>
            <a:endParaRPr lang="en-US" dirty="0"/>
          </a:p>
        </p:txBody>
      </p:sp>
      <p:sp>
        <p:nvSpPr>
          <p:cNvPr id="17" name="Subtitle 4">
            <a:extLst>
              <a:ext uri="{FF2B5EF4-FFF2-40B4-BE49-F238E27FC236}">
                <a16:creationId xmlns:a16="http://schemas.microsoft.com/office/drawing/2014/main" id="{4D422CCB-1BC6-3D46-D33F-92D83ABAE2A4}"/>
              </a:ext>
            </a:extLst>
          </p:cNvPr>
          <p:cNvSpPr txBox="1">
            <a:spLocks/>
          </p:cNvSpPr>
          <p:nvPr/>
        </p:nvSpPr>
        <p:spPr>
          <a:xfrm>
            <a:off x="2111020" y="3276675"/>
            <a:ext cx="598312" cy="6289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 algn="l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241A86-06DF-623E-72C2-B428101B3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281" y="112311"/>
            <a:ext cx="989214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TRI ÂN THẦY CÔ GIÁO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11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endParaRPr kumimoji="0" lang="en-US" sz="3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19: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Phép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phân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24393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/>
      <p:bldP spid="3" grpId="0"/>
      <p:bldP spid="6" grpId="0"/>
      <p:bldP spid="11" grpId="0" animBg="1"/>
      <p:bldP spid="12" grpId="0" animBg="1"/>
      <p:bldP spid="13" grpId="0" animBg="1"/>
      <p:bldP spid="15" grpId="0" build="p"/>
      <p:bldP spid="16" grpId="0" build="p"/>
      <p:bldP spid="1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21" descr="POINSET2">
            <a:extLst>
              <a:ext uri="{FF2B5EF4-FFF2-40B4-BE49-F238E27FC236}">
                <a16:creationId xmlns:a16="http://schemas.microsoft.com/office/drawing/2014/main" id="{8F6D4E2B-0B2C-73A1-8409-5CC290A1D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7" y="1905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23" descr="POINSET2">
            <a:extLst>
              <a:ext uri="{FF2B5EF4-FFF2-40B4-BE49-F238E27FC236}">
                <a16:creationId xmlns:a16="http://schemas.microsoft.com/office/drawing/2014/main" id="{22F2320C-3CB7-F515-0F91-82A02B2F9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717282" y="5699677"/>
            <a:ext cx="10953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ình ảnh Bó Hoa Vẽ PNG Với Nền Trong Suốt | Tải Xuống Miễn Phí Trên  Lovepik.com">
            <a:extLst>
              <a:ext uri="{FF2B5EF4-FFF2-40B4-BE49-F238E27FC236}">
                <a16:creationId xmlns:a16="http://schemas.microsoft.com/office/drawing/2014/main" id="{911A0492-7F4C-2126-227D-2E6DC99FE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4" descr="Hình ảnh Bó Hoa Vẽ Tay PNG, Vector, PSD, và biểu tượng để tải về miễn phí |  pngtree">
            <a:extLst>
              <a:ext uri="{FF2B5EF4-FFF2-40B4-BE49-F238E27FC236}">
                <a16:creationId xmlns:a16="http://schemas.microsoft.com/office/drawing/2014/main" id="{C380C376-2813-9005-55C2-1AB6D79CDF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6" descr="Hình ảnh Bó Hoa Vẽ Tay PNG, Vector, PSD, và biểu tượng để tải về miễn phí |  pngtree">
            <a:extLst>
              <a:ext uri="{FF2B5EF4-FFF2-40B4-BE49-F238E27FC236}">
                <a16:creationId xmlns:a16="http://schemas.microsoft.com/office/drawing/2014/main" id="{6EF5578C-74C0-8F11-B6F2-E2603B046B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CFB012-173F-C51C-13AE-88FC96FD02F5}"/>
              </a:ext>
            </a:extLst>
          </p:cNvPr>
          <p:cNvSpPr/>
          <p:nvPr/>
        </p:nvSpPr>
        <p:spPr>
          <a:xfrm>
            <a:off x="6096000" y="3802983"/>
            <a:ext cx="6282047" cy="17931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CHUYỀN HOA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CDEDB7-AE2C-7295-793A-8CE8726C3602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noFill/>
          <a:ln w="762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84699-52C9-E600-1A68-9A35CCC91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8887AA70-77C8-7422-B41B-D9EE65D16A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6622" y="2340063"/>
            <a:ext cx="1986845" cy="628915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Đ, S ?</a:t>
            </a:r>
          </a:p>
          <a:p>
            <a:pPr algn="l"/>
            <a:endParaRPr lang="en-US" dirty="0"/>
          </a:p>
        </p:txBody>
      </p:sp>
      <p:sp>
        <p:nvSpPr>
          <p:cNvPr id="2" name="Subtitle 4">
            <a:extLst>
              <a:ext uri="{FF2B5EF4-FFF2-40B4-BE49-F238E27FC236}">
                <a16:creationId xmlns:a16="http://schemas.microsoft.com/office/drawing/2014/main" id="{ABE44926-B407-7632-EB86-0DD38315666E}"/>
              </a:ext>
            </a:extLst>
          </p:cNvPr>
          <p:cNvSpPr txBox="1">
            <a:spLocks/>
          </p:cNvSpPr>
          <p:nvPr/>
        </p:nvSpPr>
        <p:spPr>
          <a:xfrm>
            <a:off x="1715910" y="3114542"/>
            <a:ext cx="1986845" cy="118652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 5,4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en-US" sz="1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3,9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8,13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4">
            <a:extLst>
              <a:ext uri="{FF2B5EF4-FFF2-40B4-BE49-F238E27FC236}">
                <a16:creationId xmlns:a16="http://schemas.microsoft.com/office/drawing/2014/main" id="{61DC0F21-B357-3025-64B1-884BF28D0198}"/>
              </a:ext>
            </a:extLst>
          </p:cNvPr>
          <p:cNvSpPr txBox="1">
            <a:spLocks/>
          </p:cNvSpPr>
          <p:nvPr/>
        </p:nvSpPr>
        <p:spPr>
          <a:xfrm>
            <a:off x="5689600" y="3124638"/>
            <a:ext cx="1848555" cy="118652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  2,45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  <a:r>
              <a:rPr kumimoji="0" lang="en-US" sz="1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4,37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6,82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EC34B4A3-E269-0387-B503-EEB28E007457}"/>
              </a:ext>
            </a:extLst>
          </p:cNvPr>
          <p:cNvSpPr txBox="1">
            <a:spLocks/>
          </p:cNvSpPr>
          <p:nvPr/>
        </p:nvSpPr>
        <p:spPr>
          <a:xfrm>
            <a:off x="9525001" y="3114541"/>
            <a:ext cx="1684867" cy="118652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c</a:t>
            </a: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 6,53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en-US" sz="1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12,8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78,1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1645CD-49C1-EF1B-35C6-A365DD4C3245}"/>
              </a:ext>
            </a:extLst>
          </p:cNvPr>
          <p:cNvSpPr txBox="1"/>
          <p:nvPr/>
        </p:nvSpPr>
        <p:spPr>
          <a:xfrm>
            <a:off x="3420533" y="3838222"/>
            <a:ext cx="564445" cy="52322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EF2C57-2221-A4A2-75CF-6E2DADC69C80}"/>
              </a:ext>
            </a:extLst>
          </p:cNvPr>
          <p:cNvSpPr txBox="1"/>
          <p:nvPr/>
        </p:nvSpPr>
        <p:spPr>
          <a:xfrm>
            <a:off x="7379047" y="3838222"/>
            <a:ext cx="564445" cy="52322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53D035-8DD6-34ED-90CA-39BB22AAAA22}"/>
              </a:ext>
            </a:extLst>
          </p:cNvPr>
          <p:cNvSpPr txBox="1"/>
          <p:nvPr/>
        </p:nvSpPr>
        <p:spPr>
          <a:xfrm>
            <a:off x="11221157" y="3777846"/>
            <a:ext cx="564445" cy="52322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7" name="Picture 21" descr="POINSET2">
            <a:extLst>
              <a:ext uri="{FF2B5EF4-FFF2-40B4-BE49-F238E27FC236}">
                <a16:creationId xmlns:a16="http://schemas.microsoft.com/office/drawing/2014/main" id="{D0BF7EE4-61C9-59C1-E48B-726A6FD6B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39" y="18553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1" descr="POINSET2">
            <a:extLst>
              <a:ext uri="{FF2B5EF4-FFF2-40B4-BE49-F238E27FC236}">
                <a16:creationId xmlns:a16="http://schemas.microsoft.com/office/drawing/2014/main" id="{76CDD912-54A8-E529-9AB0-D57635008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23879" y="5553383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1" descr="POINSET2">
            <a:extLst>
              <a:ext uri="{FF2B5EF4-FFF2-40B4-BE49-F238E27FC236}">
                <a16:creationId xmlns:a16="http://schemas.microsoft.com/office/drawing/2014/main" id="{ACBB194B-2B4E-C14E-FEC5-E027AA243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81148">
            <a:off x="10695607" y="281524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1" descr="POINSET2">
            <a:extLst>
              <a:ext uri="{FF2B5EF4-FFF2-40B4-BE49-F238E27FC236}">
                <a16:creationId xmlns:a16="http://schemas.microsoft.com/office/drawing/2014/main" id="{CF47CAB1-1993-BF1F-7F87-8253F2F68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8678" y="5441087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BA1D0FF-5F38-4F5C-71FA-54ED83CCD9B9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noFill/>
          <a:ln w="762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EB9A1011-D049-D141-7870-BBB936EBED0D}"/>
              </a:ext>
            </a:extLst>
          </p:cNvPr>
          <p:cNvSpPr txBox="1">
            <a:spLocks/>
          </p:cNvSpPr>
          <p:nvPr/>
        </p:nvSpPr>
        <p:spPr>
          <a:xfrm>
            <a:off x="9895648" y="3276675"/>
            <a:ext cx="598312" cy="6289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id="{D40D121F-D79C-CFBA-66A6-BA5A12F19EC6}"/>
              </a:ext>
            </a:extLst>
          </p:cNvPr>
          <p:cNvSpPr txBox="1">
            <a:spLocks/>
          </p:cNvSpPr>
          <p:nvPr/>
        </p:nvSpPr>
        <p:spPr>
          <a:xfrm>
            <a:off x="6101677" y="3276675"/>
            <a:ext cx="598312" cy="6289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ubtitle 4">
            <a:extLst>
              <a:ext uri="{FF2B5EF4-FFF2-40B4-BE49-F238E27FC236}">
                <a16:creationId xmlns:a16="http://schemas.microsoft.com/office/drawing/2014/main" id="{EE34DCF4-A007-564C-3E20-A007D9F03A8A}"/>
              </a:ext>
            </a:extLst>
          </p:cNvPr>
          <p:cNvSpPr txBox="1">
            <a:spLocks/>
          </p:cNvSpPr>
          <p:nvPr/>
        </p:nvSpPr>
        <p:spPr>
          <a:xfrm>
            <a:off x="2111020" y="3276675"/>
            <a:ext cx="598312" cy="6289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1B0F99-8D4C-7A26-E677-56172188C768}"/>
              </a:ext>
            </a:extLst>
          </p:cNvPr>
          <p:cNvSpPr txBox="1"/>
          <p:nvPr/>
        </p:nvSpPr>
        <p:spPr>
          <a:xfrm>
            <a:off x="3407831" y="3808035"/>
            <a:ext cx="564445" cy="52322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5979F1-AE99-F142-DE99-38D18725F4A3}"/>
              </a:ext>
            </a:extLst>
          </p:cNvPr>
          <p:cNvSpPr txBox="1"/>
          <p:nvPr/>
        </p:nvSpPr>
        <p:spPr>
          <a:xfrm>
            <a:off x="7379046" y="3838222"/>
            <a:ext cx="564445" cy="52322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02646F-3074-35E9-736E-D169923F0A04}"/>
              </a:ext>
            </a:extLst>
          </p:cNvPr>
          <p:cNvSpPr txBox="1"/>
          <p:nvPr/>
        </p:nvSpPr>
        <p:spPr>
          <a:xfrm>
            <a:off x="11221157" y="3777846"/>
            <a:ext cx="564445" cy="52322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A9A6C3-BA5E-2B34-8B6D-6B0CE3BB3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281" y="112311"/>
            <a:ext cx="989214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TRI ÂN THẦY CÔ GIÁO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11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endParaRPr kumimoji="0" lang="en-US" sz="3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19: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Phép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phân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40537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8" grpId="0" animBg="1"/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F757B-9655-25AC-ECF7-02BA4CCEA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9C533E69-6C44-703A-A093-5CCD9A4471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819" y="2163614"/>
            <a:ext cx="9906807" cy="2164204"/>
          </a:xfrm>
        </p:spPr>
        <p:txBody>
          <a:bodyPr>
            <a:normAutofit/>
          </a:bodyPr>
          <a:lstStyle/>
          <a:p>
            <a:pPr algn="l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Mai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4,65 kg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5,8 kg.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 –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–gam ?</a:t>
            </a:r>
          </a:p>
          <a:p>
            <a:pPr algn="l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7FE948-EC93-DC32-E226-B10CE305213D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noFill/>
          <a:ln w="762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FE1E76-8127-884E-32B4-DC89B3065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579" y="3510844"/>
            <a:ext cx="8636000" cy="32348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AFF232-88A6-DF4E-6DA9-624389567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281" y="112311"/>
            <a:ext cx="989214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TRI ÂN THẦY CÔ GIÁO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11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endParaRPr kumimoji="0" lang="en-US" sz="3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19: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Phép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phân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54457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CD80A-E7DF-3B0A-3ACA-961A4A10A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FBCBDB5-29EC-8DF1-EA2B-92F81D1C4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35848" y="2820687"/>
            <a:ext cx="4044947" cy="203444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Đ, S ?</a:t>
            </a:r>
          </a:p>
          <a:p>
            <a:pPr algn="l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  <a:p>
            <a:pPr algn="l"/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4C471AF8-8F0E-7939-5CDC-99B26D728318}"/>
              </a:ext>
            </a:extLst>
          </p:cNvPr>
          <p:cNvSpPr txBox="1">
            <a:spLocks/>
          </p:cNvSpPr>
          <p:nvPr/>
        </p:nvSpPr>
        <p:spPr>
          <a:xfrm>
            <a:off x="287330" y="2820687"/>
            <a:ext cx="6588478" cy="328660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cộng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thập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hạng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hạng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kia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hàng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cột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Cộng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cộng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dấu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phẩy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tổng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cột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dấu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phẩy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hạng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0EA552-1ABE-436C-84F9-2940280B5953}"/>
              </a:ext>
            </a:extLst>
          </p:cNvPr>
          <p:cNvSpPr txBox="1">
            <a:spLocks/>
          </p:cNvSpPr>
          <p:nvPr/>
        </p:nvSpPr>
        <p:spPr>
          <a:xfrm>
            <a:off x="1310036" y="1873956"/>
            <a:ext cx="3947583" cy="101854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a) 1,65 + 1,26 = ? (m)</a:t>
            </a:r>
          </a:p>
          <a:p>
            <a:pPr algn="just">
              <a:spcBef>
                <a:spcPts val="0"/>
              </a:spcBef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b) 24,5 + 3,84 = 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6E4664E-DA86-B7AA-A0CA-611183D68275}"/>
              </a:ext>
            </a:extLst>
          </p:cNvPr>
          <p:cNvCxnSpPr/>
          <p:nvPr/>
        </p:nvCxnSpPr>
        <p:spPr>
          <a:xfrm>
            <a:off x="7066844" y="1873956"/>
            <a:ext cx="0" cy="469617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1" descr="POINSET2">
            <a:extLst>
              <a:ext uri="{FF2B5EF4-FFF2-40B4-BE49-F238E27FC236}">
                <a16:creationId xmlns:a16="http://schemas.microsoft.com/office/drawing/2014/main" id="{3ABD2F3B-1B85-CA6A-E713-25F529ABC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39" y="18553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1" descr="POINSET2">
            <a:extLst>
              <a:ext uri="{FF2B5EF4-FFF2-40B4-BE49-F238E27FC236}">
                <a16:creationId xmlns:a16="http://schemas.microsoft.com/office/drawing/2014/main" id="{E0F02C11-EFF8-C2DD-8E4C-7B7F297D6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6294" y="5719956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1" descr="POINSET2">
            <a:extLst>
              <a:ext uri="{FF2B5EF4-FFF2-40B4-BE49-F238E27FC236}">
                <a16:creationId xmlns:a16="http://schemas.microsoft.com/office/drawing/2014/main" id="{D9EDFF8F-6C79-1A17-D393-EA8591A71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49606">
            <a:off x="10713164" y="556754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1" descr="POINSET2">
            <a:extLst>
              <a:ext uri="{FF2B5EF4-FFF2-40B4-BE49-F238E27FC236}">
                <a16:creationId xmlns:a16="http://schemas.microsoft.com/office/drawing/2014/main" id="{E1E280B3-2B59-2291-CFE9-717C6E3B7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65868" y="311225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E414577-9CDD-D732-7D45-A88248502573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noFill/>
          <a:ln w="762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2119CF-8F73-1991-A9CF-F082E7275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281" y="112311"/>
            <a:ext cx="989214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TRI ÂN THẦY CÔ GIÁO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19: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358766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im sơn ca 1,1">
            <a:hlinkClick r:id="" action="ppaction://media"/>
            <a:extLst>
              <a:ext uri="{FF2B5EF4-FFF2-40B4-BE49-F238E27FC236}">
                <a16:creationId xmlns:a16="http://schemas.microsoft.com/office/drawing/2014/main" id="{F1C7CAE2-E243-7267-B9CD-D76691BB691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0915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A sign with sunflowers on it&#10;&#10;Description automatically generated">
            <a:extLst>
              <a:ext uri="{FF2B5EF4-FFF2-40B4-BE49-F238E27FC236}">
                <a16:creationId xmlns:a16="http://schemas.microsoft.com/office/drawing/2014/main" id="{FA75C12F-0EBC-4614-9E95-20442EA51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99"/>
            <a:ext cx="12496800" cy="873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hlinkClick r:id="rId8" action="ppaction://hlinksldjump"/>
            <a:extLst>
              <a:ext uri="{FF2B5EF4-FFF2-40B4-BE49-F238E27FC236}">
                <a16:creationId xmlns:a16="http://schemas.microsoft.com/office/drawing/2014/main" id="{F8B069E3-A730-4F6B-801A-3B10B878EE3B}"/>
              </a:ext>
            </a:extLst>
          </p:cNvPr>
          <p:cNvSpPr/>
          <p:nvPr/>
        </p:nvSpPr>
        <p:spPr>
          <a:xfrm>
            <a:off x="6758517" y="6049434"/>
            <a:ext cx="2184400" cy="641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C2CC39-F1FA-4D68-94AB-51B443477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1685" y="1540934"/>
            <a:ext cx="1847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Picture 6" descr="Káº¿t quáº£ hÃ¬nh áº£nh cho wrong icon">
            <a:extLst>
              <a:ext uri="{FF2B5EF4-FFF2-40B4-BE49-F238E27FC236}">
                <a16:creationId xmlns:a16="http://schemas.microsoft.com/office/drawing/2014/main" id="{60A0E0F3-147B-49E2-B100-9B1A994FE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594" y="2774284"/>
            <a:ext cx="679449" cy="68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40AA0DB-12ED-485A-AF9B-1E0E5CF87513}"/>
              </a:ext>
            </a:extLst>
          </p:cNvPr>
          <p:cNvSpPr txBox="1"/>
          <p:nvPr/>
        </p:nvSpPr>
        <p:spPr>
          <a:xfrm>
            <a:off x="2004825" y="3498784"/>
            <a:ext cx="2996993" cy="920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429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C. 45,6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5D2E5D-FCEC-4690-B369-D3A8B2495E81}"/>
              </a:ext>
            </a:extLst>
          </p:cNvPr>
          <p:cNvSpPr txBox="1"/>
          <p:nvPr/>
        </p:nvSpPr>
        <p:spPr>
          <a:xfrm>
            <a:off x="2056541" y="1811883"/>
            <a:ext cx="2882250" cy="91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429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0,456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4" descr="Káº¿t quáº£ hÃ¬nh áº£nh cho right icon">
            <a:extLst>
              <a:ext uri="{FF2B5EF4-FFF2-40B4-BE49-F238E27FC236}">
                <a16:creationId xmlns:a16="http://schemas.microsoft.com/office/drawing/2014/main" id="{391AC3A6-8F56-4744-8ACC-3C2B47060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417" y="1982637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Káº¿t quáº£ hÃ¬nh áº£nh cho wrong icon">
            <a:extLst>
              <a:ext uri="{FF2B5EF4-FFF2-40B4-BE49-F238E27FC236}">
                <a16:creationId xmlns:a16="http://schemas.microsoft.com/office/drawing/2014/main" id="{55635AFB-4511-4D46-8D6D-995FD974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417" y="4696934"/>
            <a:ext cx="677333" cy="65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FEB8C5A-C47B-4F33-A3BF-4DA382A852C0}"/>
              </a:ext>
            </a:extLst>
          </p:cNvPr>
          <p:cNvSpPr txBox="1"/>
          <p:nvPr/>
        </p:nvSpPr>
        <p:spPr>
          <a:xfrm>
            <a:off x="2078753" y="2615691"/>
            <a:ext cx="2325015" cy="91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429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 4,56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A2AA42-5F2C-4AF4-87A3-7A860DE9A994}"/>
              </a:ext>
            </a:extLst>
          </p:cNvPr>
          <p:cNvSpPr txBox="1"/>
          <p:nvPr/>
        </p:nvSpPr>
        <p:spPr>
          <a:xfrm>
            <a:off x="2004825" y="4587979"/>
            <a:ext cx="3335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42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D. 456 000</a:t>
            </a:r>
          </a:p>
        </p:txBody>
      </p:sp>
      <p:pic>
        <p:nvPicPr>
          <p:cNvPr id="9" name="Picture 6" descr="Káº¿t quáº£ hÃ¬nh áº£nh cho wrong icon">
            <a:extLst>
              <a:ext uri="{FF2B5EF4-FFF2-40B4-BE49-F238E27FC236}">
                <a16:creationId xmlns:a16="http://schemas.microsoft.com/office/drawing/2014/main" id="{F261FD44-DAFE-445D-93FE-BCBA0B74C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209" y="3739757"/>
            <a:ext cx="679449" cy="68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19" descr="Parchment">
            <a:extLst>
              <a:ext uri="{FF2B5EF4-FFF2-40B4-BE49-F238E27FC236}">
                <a16:creationId xmlns:a16="http://schemas.microsoft.com/office/drawing/2014/main" id="{21166255-049C-4720-A7F0-FD677DC48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93" y="75971"/>
            <a:ext cx="12378813" cy="160043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square" anchor="ctr">
            <a:spAutoFit/>
          </a:bodyPr>
          <a:lstStyle>
            <a:lvl1pPr defTabSz="2571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571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571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571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571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571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571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571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571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456m = ... km</a:t>
            </a:r>
            <a:endParaRPr kumimoji="0" lang="en-US" alt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tim_so_thap_phan_thich_hop456m_ki_lo_cf340c1b-b735-4b74-b3ca-6768784a617f">
            <a:hlinkClick r:id="" action="ppaction://media"/>
            <a:extLst>
              <a:ext uri="{FF2B5EF4-FFF2-40B4-BE49-F238E27FC236}">
                <a16:creationId xmlns:a16="http://schemas.microsoft.com/office/drawing/2014/main" id="{EC36242E-AA56-44CE-8000-DFAFC77991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353.122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092193" y="331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23" grpId="0"/>
      <p:bldP spid="15" grpId="0"/>
      <p:bldP spid="2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im sơn ca lời 2">
            <a:hlinkClick r:id="" action="ppaction://media"/>
            <a:extLst>
              <a:ext uri="{FF2B5EF4-FFF2-40B4-BE49-F238E27FC236}">
                <a16:creationId xmlns:a16="http://schemas.microsoft.com/office/drawing/2014/main" id="{E0264B30-129E-1F65-7D4C-987F3546D14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3FC2CBD-5934-0832-4BC6-7CB9FCC5E312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noFill/>
          <a:ln w="762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12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A sign with sunflowers on it&#10;&#10;Description automatically generated">
            <a:extLst>
              <a:ext uri="{FF2B5EF4-FFF2-40B4-BE49-F238E27FC236}">
                <a16:creationId xmlns:a16="http://schemas.microsoft.com/office/drawing/2014/main" id="{222B670E-E789-4846-BF45-37A0BC0C4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7" y="-46929"/>
            <a:ext cx="12496800" cy="873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hlinkClick r:id="rId7" action="ppaction://hlinksldjump"/>
            <a:extLst>
              <a:ext uri="{FF2B5EF4-FFF2-40B4-BE49-F238E27FC236}">
                <a16:creationId xmlns:a16="http://schemas.microsoft.com/office/drawing/2014/main" id="{C09B0E4E-DC95-4D54-B857-635FA72D0A3F}"/>
              </a:ext>
            </a:extLst>
          </p:cNvPr>
          <p:cNvSpPr/>
          <p:nvPr/>
        </p:nvSpPr>
        <p:spPr>
          <a:xfrm>
            <a:off x="6758517" y="6049434"/>
            <a:ext cx="2184400" cy="641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7C45F1-2672-41C1-9D7A-7F3D7BFC2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1685" y="1354668"/>
            <a:ext cx="1847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318" name="AutoShape 19" descr="Parchment">
            <a:extLst>
              <a:ext uri="{FF2B5EF4-FFF2-40B4-BE49-F238E27FC236}">
                <a16:creationId xmlns:a16="http://schemas.microsoft.com/office/drawing/2014/main" id="{456024CC-BD66-430C-87D2-A7D8F1CEF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77" y="-24966"/>
            <a:ext cx="12033045" cy="145061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square" anchor="ctr">
            <a:spAutoFit/>
          </a:bodyPr>
          <a:lstStyle>
            <a:lvl1pPr defTabSz="2571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571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571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571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571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571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571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571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571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            3kg 725g  = ... kg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6" descr="Káº¿t quáº£ hÃ¬nh áº£nh cho wrong icon">
            <a:extLst>
              <a:ext uri="{FF2B5EF4-FFF2-40B4-BE49-F238E27FC236}">
                <a16:creationId xmlns:a16="http://schemas.microsoft.com/office/drawing/2014/main" id="{36CA91D0-0EAA-45A6-9639-25F1D6542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535" y="3028458"/>
            <a:ext cx="679451" cy="68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AA77540-655C-4EAA-B548-67BE53DD1392}"/>
              </a:ext>
            </a:extLst>
          </p:cNvPr>
          <p:cNvSpPr txBox="1"/>
          <p:nvPr/>
        </p:nvSpPr>
        <p:spPr>
          <a:xfrm>
            <a:off x="2554050" y="3716375"/>
            <a:ext cx="2815618" cy="920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429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C. 372,5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E38725-2D39-41F2-8C4B-1BDE9DE5B357}"/>
              </a:ext>
            </a:extLst>
          </p:cNvPr>
          <p:cNvSpPr txBox="1"/>
          <p:nvPr/>
        </p:nvSpPr>
        <p:spPr>
          <a:xfrm>
            <a:off x="2601200" y="2199440"/>
            <a:ext cx="22465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42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3725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4" descr="Káº¿t quáº£ hÃ¬nh áº£nh cho right icon">
            <a:extLst>
              <a:ext uri="{FF2B5EF4-FFF2-40B4-BE49-F238E27FC236}">
                <a16:creationId xmlns:a16="http://schemas.microsoft.com/office/drawing/2014/main" id="{AB094C02-B02F-4485-86DE-8A69F651F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535" y="4757822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Káº¿t quáº£ hÃ¬nh áº£nh cho wrong icon">
            <a:extLst>
              <a:ext uri="{FF2B5EF4-FFF2-40B4-BE49-F238E27FC236}">
                <a16:creationId xmlns:a16="http://schemas.microsoft.com/office/drawing/2014/main" id="{3D0D150C-094F-40C6-9305-293F0EBDE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574" y="2155889"/>
            <a:ext cx="679451" cy="68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27780B9-902C-4222-B79D-AFE816D3AC9C}"/>
              </a:ext>
            </a:extLst>
          </p:cNvPr>
          <p:cNvSpPr txBox="1"/>
          <p:nvPr/>
        </p:nvSpPr>
        <p:spPr>
          <a:xfrm>
            <a:off x="2601200" y="3074112"/>
            <a:ext cx="23876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42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 37,25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A7558D-6202-4300-872A-1540AC42E0EA}"/>
              </a:ext>
            </a:extLst>
          </p:cNvPr>
          <p:cNvSpPr txBox="1"/>
          <p:nvPr/>
        </p:nvSpPr>
        <p:spPr>
          <a:xfrm>
            <a:off x="2646417" y="4583982"/>
            <a:ext cx="3449584" cy="920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429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D. 3,725</a:t>
            </a:r>
          </a:p>
        </p:txBody>
      </p:sp>
      <p:pic>
        <p:nvPicPr>
          <p:cNvPr id="9" name="Picture 6" descr="Káº¿t quáº£ hÃ¬nh áº£nh cho wrong icon">
            <a:extLst>
              <a:ext uri="{FF2B5EF4-FFF2-40B4-BE49-F238E27FC236}">
                <a16:creationId xmlns:a16="http://schemas.microsoft.com/office/drawing/2014/main" id="{4519E327-33CE-4D8F-A0E9-3B264E0CF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535" y="3928034"/>
            <a:ext cx="679451" cy="68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im_so_thap_phan_thich_hop456m_ki_lo_cf340c1b-b735-4b74-b3ca-6768784a617f">
            <a:hlinkClick r:id="" action="ppaction://media"/>
            <a:extLst>
              <a:ext uri="{FF2B5EF4-FFF2-40B4-BE49-F238E27FC236}">
                <a16:creationId xmlns:a16="http://schemas.microsoft.com/office/drawing/2014/main" id="{2E916D18-3334-4C6D-90A9-FECF9AB238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434" end="12884.122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08974" y="5260552"/>
            <a:ext cx="90699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6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23" grpId="0"/>
      <p:bldP spid="15" grpId="0"/>
      <p:bldP spid="2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im sơn ca lời 3">
            <a:hlinkClick r:id="" action="ppaction://media"/>
            <a:extLst>
              <a:ext uri="{FF2B5EF4-FFF2-40B4-BE49-F238E27FC236}">
                <a16:creationId xmlns:a16="http://schemas.microsoft.com/office/drawing/2014/main" id="{F60F071C-446A-F696-7F10-0E3EC3411D0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F34F0A8-900E-0507-DE16-27867D6F04E5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noFill/>
          <a:ln w="762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73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A sign with sunflowers on it&#10;&#10;Description automatically generated">
            <a:extLst>
              <a:ext uri="{FF2B5EF4-FFF2-40B4-BE49-F238E27FC236}">
                <a16:creationId xmlns:a16="http://schemas.microsoft.com/office/drawing/2014/main" id="{222B670E-E789-4846-BF45-37A0BC0C4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96800" cy="873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hlinkClick r:id="rId7" action="ppaction://hlinksldjump"/>
            <a:extLst>
              <a:ext uri="{FF2B5EF4-FFF2-40B4-BE49-F238E27FC236}">
                <a16:creationId xmlns:a16="http://schemas.microsoft.com/office/drawing/2014/main" id="{C09B0E4E-DC95-4D54-B857-635FA72D0A3F}"/>
              </a:ext>
            </a:extLst>
          </p:cNvPr>
          <p:cNvSpPr/>
          <p:nvPr/>
        </p:nvSpPr>
        <p:spPr>
          <a:xfrm>
            <a:off x="6758517" y="6049434"/>
            <a:ext cx="2184400" cy="641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7C45F1-2672-41C1-9D7A-7F3D7BFC2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1685" y="1354668"/>
            <a:ext cx="1847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318" name="AutoShape 19" descr="Parchment">
            <a:extLst>
              <a:ext uri="{FF2B5EF4-FFF2-40B4-BE49-F238E27FC236}">
                <a16:creationId xmlns:a16="http://schemas.microsoft.com/office/drawing/2014/main" id="{456024CC-BD66-430C-87D2-A7D8F1CEF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77" y="145289"/>
            <a:ext cx="12033045" cy="145061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square" anchor="ctr">
            <a:spAutoFit/>
          </a:bodyPr>
          <a:lstStyle>
            <a:lvl1pPr defTabSz="2571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571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571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571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571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571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571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571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571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							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phép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    								170 + 226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6" descr="Káº¿t quáº£ hÃ¬nh áº£nh cho wrong icon">
            <a:extLst>
              <a:ext uri="{FF2B5EF4-FFF2-40B4-BE49-F238E27FC236}">
                <a16:creationId xmlns:a16="http://schemas.microsoft.com/office/drawing/2014/main" id="{36CA91D0-0EAA-45A6-9639-25F1D6542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484" y="4558639"/>
            <a:ext cx="679451" cy="68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AA77540-655C-4EAA-B548-67BE53DD1392}"/>
              </a:ext>
            </a:extLst>
          </p:cNvPr>
          <p:cNvSpPr txBox="1"/>
          <p:nvPr/>
        </p:nvSpPr>
        <p:spPr>
          <a:xfrm>
            <a:off x="2554050" y="3401619"/>
            <a:ext cx="3985899" cy="920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429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C. 386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E38725-2D39-41F2-8C4B-1BDE9DE5B357}"/>
              </a:ext>
            </a:extLst>
          </p:cNvPr>
          <p:cNvSpPr txBox="1"/>
          <p:nvPr/>
        </p:nvSpPr>
        <p:spPr>
          <a:xfrm>
            <a:off x="2461685" y="1862879"/>
            <a:ext cx="26867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42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496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4" descr="Káº¿t quáº£ hÃ¬nh áº£nh cho right icon">
            <a:extLst>
              <a:ext uri="{FF2B5EF4-FFF2-40B4-BE49-F238E27FC236}">
                <a16:creationId xmlns:a16="http://schemas.microsoft.com/office/drawing/2014/main" id="{AB094C02-B02F-4485-86DE-8A69F651F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535" y="2808172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Káº¿t quáº£ hÃ¬nh áº£nh cho wrong icon">
            <a:extLst>
              <a:ext uri="{FF2B5EF4-FFF2-40B4-BE49-F238E27FC236}">
                <a16:creationId xmlns:a16="http://schemas.microsoft.com/office/drawing/2014/main" id="{3D0D150C-094F-40C6-9305-293F0EBDE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485" y="1913763"/>
            <a:ext cx="679451" cy="68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27780B9-902C-4222-B79D-AFE816D3AC9C}"/>
              </a:ext>
            </a:extLst>
          </p:cNvPr>
          <p:cNvSpPr txBox="1"/>
          <p:nvPr/>
        </p:nvSpPr>
        <p:spPr>
          <a:xfrm>
            <a:off x="2461685" y="2723980"/>
            <a:ext cx="38935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42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 396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A7558D-6202-4300-872A-1540AC42E0EA}"/>
              </a:ext>
            </a:extLst>
          </p:cNvPr>
          <p:cNvSpPr txBox="1"/>
          <p:nvPr/>
        </p:nvSpPr>
        <p:spPr>
          <a:xfrm>
            <a:off x="2646417" y="4237419"/>
            <a:ext cx="3893532" cy="920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429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D. 406</a:t>
            </a:r>
          </a:p>
        </p:txBody>
      </p:sp>
      <p:pic>
        <p:nvPicPr>
          <p:cNvPr id="9" name="Picture 6" descr="Káº¿t quáº£ hÃ¬nh áº£nh cho wrong icon">
            <a:extLst>
              <a:ext uri="{FF2B5EF4-FFF2-40B4-BE49-F238E27FC236}">
                <a16:creationId xmlns:a16="http://schemas.microsoft.com/office/drawing/2014/main" id="{4519E327-33CE-4D8F-A0E9-3B264E0CF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535" y="3755762"/>
            <a:ext cx="679451" cy="68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im_so_thap_phan_thich_hop456m_ki_lo_cf340c1b-b735-4b74-b3ca-6768784a617f">
            <a:hlinkClick r:id="" action="ppaction://media"/>
            <a:extLst>
              <a:ext uri="{FF2B5EF4-FFF2-40B4-BE49-F238E27FC236}">
                <a16:creationId xmlns:a16="http://schemas.microsoft.com/office/drawing/2014/main" id="{4609AC72-8815-4891-A6FD-6BC27B1B00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24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708704" y="30779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4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23" grpId="0"/>
      <p:bldP spid="15" grpId="0"/>
      <p:bldP spid="2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C4650-8F19-A7C8-C101-CD656AF68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D8300D-88C5-89CB-D1D3-29A7D4192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281" y="112311"/>
            <a:ext cx="989214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TRI ÂN THẦY CÔ GIÁO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11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endParaRPr kumimoji="0" lang="en-US" sz="3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19: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Phép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phân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1)</a:t>
            </a:r>
          </a:p>
        </p:txBody>
      </p:sp>
      <p:pic>
        <p:nvPicPr>
          <p:cNvPr id="2" name="Picture 21" descr="POINSET2">
            <a:extLst>
              <a:ext uri="{FF2B5EF4-FFF2-40B4-BE49-F238E27FC236}">
                <a16:creationId xmlns:a16="http://schemas.microsoft.com/office/drawing/2014/main" id="{1DF9C0C2-D812-1EFC-8205-214EBCF94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39" y="18553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1" descr="POINSET2">
            <a:extLst>
              <a:ext uri="{FF2B5EF4-FFF2-40B4-BE49-F238E27FC236}">
                <a16:creationId xmlns:a16="http://schemas.microsoft.com/office/drawing/2014/main" id="{5268595D-2B63-9A19-68D5-B9E290D5B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609403" y="5496038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1" descr="POINSET2">
            <a:extLst>
              <a:ext uri="{FF2B5EF4-FFF2-40B4-BE49-F238E27FC236}">
                <a16:creationId xmlns:a16="http://schemas.microsoft.com/office/drawing/2014/main" id="{D2155E33-5722-4703-6E41-7CCFDA297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78783">
            <a:off x="10665482" y="18553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1" descr="POINSET2">
            <a:extLst>
              <a:ext uri="{FF2B5EF4-FFF2-40B4-BE49-F238E27FC236}">
                <a16:creationId xmlns:a16="http://schemas.microsoft.com/office/drawing/2014/main" id="{14344BE5-20EE-754D-2AB2-AECE124EA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96459">
            <a:off x="335489" y="5581114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498985F-2909-B87C-B1E3-077DA8E37BAA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noFill/>
          <a:ln w="762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2478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1730</TotalTime>
  <Words>944</Words>
  <Application>Microsoft Office PowerPoint</Application>
  <PresentationFormat>Widescreen</PresentationFormat>
  <Paragraphs>154</Paragraphs>
  <Slides>22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 phuong</dc:creator>
  <cp:lastModifiedBy>MacBook Air</cp:lastModifiedBy>
  <cp:revision>167</cp:revision>
  <dcterms:created xsi:type="dcterms:W3CDTF">2022-09-28T08:23:24Z</dcterms:created>
  <dcterms:modified xsi:type="dcterms:W3CDTF">2024-11-04T07:40:00Z</dcterms:modified>
</cp:coreProperties>
</file>