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1" r:id="rId1"/>
  </p:sldMasterIdLst>
  <p:notesMasterIdLst>
    <p:notesMasterId r:id="rId31"/>
  </p:notesMasterIdLst>
  <p:sldIdLst>
    <p:sldId id="261" r:id="rId2"/>
    <p:sldId id="420" r:id="rId3"/>
    <p:sldId id="429" r:id="rId4"/>
    <p:sldId id="432" r:id="rId5"/>
    <p:sldId id="430" r:id="rId6"/>
    <p:sldId id="431" r:id="rId7"/>
    <p:sldId id="435" r:id="rId8"/>
    <p:sldId id="433" r:id="rId9"/>
    <p:sldId id="457" r:id="rId10"/>
    <p:sldId id="436" r:id="rId11"/>
    <p:sldId id="458" r:id="rId12"/>
    <p:sldId id="400" r:id="rId13"/>
    <p:sldId id="473" r:id="rId14"/>
    <p:sldId id="447" r:id="rId15"/>
    <p:sldId id="440" r:id="rId16"/>
    <p:sldId id="461" r:id="rId17"/>
    <p:sldId id="446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4" r:id="rId28"/>
    <p:sldId id="455" r:id="rId29"/>
    <p:sldId id="472" r:id="rId30"/>
  </p:sldIdLst>
  <p:sldSz cx="12192000" cy="6858000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Arial Unicode MS" panose="020B0604020202020204" charset="-128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Algerian" panose="04020705040A02060702" pitchFamily="82" charset="0"/>
      <p:regular r:id="rId39"/>
    </p:embeddedFont>
    <p:embeddedFont>
      <p:font typeface="HP001 4 hàng" panose="020B060402020202020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FF"/>
    <a:srgbClr val="FFAF6C"/>
    <a:srgbClr val="FF8119"/>
    <a:srgbClr val="99272F"/>
    <a:srgbClr val="99FF66"/>
    <a:srgbClr val="404040"/>
    <a:srgbClr val="000000"/>
    <a:srgbClr val="FF770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19DBD-C59E-44B0-9C3E-BE4F6844ADB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B4A9-E392-448E-9937-D4558FF32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95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A7653E-3519-4155-B02B-B95FF985B65E}" type="slidenum">
              <a:rPr lang="zh-CN" alt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476160-D9F1-4FF2-B56B-D0828913D49D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366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B317-7AEE-488C-A676-4610EB1D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D7144-D8B8-4487-A710-277FA13A6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4E55-6EF5-4049-88FF-387A5BB6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82E2-FF9C-4559-B5B4-F1BA7508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68D83-2AD7-47E7-966C-40045A96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644A-3241-453E-B1AC-D4FDE271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66E3F-664E-4D1C-94BC-F543C6BFA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83939-3413-4A79-A815-A1B20A52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EE9E-C539-41B1-8D85-B59DA3AB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B7B06-3F7F-4C50-990F-A6E7629D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EDDE72-6AD5-43CC-B7AF-D21D23570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34DFC-FA39-42CF-BADB-807996B64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F5D89-39EA-4717-89F4-03C88863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F8B5-2257-4D4A-82BE-06A64D04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95893-34D5-40C1-B7B8-1D29945C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6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51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593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1EF8-5AF5-43BD-A010-60D0A0FD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E5DFE-FD4F-44E5-86D3-04A10E044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F83C7-AAFF-43F8-B0D0-E3513645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C68D6-E5BF-4D9F-9ED9-6D9AF7FF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B96B2-3491-4FB7-AB33-24A5AEF9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2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CA22-7BDB-49E7-8F27-D281BBAC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CD040-09F4-4F43-BE38-A218EFFB1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C03A7-1DF2-4949-8672-A2B3D0E4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92C08-D684-4688-A5CA-976AF79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E17D-1A26-4ED6-A6F6-ECB724E0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E268-D257-41F4-A559-7199172E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5210-FA3C-4CF6-87CC-C7FE1D545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D577E-DF2C-4ADD-B4FF-A62C60F8B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27C59-4709-4051-BF5C-F3AB3FBB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6C64F-662A-43F7-9282-A1B5E55F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60C6F-DA5C-4F44-8500-3303AFAD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EB28-7038-4A34-A809-74DD164B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4AAF-14FC-4FEB-947B-AB39CB20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5E3A-2849-41FF-8B94-2869FE69F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5472-683E-4BAF-8A4C-A9625FBA9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E11DE-8E1B-4E90-AEE8-216CAFDCE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6C051-BEF2-4B14-98EF-4B40B8DF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88B08-1A5C-4804-8132-8E323CEB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1BA33-A339-4E10-8115-91B2DEF5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201A-7E04-4DDF-864F-8E095C26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73AF0-54DD-448B-AA72-2D903677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E470B-DDB4-4CE6-AC40-F2E57704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0ED66-E44A-4084-9E8B-20676E92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7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8C00B-EE55-472F-A953-AD6C12EA3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E7C23-5879-45D2-A05D-5E6365AE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51C53-9557-40A1-880C-EFB8E6E2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5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29CF-AB21-4431-9B24-7E680D84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48CA-0A7E-4E72-9B27-F244E691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DC731-39E2-4F30-A1AF-06C02F7F1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9251C-E884-4DF5-AC48-D0F9442D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6068F-D770-435E-8031-C86518D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4EE12-814E-438B-A0CC-B2F70756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69B6-9AA5-460A-97F3-87543D64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F9E52-2B9F-402D-B0BA-B3CA0B775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6C41F-519A-42AC-A84A-02A2EA86F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423C-D9C2-457B-A588-8187ABB7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EBC53-C1ED-4A50-B027-6E634567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2C080-5D41-4D20-B1DA-4B0AC73E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8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04481-C200-4D4D-8098-DCB1BC2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0FD41-2AD2-420C-8BF0-139C65536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7C763-4272-4600-9131-55FE16F7F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FE18C-734B-43D7-B2DD-347F08772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03D2-496C-4DB1-900F-C5D7F2C2F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8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wm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Dell\Downloads\&#272;TLLCDN.mp3" TargetMode="External"/><Relationship Id="rId7" Type="http://schemas.openxmlformats.org/officeDocument/2006/relationships/image" Target="../media/image13.jpeg"/><Relationship Id="rId2" Type="http://schemas.openxmlformats.org/officeDocument/2006/relationships/audio" Target="file:///E:\kieu%20luu\giao%20an%20dien%20tu\giao%20an%20dien%20tu%20lop%204\Sinh%20ho&#7841;t%20T22\EmYeuHoaBinh-V.A-3244705.mp3" TargetMode="External"/><Relationship Id="rId1" Type="http://schemas.openxmlformats.org/officeDocument/2006/relationships/audio" Target="file:///E:\kieu%20luu\giao%20an%20dien%20tu\giao%20an%20dien%20tu%20lop%204\Sinh%20ho&#7841;t%20T22\Em-yeu-hoa-binh-Nhac-beat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1251" y="611574"/>
            <a:ext cx="8531462" cy="59747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  </a:t>
            </a:r>
            <a:r>
              <a:rPr kumimoji="0" lang="en-US" sz="1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CHÀO</a:t>
            </a:r>
            <a:r>
              <a:rPr kumimoji="0" lang="en-US" sz="15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MỪNG QUÝ THẦY CÔ VỀ DỰ GIỜ </a:t>
            </a:r>
            <a:r>
              <a:rPr kumimoji="0" lang="en-US" sz="15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LỚP </a:t>
            </a:r>
            <a:r>
              <a:rPr kumimoji="0" lang="en-US" sz="15000" b="1" i="0" u="none" strike="noStrike" kern="120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2S</a:t>
            </a:r>
            <a:endParaRPr kumimoji="0" lang="en-US" sz="1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11975-36EA-432F-AA33-A0F2CFF63EE2}"/>
              </a:ext>
            </a:extLst>
          </p:cNvPr>
          <p:cNvSpPr txBox="1"/>
          <p:nvPr/>
        </p:nvSpPr>
        <p:spPr>
          <a:xfrm>
            <a:off x="1100507" y="3443695"/>
            <a:ext cx="10895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UTM Avo"/>
              </a:rPr>
              <a:t>HOẠT ĐỘNG TRẢI 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6" name="Picture 2" descr="50+ Hình động dễ thương 1">
            <a:extLst>
              <a:ext uri="{FF2B5EF4-FFF2-40B4-BE49-F238E27FC236}">
                <a16:creationId xmlns:a16="http://schemas.microsoft.com/office/drawing/2014/main" id="{63741296-5D47-4BE3-B79C-755CD2C4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68" y="3913093"/>
            <a:ext cx="2905531" cy="22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>
            <a:extLst>
              <a:ext uri="{FF2B5EF4-FFF2-40B4-BE49-F238E27FC236}">
                <a16:creationId xmlns:a16="http://schemas.microsoft.com/office/drawing/2014/main" id="{C7358E1B-BD3E-4293-A50E-259321C91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1285"/>
            <a:ext cx="12192000" cy="885825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F7D579E3-EAF4-4E62-9058-1AE68824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763" y="6199988"/>
            <a:ext cx="8193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GIÁO VIÊN THỰC HIỆN</a:t>
            </a:r>
            <a:r>
              <a:rPr lang="en-US" altLang="en-US" sz="2400" b="1">
                <a:solidFill>
                  <a:schemeClr val="bg1"/>
                </a:solidFill>
              </a:rPr>
              <a:t>: </a:t>
            </a:r>
            <a:r>
              <a:rPr lang="en-US" altLang="en-US" sz="2400" b="1" smtClean="0">
                <a:solidFill>
                  <a:schemeClr val="bg1"/>
                </a:solidFill>
              </a:rPr>
              <a:t>TỐNG NỮ QUỲNH VI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11975-36EA-432F-AA33-A0F2CFF63EE2}"/>
              </a:ext>
            </a:extLst>
          </p:cNvPr>
          <p:cNvSpPr txBox="1"/>
          <p:nvPr/>
        </p:nvSpPr>
        <p:spPr>
          <a:xfrm>
            <a:off x="2653763" y="4263092"/>
            <a:ext cx="10895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FFFF"/>
                </a:solidFill>
                <a:latin typeface="UTM Avo"/>
              </a:rPr>
              <a:t>SINH HOẠT 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215030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2D1421DC-2388-4D50-A2BD-3A9D58D9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47" y="2527888"/>
            <a:ext cx="109459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những hiểu biết của em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cách phòng tránh bị lạc, bị bắt cóc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D6F8C8-2713-4D55-B1C0-618D2E6A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57" y="3768481"/>
            <a:ext cx="12192000" cy="3086253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92734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468;p22"/>
          <p:cNvGrpSpPr>
            <a:grpSpLocks/>
          </p:cNvGrpSpPr>
          <p:nvPr/>
        </p:nvGrpSpPr>
        <p:grpSpPr bwMode="auto">
          <a:xfrm>
            <a:off x="1022291" y="3719511"/>
            <a:ext cx="404813" cy="700088"/>
            <a:chOff x="1689271" y="684050"/>
            <a:chExt cx="959791" cy="1660885"/>
          </a:xfrm>
        </p:grpSpPr>
        <p:sp>
          <p:nvSpPr>
            <p:cNvPr id="12" name="Google Shape;469;p22">
              <a:extLst/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70;p22">
              <a:extLst/>
            </p:cNvPr>
            <p:cNvSpPr/>
            <p:nvPr/>
          </p:nvSpPr>
          <p:spPr>
            <a:xfrm>
              <a:off x="1757021" y="751841"/>
              <a:ext cx="831819" cy="1514003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71;p22">
              <a:extLst/>
            </p:cNvPr>
            <p:cNvSpPr/>
            <p:nvPr/>
          </p:nvSpPr>
          <p:spPr>
            <a:xfrm>
              <a:off x="1851119" y="1335600"/>
              <a:ext cx="323694" cy="214671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72;p22">
              <a:extLst/>
            </p:cNvPr>
            <p:cNvSpPr/>
            <p:nvPr/>
          </p:nvSpPr>
          <p:spPr>
            <a:xfrm>
              <a:off x="2351714" y="751841"/>
              <a:ext cx="218305" cy="1510238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73;p22">
              <a:extLst/>
            </p:cNvPr>
            <p:cNvSpPr/>
            <p:nvPr/>
          </p:nvSpPr>
          <p:spPr>
            <a:xfrm>
              <a:off x="2250091" y="1222614"/>
              <a:ext cx="71513" cy="86621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74;p22">
              <a:extLst/>
            </p:cNvPr>
            <p:cNvSpPr/>
            <p:nvPr/>
          </p:nvSpPr>
          <p:spPr>
            <a:xfrm>
              <a:off x="2182341" y="1230147"/>
              <a:ext cx="71513" cy="79089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75;p22">
              <a:extLst/>
            </p:cNvPr>
            <p:cNvSpPr/>
            <p:nvPr/>
          </p:nvSpPr>
          <p:spPr>
            <a:xfrm>
              <a:off x="1967798" y="1068200"/>
              <a:ext cx="146793" cy="143115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76;p22">
              <a:extLst/>
            </p:cNvPr>
            <p:cNvSpPr/>
            <p:nvPr/>
          </p:nvSpPr>
          <p:spPr>
            <a:xfrm>
              <a:off x="2035548" y="1079500"/>
              <a:ext cx="63987" cy="60259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77;p22">
              <a:extLst/>
            </p:cNvPr>
            <p:cNvSpPr/>
            <p:nvPr/>
          </p:nvSpPr>
          <p:spPr>
            <a:xfrm>
              <a:off x="1982854" y="1139759"/>
              <a:ext cx="67750" cy="67791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78;p22">
              <a:extLst/>
            </p:cNvPr>
            <p:cNvSpPr/>
            <p:nvPr/>
          </p:nvSpPr>
          <p:spPr>
            <a:xfrm>
              <a:off x="2306548" y="1064435"/>
              <a:ext cx="139265" cy="135582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79;p22">
              <a:extLst/>
            </p:cNvPr>
            <p:cNvSpPr/>
            <p:nvPr/>
          </p:nvSpPr>
          <p:spPr>
            <a:xfrm>
              <a:off x="2088242" y="1203782"/>
              <a:ext cx="278527" cy="3389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0;p22">
              <a:extLst/>
            </p:cNvPr>
            <p:cNvSpPr/>
            <p:nvPr/>
          </p:nvSpPr>
          <p:spPr>
            <a:xfrm>
              <a:off x="1907576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1;p22">
              <a:extLst/>
            </p:cNvPr>
            <p:cNvSpPr/>
            <p:nvPr/>
          </p:nvSpPr>
          <p:spPr>
            <a:xfrm>
              <a:off x="2381825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6" name="Google Shape;516;p22"/>
          <p:cNvGrpSpPr>
            <a:grpSpLocks/>
          </p:cNvGrpSpPr>
          <p:nvPr/>
        </p:nvGrpSpPr>
        <p:grpSpPr bwMode="auto">
          <a:xfrm>
            <a:off x="1509654" y="4527386"/>
            <a:ext cx="569913" cy="685800"/>
            <a:chOff x="3368409" y="1154615"/>
            <a:chExt cx="994364" cy="1195950"/>
          </a:xfrm>
        </p:grpSpPr>
        <p:sp>
          <p:nvSpPr>
            <p:cNvPr id="27" name="Google Shape;517;p22">
              <a:extLst/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518;p22">
              <a:extLst/>
            </p:cNvPr>
            <p:cNvSpPr/>
            <p:nvPr/>
          </p:nvSpPr>
          <p:spPr>
            <a:xfrm>
              <a:off x="3415497" y="1204446"/>
              <a:ext cx="897420" cy="108798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519;p22">
              <a:extLst/>
            </p:cNvPr>
            <p:cNvSpPr/>
            <p:nvPr/>
          </p:nvSpPr>
          <p:spPr>
            <a:xfrm>
              <a:off x="3565067" y="1547728"/>
              <a:ext cx="227125" cy="307294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520;p22">
              <a:extLst/>
            </p:cNvPr>
            <p:cNvSpPr/>
            <p:nvPr/>
          </p:nvSpPr>
          <p:spPr>
            <a:xfrm>
              <a:off x="3770033" y="1204446"/>
              <a:ext cx="440400" cy="769616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521;p22">
              <a:extLst/>
            </p:cNvPr>
            <p:cNvSpPr/>
            <p:nvPr/>
          </p:nvSpPr>
          <p:spPr>
            <a:xfrm>
              <a:off x="4143957" y="1918694"/>
              <a:ext cx="132951" cy="63674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522;p22">
              <a:extLst/>
            </p:cNvPr>
            <p:cNvSpPr/>
            <p:nvPr/>
          </p:nvSpPr>
          <p:spPr>
            <a:xfrm>
              <a:off x="3545677" y="1971295"/>
              <a:ext cx="758929" cy="321135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523;p22">
              <a:extLst/>
            </p:cNvPr>
            <p:cNvSpPr/>
            <p:nvPr/>
          </p:nvSpPr>
          <p:spPr>
            <a:xfrm>
              <a:off x="4044244" y="1470213"/>
              <a:ext cx="116332" cy="243619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524;p22">
              <a:extLst/>
            </p:cNvPr>
            <p:cNvSpPr/>
            <p:nvPr/>
          </p:nvSpPr>
          <p:spPr>
            <a:xfrm>
              <a:off x="4121798" y="1470213"/>
              <a:ext cx="66476" cy="235315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525;p22">
              <a:extLst/>
            </p:cNvPr>
            <p:cNvSpPr/>
            <p:nvPr/>
          </p:nvSpPr>
          <p:spPr>
            <a:xfrm>
              <a:off x="4024856" y="1741516"/>
              <a:ext cx="63705" cy="66442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526;p22">
              <a:extLst/>
            </p:cNvPr>
            <p:cNvSpPr/>
            <p:nvPr/>
          </p:nvSpPr>
          <p:spPr>
            <a:xfrm>
              <a:off x="4033164" y="1755359"/>
              <a:ext cx="69246" cy="63672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527;p22">
              <a:extLst/>
            </p:cNvPr>
            <p:cNvSpPr/>
            <p:nvPr/>
          </p:nvSpPr>
          <p:spPr>
            <a:xfrm>
              <a:off x="3958380" y="1838411"/>
              <a:ext cx="38777" cy="27684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528;p22">
              <a:extLst/>
            </p:cNvPr>
            <p:cNvSpPr/>
            <p:nvPr/>
          </p:nvSpPr>
          <p:spPr>
            <a:xfrm>
              <a:off x="3961149" y="1832875"/>
              <a:ext cx="80325" cy="35988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529;p22">
              <a:extLst/>
            </p:cNvPr>
            <p:cNvSpPr/>
            <p:nvPr/>
          </p:nvSpPr>
          <p:spPr>
            <a:xfrm>
              <a:off x="4276908" y="1954684"/>
              <a:ext cx="11079" cy="16610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530;p22">
              <a:extLst/>
            </p:cNvPr>
            <p:cNvSpPr/>
            <p:nvPr/>
          </p:nvSpPr>
          <p:spPr>
            <a:xfrm>
              <a:off x="4102411" y="1982368"/>
              <a:ext cx="96943" cy="58136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531;p22">
              <a:extLst/>
            </p:cNvPr>
            <p:cNvSpPr/>
            <p:nvPr/>
          </p:nvSpPr>
          <p:spPr>
            <a:xfrm>
              <a:off x="4188274" y="1954684"/>
              <a:ext cx="110793" cy="80283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532;p22">
              <a:extLst/>
            </p:cNvPr>
            <p:cNvSpPr/>
            <p:nvPr/>
          </p:nvSpPr>
          <p:spPr>
            <a:xfrm>
              <a:off x="4299066" y="2043273"/>
              <a:ext cx="8310" cy="5813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533;p22">
              <a:extLst/>
            </p:cNvPr>
            <p:cNvSpPr/>
            <p:nvPr/>
          </p:nvSpPr>
          <p:spPr>
            <a:xfrm>
              <a:off x="4116259" y="2068188"/>
              <a:ext cx="74786" cy="52601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534;p22">
              <a:extLst/>
            </p:cNvPr>
            <p:cNvSpPr/>
            <p:nvPr/>
          </p:nvSpPr>
          <p:spPr>
            <a:xfrm>
              <a:off x="4171655" y="2043273"/>
              <a:ext cx="132951" cy="77515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535;p22">
              <a:extLst/>
            </p:cNvPr>
            <p:cNvSpPr/>
            <p:nvPr/>
          </p:nvSpPr>
          <p:spPr>
            <a:xfrm>
              <a:off x="4285218" y="2137399"/>
              <a:ext cx="2769" cy="2768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536;p22">
              <a:extLst/>
            </p:cNvPr>
            <p:cNvSpPr/>
            <p:nvPr/>
          </p:nvSpPr>
          <p:spPr>
            <a:xfrm>
              <a:off x="4119029" y="2151240"/>
              <a:ext cx="33238" cy="2491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537;p22">
              <a:extLst/>
            </p:cNvPr>
            <p:cNvSpPr/>
            <p:nvPr/>
          </p:nvSpPr>
          <p:spPr>
            <a:xfrm>
              <a:off x="4121798" y="2137399"/>
              <a:ext cx="166189" cy="58136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538;p22">
              <a:extLst/>
            </p:cNvPr>
            <p:cNvSpPr/>
            <p:nvPr/>
          </p:nvSpPr>
          <p:spPr>
            <a:xfrm>
              <a:off x="3631542" y="1500666"/>
              <a:ext cx="63705" cy="47062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539;p22">
              <a:extLst/>
            </p:cNvPr>
            <p:cNvSpPr/>
            <p:nvPr/>
          </p:nvSpPr>
          <p:spPr>
            <a:xfrm>
              <a:off x="3836508" y="1484056"/>
              <a:ext cx="60936" cy="47062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540;p22">
              <a:extLst/>
            </p:cNvPr>
            <p:cNvSpPr/>
            <p:nvPr/>
          </p:nvSpPr>
          <p:spPr>
            <a:xfrm>
              <a:off x="3548448" y="1359477"/>
              <a:ext cx="119101" cy="119042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541;p22">
              <a:extLst/>
            </p:cNvPr>
            <p:cNvSpPr/>
            <p:nvPr/>
          </p:nvSpPr>
          <p:spPr>
            <a:xfrm>
              <a:off x="3548448" y="1359477"/>
              <a:ext cx="83094" cy="71978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542;p22">
              <a:extLst/>
            </p:cNvPr>
            <p:cNvSpPr/>
            <p:nvPr/>
          </p:nvSpPr>
          <p:spPr>
            <a:xfrm>
              <a:off x="3609384" y="1420382"/>
              <a:ext cx="58165" cy="58137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543;p22">
              <a:extLst/>
            </p:cNvPr>
            <p:cNvSpPr/>
            <p:nvPr/>
          </p:nvSpPr>
          <p:spPr>
            <a:xfrm>
              <a:off x="3869746" y="1351172"/>
              <a:ext cx="119101" cy="11904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Google Shape;544;p22">
              <a:extLst/>
            </p:cNvPr>
            <p:cNvSpPr/>
            <p:nvPr/>
          </p:nvSpPr>
          <p:spPr>
            <a:xfrm>
              <a:off x="3869746" y="1351172"/>
              <a:ext cx="83094" cy="71978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545;p22">
              <a:extLst/>
            </p:cNvPr>
            <p:cNvSpPr/>
            <p:nvPr/>
          </p:nvSpPr>
          <p:spPr>
            <a:xfrm>
              <a:off x="3927911" y="1412077"/>
              <a:ext cx="60936" cy="58136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546;p22">
              <a:extLst/>
            </p:cNvPr>
            <p:cNvSpPr/>
            <p:nvPr/>
          </p:nvSpPr>
          <p:spPr>
            <a:xfrm>
              <a:off x="3634311" y="1470213"/>
              <a:ext cx="265902" cy="44294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547;p22">
              <a:extLst/>
            </p:cNvPr>
            <p:cNvSpPr/>
            <p:nvPr/>
          </p:nvSpPr>
          <p:spPr>
            <a:xfrm>
              <a:off x="3476433" y="1478519"/>
              <a:ext cx="88634" cy="71978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548;p22">
              <a:extLst/>
            </p:cNvPr>
            <p:cNvSpPr/>
            <p:nvPr/>
          </p:nvSpPr>
          <p:spPr>
            <a:xfrm>
              <a:off x="3983308" y="1450835"/>
              <a:ext cx="88634" cy="71978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9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754" y="4683793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oogle Shape;500;p22"/>
          <p:cNvGrpSpPr>
            <a:grpSpLocks/>
          </p:cNvGrpSpPr>
          <p:nvPr/>
        </p:nvGrpSpPr>
        <p:grpSpPr bwMode="auto">
          <a:xfrm>
            <a:off x="2030608" y="5291259"/>
            <a:ext cx="498475" cy="681038"/>
            <a:chOff x="4836718" y="719374"/>
            <a:chExt cx="1180952" cy="1617007"/>
          </a:xfrm>
        </p:grpSpPr>
        <p:sp>
          <p:nvSpPr>
            <p:cNvPr id="61" name="Google Shape;501;p22">
              <a:extLst/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502;p22">
              <a:extLst/>
            </p:cNvPr>
            <p:cNvSpPr/>
            <p:nvPr/>
          </p:nvSpPr>
          <p:spPr>
            <a:xfrm>
              <a:off x="5886034" y="13601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503;p22">
              <a:extLst/>
            </p:cNvPr>
            <p:cNvSpPr/>
            <p:nvPr/>
          </p:nvSpPr>
          <p:spPr>
            <a:xfrm>
              <a:off x="4911938" y="787220"/>
              <a:ext cx="1049316" cy="1470005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504;p22">
              <a:extLst/>
            </p:cNvPr>
            <p:cNvSpPr/>
            <p:nvPr/>
          </p:nvSpPr>
          <p:spPr>
            <a:xfrm>
              <a:off x="4915698" y="1171683"/>
              <a:ext cx="549105" cy="143231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505;p22">
              <a:extLst/>
            </p:cNvPr>
            <p:cNvSpPr/>
            <p:nvPr/>
          </p:nvSpPr>
          <p:spPr>
            <a:xfrm>
              <a:off x="5115032" y="1571223"/>
              <a:ext cx="421231" cy="1846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506;p22">
              <a:extLst/>
            </p:cNvPr>
            <p:cNvSpPr/>
            <p:nvPr/>
          </p:nvSpPr>
          <p:spPr>
            <a:xfrm>
              <a:off x="5389583" y="787220"/>
              <a:ext cx="485169" cy="606850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507;p22">
              <a:extLst/>
            </p:cNvPr>
            <p:cNvSpPr/>
            <p:nvPr/>
          </p:nvSpPr>
          <p:spPr>
            <a:xfrm>
              <a:off x="4960830" y="1424224"/>
              <a:ext cx="974099" cy="83300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508;p22">
              <a:extLst/>
            </p:cNvPr>
            <p:cNvSpPr/>
            <p:nvPr/>
          </p:nvSpPr>
          <p:spPr>
            <a:xfrm>
              <a:off x="4987158" y="986992"/>
              <a:ext cx="173006" cy="131922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509;p22">
              <a:extLst/>
            </p:cNvPr>
            <p:cNvSpPr/>
            <p:nvPr/>
          </p:nvSpPr>
          <p:spPr>
            <a:xfrm>
              <a:off x="5491131" y="971915"/>
              <a:ext cx="173006" cy="128154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510;p22">
              <a:extLst/>
            </p:cNvPr>
            <p:cNvSpPr/>
            <p:nvPr/>
          </p:nvSpPr>
          <p:spPr>
            <a:xfrm>
              <a:off x="5178967" y="1069915"/>
              <a:ext cx="270792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511;p22">
              <a:extLst/>
            </p:cNvPr>
            <p:cNvSpPr/>
            <p:nvPr/>
          </p:nvSpPr>
          <p:spPr>
            <a:xfrm>
              <a:off x="5378301" y="1005837"/>
              <a:ext cx="90264" cy="86694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512;p22">
              <a:extLst/>
            </p:cNvPr>
            <p:cNvSpPr/>
            <p:nvPr/>
          </p:nvSpPr>
          <p:spPr>
            <a:xfrm>
              <a:off x="5261709" y="1005837"/>
              <a:ext cx="116592" cy="94232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513;p22">
              <a:extLst/>
            </p:cNvPr>
            <p:cNvSpPr/>
            <p:nvPr/>
          </p:nvSpPr>
          <p:spPr>
            <a:xfrm>
              <a:off x="5171445" y="1005837"/>
              <a:ext cx="94026" cy="94232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514;p22">
              <a:extLst/>
            </p:cNvPr>
            <p:cNvSpPr/>
            <p:nvPr/>
          </p:nvSpPr>
          <p:spPr>
            <a:xfrm>
              <a:off x="4957070" y="1137761"/>
              <a:ext cx="105308" cy="86691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515;p22">
              <a:extLst/>
            </p:cNvPr>
            <p:cNvSpPr/>
            <p:nvPr/>
          </p:nvSpPr>
          <p:spPr>
            <a:xfrm>
              <a:off x="5592677" y="1111375"/>
              <a:ext cx="109070" cy="86694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6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54" y="5472090"/>
            <a:ext cx="9488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sẻ những hiểu biết của em về cách phòng tránh bị lạc, bị bắt cóc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956" y="1905770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hape 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228600"/>
            <a:ext cx="1169613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0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37" y="2963878"/>
            <a:ext cx="11313994" cy="291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ts val="1440"/>
              </a:spcBef>
            </a:pPr>
            <a:r>
              <a:rPr lang="en-US" sz="4000" b="1" kern="1200" smtClean="0">
                <a:solidFill>
                  <a:srgbClr val="0070C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Kể lại những điều đã trao đổi với bố mẹ về cách phòng tránh bị lạc, bị bắt cóc.</a:t>
            </a:r>
          </a:p>
          <a:p>
            <a:pPr algn="ctr" fontAlgn="base">
              <a:spcBef>
                <a:spcPts val="1440"/>
              </a:spcBef>
            </a:pPr>
            <a:endParaRPr lang="en-US" sz="4000" b="1" kern="1200" smtClean="0">
              <a:solidFill>
                <a:srgbClr val="0070C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ts val="1440"/>
              </a:spcBef>
            </a:pPr>
            <a:endParaRPr lang="en-US" sz="4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99" y="0"/>
            <a:ext cx="9140825" cy="300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/>
          </p:cNvPr>
          <p:cNvSpPr txBox="1"/>
          <p:nvPr/>
        </p:nvSpPr>
        <p:spPr>
          <a:xfrm>
            <a:off x="2726511" y="1503740"/>
            <a:ext cx="6400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103">
              <a:defRPr/>
            </a:pPr>
            <a:r>
              <a:rPr lang="en-US" sz="4000" b="1" dirty="0" err="1" smtClean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dung chia </a:t>
            </a:r>
            <a:r>
              <a:rPr lang="en-US" sz="4000" b="1" dirty="0" err="1" smtClean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37" y="4647919"/>
            <a:ext cx="116688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ts val="1440"/>
              </a:spcBef>
            </a:pPr>
            <a:r>
              <a:rPr lang="en-US" sz="4000" b="1" kern="1200" smtClean="0">
                <a:solidFill>
                  <a:srgbClr val="0070C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Chia sẻ những điều mà bố mẹ đã hướng dẫn thêm cho em về cách phòng tránh bị lạc, bị bắt cóc.</a:t>
            </a:r>
            <a:endParaRPr lang="en-US" sz="4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0A7E2D-B300-4266-83E2-E30C2B577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4" y="1051178"/>
            <a:ext cx="7635019" cy="5526741"/>
          </a:xfrm>
          <a:prstGeom prst="rect">
            <a:avLst/>
          </a:prstGeom>
        </p:spPr>
      </p:pic>
      <p:pic>
        <p:nvPicPr>
          <p:cNvPr id="15" name="Picture 2" descr="Sinh viên Đọc cuốn Sách câu lạc bộ thảo luận Clip nghệ thuật - nhóm đọc.  png tải về - Miễn phí trong suốt Hành Vi Con Người png Tải về.">
            <a:extLst>
              <a:ext uri="{FF2B5EF4-FFF2-40B4-BE49-F238E27FC236}">
                <a16:creationId xmlns:a16="http://schemas.microsoft.com/office/drawing/2014/main" id="{27166326-DDCD-4CFB-BE37-80855D14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" y="3805518"/>
            <a:ext cx="3831718" cy="27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859" y="3538884"/>
            <a:ext cx="79395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7200" b="1" dirty="0" smtClean="0">
                <a:solidFill>
                  <a:srgbClr val="FF811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7200" b="1" dirty="0" err="1" smtClean="0">
                <a:solidFill>
                  <a:srgbClr val="FF811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7200" b="1" dirty="0">
              <a:solidFill>
                <a:srgbClr val="FF811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ngày đi lạc  Kĩ năng chống bắt cóc xâm hại_720p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8" name="菱形 6">
            <a:extLst>
              <a:ext uri="{FF2B5EF4-FFF2-40B4-BE49-F238E27FC236}">
                <a16:creationId xmlns:a16="http://schemas.microsoft.com/office/drawing/2014/main" id="{616A1521-76A2-4F23-8A56-8F5ED01DBDAA}"/>
              </a:ext>
            </a:extLst>
          </p:cNvPr>
          <p:cNvSpPr/>
          <p:nvPr/>
        </p:nvSpPr>
        <p:spPr>
          <a:xfrm rot="20752474">
            <a:off x="2634449" y="390958"/>
            <a:ext cx="6787571" cy="2959849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0913" y="1316884"/>
            <a:ext cx="411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noProof="0" dirty="0">
                <a:solidFill>
                  <a:prstClr val="black"/>
                </a:solidFill>
                <a:latin typeface="+mj-lt"/>
              </a:rPr>
              <a:t>  </a:t>
            </a:r>
            <a:r>
              <a:rPr lang="vi-VN" sz="6600" b="1" dirty="0">
                <a:solidFill>
                  <a:prstClr val="black"/>
                </a:solidFill>
                <a:latin typeface="+mj-lt"/>
              </a:rPr>
              <a:t>Dặn dò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0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88" y="6299831"/>
            <a:ext cx="12192000" cy="4951867"/>
          </a:xfrm>
          <a:prstGeom prst="rect">
            <a:avLst/>
          </a:prstGeom>
        </p:spPr>
      </p:pic>
      <p:pic>
        <p:nvPicPr>
          <p:cNvPr id="11" name="Picture 2" descr="Tuần 33 - Tiếng VIệt 1 - Bài 2: Mọi Người Đều Khác Biệ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76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82137" y="1654816"/>
            <a:ext cx="11532359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4000" b="1">
                <a:solidFill>
                  <a:srgbClr val="FF000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* Cách phòng tránh bị lạc, bị bắt cóc: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</a:rPr>
              <a:t>- </a:t>
            </a: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Không đi với người lạ.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- Không nhận quà từ người lạ.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- Viết số điện thoại của bố mẹ vào sổ tay.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- Không tự ý tách rời bố mẹ, nhóm bạn ở chỗ đông người.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- Không đi một mình nơi đường vắng.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0070C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- Luôn báo cho bố mẹ biết mình đi đâu, với ai.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85" y="3990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47" y="733349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4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tôi đâu - Khi bị lạc, hãy nhớ lấy!_ Bài hát an toàn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7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97038" y="2254251"/>
          <a:ext cx="8782050" cy="4560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1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1144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tự </a:t>
                      </a:r>
                      <a:endParaRPr lang="vi-VN" sz="2200" smtClean="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</a:t>
                      </a: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413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những tình huống có nguy cơ bị lạc, bị bắt cóc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☆☆☆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207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 dược về các bước xử trí khi bị lạc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☆☆☆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413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số điện thoại của bố, mẹ hoặc người thân và địa </a:t>
                      </a: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 </a:t>
                      </a: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☆☆☆</a:t>
                      </a:r>
                      <a:endParaRPr lang="en-US" sz="220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207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quà, nhận tiền của người lạ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☆☆☆</a:t>
                      </a:r>
                      <a:endParaRPr lang="en-US" sz="220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505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ý đi một mình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☆☆☆</a:t>
                      </a:r>
                      <a:endParaRPr lang="en-US" sz="220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704" name="Rectangle 1"/>
          <p:cNvSpPr>
            <a:spLocks noChangeArrowheads="1"/>
          </p:cNvSpPr>
          <p:nvPr/>
        </p:nvSpPr>
        <p:spPr bwMode="auto">
          <a:xfrm>
            <a:off x="1701801" y="390526"/>
            <a:ext cx="8640763" cy="18780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71450">
              <a:spcBef>
                <a:spcPct val="20000"/>
              </a:spcBef>
              <a:buChar char="•"/>
              <a:tabLst>
                <a:tab pos="2365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365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365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2800" b="1">
                <a:solidFill>
                  <a:srgbClr val="772D6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đánh giá</a:t>
            </a:r>
            <a:endParaRPr lang="en-US" sz="28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sz="22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 và tên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	...............</a:t>
            </a:r>
            <a:r>
              <a:rPr lang="vi-VN" sz="22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:............</a:t>
            </a:r>
            <a:endParaRPr lang="en-US" sz="22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vi-VN" sz="22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 đánh giá</a:t>
            </a:r>
            <a:endParaRPr lang="en-US" sz="22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tô màu vào 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☆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em thực hiện những việc dưới đây theo gợi ý: 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tốt: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☆☆☆    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☆☆    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hoàn thành: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☆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0" y="1524000"/>
          <a:ext cx="7086600" cy="4114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7916"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 đánh giá em</a:t>
                      </a:r>
                      <a:endParaRPr lang="en-US" sz="20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526">
                <a:tc>
                  <a:txBody>
                    <a:bodyPr/>
                    <a:lstStyle/>
                    <a:p>
                      <a:pPr indent="1905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 gia thảo luận tích cực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☆☆☆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536"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 gia trò chơi </a:t>
                      </a:r>
                      <a:r>
                        <a:rPr lang="en-GB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“Bingo”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tình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     </a:t>
                      </a:r>
                      <a:r>
                        <a:rPr lang="vi-VN" sz="2600" smtClean="0">
                          <a:effectLst/>
                        </a:rPr>
                        <a:t> ☆☆☆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907"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Sắm vai thực hành tích cực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indent="190500" algn="ctr" defTabSz="80486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☆☆☆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7916">
                <a:tc>
                  <a:txBody>
                    <a:bodyPr/>
                    <a:lstStyle/>
                    <a:p>
                      <a:pPr indent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 động viên các bạn trong nhóm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     </a:t>
                      </a:r>
                      <a:r>
                        <a:rPr lang="vi-VN" sz="2600" smtClean="0">
                          <a:effectLst/>
                        </a:rPr>
                        <a:t>  ☆☆☆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724" name="Rectangle 1"/>
          <p:cNvSpPr>
            <a:spLocks noChangeArrowheads="1"/>
          </p:cNvSpPr>
          <p:nvPr/>
        </p:nvSpPr>
        <p:spPr bwMode="auto">
          <a:xfrm>
            <a:off x="1981200" y="228601"/>
            <a:ext cx="8559800" cy="1446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177800">
              <a:spcBef>
                <a:spcPct val="20000"/>
              </a:spcBef>
              <a:buChar char="•"/>
              <a:tabLst>
                <a:tab pos="1862138" algn="l"/>
                <a:tab pos="40449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62138" algn="l"/>
                <a:tab pos="40449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62138" algn="l"/>
                <a:tab pos="40449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vi-VN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đánh giá em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của bạn khi em thực hiện những việc dưới đây theo gợi ý: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tốt: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☆☆☆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Hoàn thành: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☆☆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Chưa hoàn thành: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☆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Em Bé Ngoan - Nhạc Thiếu Nhi VUS - Vietnamese songs for kids, childre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28800" y="2005014"/>
          <a:ext cx="8382000" cy="4548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5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0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7710"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thân 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em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40"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 cho bố mẹ về những tình huống bị lạc, bị bắt cóc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☆☆☆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88"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 với bố mẹ về những địa điểm dễ bị lạc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☆☆☆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218"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bố mẹ nghe về cách phòng tránh bị lạc, bị bắt cóc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☆☆☆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8331">
                <a:tc>
                  <a:txBody>
                    <a:bodyPr/>
                    <a:lstStyle/>
                    <a:p>
                      <a:pPr indent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F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>
                        <a:solidFill>
                          <a:srgbClr val="0000F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số điện thoại của bố, mẹ hoặc người thân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</a:rPr>
                        <a:t>☆☆☆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748" name="Rectangle 1"/>
          <p:cNvSpPr>
            <a:spLocks noChangeArrowheads="1"/>
          </p:cNvSpPr>
          <p:nvPr/>
        </p:nvSpPr>
        <p:spPr bwMode="auto">
          <a:xfrm>
            <a:off x="1981200" y="280989"/>
            <a:ext cx="8458200" cy="1724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77800">
              <a:spcBef>
                <a:spcPct val="20000"/>
              </a:spcBef>
              <a:buChar char="•"/>
              <a:tabLst>
                <a:tab pos="1862138" algn="l"/>
                <a:tab pos="40449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62138" algn="l"/>
                <a:tab pos="40449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62138" algn="l"/>
                <a:tab pos="40449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62138" algn="l"/>
                <a:tab pos="4044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vi-VN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thân đánh giá em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ý kiến của người thân khi em thực hiện những việc dưới đây theo gợi ý: 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tốt: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☆☆☆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Hoàn thành: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☆☆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Chưa hoàn thành:</a:t>
            </a:r>
            <a:r>
              <a:rPr lang="vi-VN" sz="2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☆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212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676276"/>
            <a:ext cx="91408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2"/>
          <a:stretch>
            <a:fillRect/>
          </a:stretch>
        </p:blipFill>
        <p:spPr bwMode="auto">
          <a:xfrm>
            <a:off x="1525589" y="5132388"/>
            <a:ext cx="914082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806">
            <a:off x="7345364" y="3192463"/>
            <a:ext cx="2649537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/>
          </p:cNvPr>
          <p:cNvSpPr txBox="1"/>
          <p:nvPr/>
        </p:nvSpPr>
        <p:spPr>
          <a:xfrm>
            <a:off x="3195638" y="2536281"/>
            <a:ext cx="6400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103">
              <a:defRPr/>
            </a:pPr>
            <a:r>
              <a:rPr lang="en-US" sz="3600" b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600" b="1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73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209850" y="1447800"/>
            <a:ext cx="9399241" cy="6309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500" b="1" dirty="0">
                <a:latin typeface="HP001 4 hàng" panose="020B0604020202020204" charset="0"/>
                <a:cs typeface="Arial" charset="0"/>
              </a:rPr>
              <a:t>Câu 1</a:t>
            </a:r>
            <a:r>
              <a:rPr lang="vi-VN" sz="3500" b="1">
                <a:latin typeface="HP001 4 hàng" panose="020B0604020202020204" charset="0"/>
                <a:cs typeface="Arial" charset="0"/>
              </a:rPr>
              <a:t>: </a:t>
            </a:r>
            <a:r>
              <a:rPr lang="en-US" sz="3500" b="1">
                <a:latin typeface="HP001 4 hàng" panose="020B0604020202020204" charset="0"/>
              </a:rPr>
              <a:t>Em sẽ làm gì khi người lạ rủ đi theo?</a:t>
            </a:r>
            <a:endParaRPr lang="en-US" sz="3500" b="1" dirty="0">
              <a:latin typeface="HP001 4 hàng" panose="020B0604020202020204" charset="0"/>
              <a:cs typeface="Arial" charset="0"/>
            </a:endParaRPr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1937982" y="2209799"/>
            <a:ext cx="7871875" cy="1289755"/>
            <a:chOff x="2498337" y="1709454"/>
            <a:chExt cx="6037374" cy="1198014"/>
          </a:xfrm>
        </p:grpSpPr>
        <p:sp>
          <p:nvSpPr>
            <p:cNvPr id="4" name="TextBox 3"/>
            <p:cNvSpPr txBox="1"/>
            <p:nvPr/>
          </p:nvSpPr>
          <p:spPr>
            <a:xfrm>
              <a:off x="2498337" y="1709454"/>
              <a:ext cx="3674108" cy="5860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2800" b="1" dirty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A </a:t>
              </a:r>
              <a:r>
                <a:rPr lang="vi-VN" sz="28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. </a:t>
              </a:r>
              <a:r>
                <a:rPr lang="en-US" sz="3500" b="1">
                  <a:latin typeface="HP001 4 hàng" panose="020B0604020202020204" charset="0"/>
                </a:rPr>
                <a:t>Đi theo người đó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2688" y="2321405"/>
              <a:ext cx="6033023" cy="5860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2800" b="1" dirty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B</a:t>
              </a:r>
              <a:r>
                <a:rPr lang="vi-VN" sz="28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. </a:t>
              </a:r>
              <a:r>
                <a:rPr lang="en-US" sz="3500" b="1">
                  <a:latin typeface="HP001 4 hàng" panose="020B0604020202020204" charset="0"/>
                </a:rPr>
                <a:t>Đứng im không phản ứng gì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1937982" y="3529014"/>
            <a:ext cx="94851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C</a:t>
            </a:r>
            <a:r>
              <a:rPr lang="vi-VN" sz="28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. </a:t>
            </a:r>
            <a:r>
              <a:rPr lang="en-US" sz="3500" b="1">
                <a:latin typeface="HP001 4 hàng" panose="020B0604020202020204" charset="0"/>
              </a:rPr>
              <a:t>Không đi theo và tìm kiếm sự trợ giúp từ mọi người xung quanh.</a:t>
            </a:r>
          </a:p>
        </p:txBody>
      </p:sp>
      <p:sp>
        <p:nvSpPr>
          <p:cNvPr id="7" name="Arc 6"/>
          <p:cNvSpPr/>
          <p:nvPr/>
        </p:nvSpPr>
        <p:spPr>
          <a:xfrm>
            <a:off x="1937982" y="3499554"/>
            <a:ext cx="474662" cy="484187"/>
          </a:xfrm>
          <a:prstGeom prst="arc">
            <a:avLst>
              <a:gd name="adj1" fmla="val 16200000"/>
              <a:gd name="adj2" fmla="val 1615544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Explosion 1 2"/>
          <p:cNvSpPr/>
          <p:nvPr/>
        </p:nvSpPr>
        <p:spPr>
          <a:xfrm>
            <a:off x="8907438" y="5438212"/>
            <a:ext cx="1201003" cy="85980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Start</a:t>
            </a:r>
            <a:endParaRPr lang="en-US"/>
          </a:p>
        </p:txBody>
      </p:sp>
      <p:pic>
        <p:nvPicPr>
          <p:cNvPr id="13" name="Picture 115" descr="ALRMCLOK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3" y="4818384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2166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197592" y="1488744"/>
            <a:ext cx="10162269" cy="6309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500" b="1">
                <a:latin typeface="HP001 4 hàng" panose="020B0604020202020204" charset="0"/>
                <a:cs typeface="Arial" charset="0"/>
              </a:rPr>
              <a:t>Câu </a:t>
            </a:r>
            <a:r>
              <a:rPr lang="en-US" sz="3500" b="1">
                <a:latin typeface="HP001 4 hàng" panose="020B0604020202020204" charset="0"/>
                <a:cs typeface="Arial" charset="0"/>
              </a:rPr>
              <a:t>2</a:t>
            </a:r>
            <a:r>
              <a:rPr lang="vi-VN" sz="3500" b="1">
                <a:latin typeface="HP001 4 hàng" panose="020B0604020202020204" charset="0"/>
                <a:cs typeface="Arial" charset="0"/>
              </a:rPr>
              <a:t>: </a:t>
            </a:r>
            <a:r>
              <a:rPr lang="en-US" sz="3500" b="1">
                <a:latin typeface="HP001 4 hàng" panose="020B0604020202020204" charset="0"/>
              </a:rPr>
              <a:t>Em sẽ làm gì khi được người lạ cho kẹo?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65027" y="2250745"/>
            <a:ext cx="5733478" cy="1289755"/>
            <a:chOff x="2498337" y="1709454"/>
            <a:chExt cx="3656791" cy="1197782"/>
          </a:xfrm>
        </p:grpSpPr>
        <p:sp>
          <p:nvSpPr>
            <p:cNvPr id="4" name="TextBox 3"/>
            <p:cNvSpPr txBox="1"/>
            <p:nvPr/>
          </p:nvSpPr>
          <p:spPr>
            <a:xfrm>
              <a:off x="2498337" y="1709454"/>
              <a:ext cx="2753826" cy="5859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500" b="1" smtClean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A. </a:t>
              </a:r>
              <a:r>
                <a:rPr lang="en-US" sz="3500" b="1">
                  <a:latin typeface="HP001 4 hàng" panose="020B0604020202020204" charset="0"/>
                </a:rPr>
                <a:t>Cảm ơn người đó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2688" y="2321287"/>
              <a:ext cx="3652440" cy="5859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5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B. </a:t>
              </a:r>
              <a:r>
                <a:rPr lang="en-US" sz="3500" b="1">
                  <a:latin typeface="HP001 4 hàng" panose="020B0604020202020204" charset="0"/>
                </a:rPr>
                <a:t>Từ chối không nhận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1671849" y="3569958"/>
            <a:ext cx="684094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C</a:t>
            </a:r>
            <a:r>
              <a:rPr lang="vi-VN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. </a:t>
            </a:r>
            <a:r>
              <a:rPr lang="en-US" sz="3500" b="1">
                <a:latin typeface="HP001 4 hàng" panose="020B0604020202020204" charset="0"/>
              </a:rPr>
              <a:t>Nhận và ăn kẹo</a:t>
            </a:r>
          </a:p>
        </p:txBody>
      </p:sp>
      <p:sp>
        <p:nvSpPr>
          <p:cNvPr id="7" name="Arc 6"/>
          <p:cNvSpPr/>
          <p:nvPr/>
        </p:nvSpPr>
        <p:spPr>
          <a:xfrm>
            <a:off x="1671849" y="2814445"/>
            <a:ext cx="661918" cy="583847"/>
          </a:xfrm>
          <a:prstGeom prst="arc">
            <a:avLst>
              <a:gd name="adj1" fmla="val 16200000"/>
              <a:gd name="adj2" fmla="val 1615544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15" descr="ALRMCLO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3" y="4818384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07438" y="5438212"/>
            <a:ext cx="1201003" cy="85980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3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037229" y="1447800"/>
            <a:ext cx="105633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500" b="1">
                <a:latin typeface="HP001 4 hàng" panose="020B0604020202020204" charset="0"/>
                <a:cs typeface="Arial" charset="0"/>
              </a:rPr>
              <a:t>Câu </a:t>
            </a:r>
            <a:r>
              <a:rPr lang="en-US" sz="3500" b="1">
                <a:latin typeface="HP001 4 hàng" panose="020B0604020202020204" charset="0"/>
                <a:cs typeface="Arial" charset="0"/>
              </a:rPr>
              <a:t>3</a:t>
            </a:r>
            <a:r>
              <a:rPr lang="vi-VN" sz="3500" b="1">
                <a:latin typeface="HP001 4 hàng" panose="020B0604020202020204" charset="0"/>
                <a:cs typeface="Arial" charset="0"/>
              </a:rPr>
              <a:t>: </a:t>
            </a:r>
            <a:r>
              <a:rPr lang="en-US" sz="3500" b="1">
                <a:latin typeface="HP001 4 hàng" panose="020B0604020202020204" charset="0"/>
              </a:rPr>
              <a:t>Ai là người em có thể nhờ sự giúp đỡ khi gặp nguy hiểm?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34758" y="2919413"/>
            <a:ext cx="4471084" cy="1242130"/>
            <a:chOff x="2494182" y="1901229"/>
            <a:chExt cx="3681932" cy="1153481"/>
          </a:xfrm>
        </p:grpSpPr>
        <p:sp>
          <p:nvSpPr>
            <p:cNvPr id="4" name="TextBox 3"/>
            <p:cNvSpPr txBox="1"/>
            <p:nvPr/>
          </p:nvSpPr>
          <p:spPr>
            <a:xfrm>
              <a:off x="2494182" y="1901229"/>
              <a:ext cx="3334237" cy="585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500" b="1" dirty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A </a:t>
              </a:r>
              <a:r>
                <a:rPr lang="vi-VN" sz="35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. </a:t>
              </a:r>
              <a:r>
                <a:rPr lang="en-US" sz="3500" b="1">
                  <a:latin typeface="HP001 4 hàng" panose="020B0604020202020204" charset="0"/>
                </a:rPr>
                <a:t>Chú công an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2879" y="2468797"/>
              <a:ext cx="3673235" cy="585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500" b="1" dirty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B</a:t>
              </a:r>
              <a:r>
                <a:rPr lang="vi-VN" sz="35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. </a:t>
              </a:r>
              <a:r>
                <a:rPr lang="en-US" sz="3500" b="1">
                  <a:latin typeface="HP001 4 hàng" panose="020B0604020202020204" charset="0"/>
                </a:rPr>
                <a:t>Người say rượu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1434758" y="4263694"/>
            <a:ext cx="68438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C</a:t>
            </a:r>
            <a:r>
              <a:rPr lang="vi-VN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. </a:t>
            </a:r>
            <a:r>
              <a:rPr lang="en-US" sz="3500" b="1">
                <a:latin typeface="HP001 4 hàng" panose="020B0604020202020204" charset="0"/>
              </a:rPr>
              <a:t>Người nhìn mặt hung dữ</a:t>
            </a:r>
          </a:p>
        </p:txBody>
      </p:sp>
      <p:sp>
        <p:nvSpPr>
          <p:cNvPr id="7" name="Arc 6"/>
          <p:cNvSpPr/>
          <p:nvPr/>
        </p:nvSpPr>
        <p:spPr>
          <a:xfrm>
            <a:off x="1445318" y="2750274"/>
            <a:ext cx="724675" cy="678175"/>
          </a:xfrm>
          <a:prstGeom prst="arc">
            <a:avLst>
              <a:gd name="adj1" fmla="val 16200000"/>
              <a:gd name="adj2" fmla="val 1615544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115" descr="ALRMCLO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3" y="4818384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64" name="Explosion 1 63"/>
          <p:cNvSpPr/>
          <p:nvPr/>
        </p:nvSpPr>
        <p:spPr>
          <a:xfrm>
            <a:off x="8907438" y="5438212"/>
            <a:ext cx="1201003" cy="85980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8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323833" y="1461447"/>
            <a:ext cx="100038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500" b="1">
                <a:latin typeface="HP001 4 hàng" panose="020B0604020202020204" charset="0"/>
                <a:cs typeface="Arial" charset="0"/>
              </a:rPr>
              <a:t>Câu </a:t>
            </a:r>
            <a:r>
              <a:rPr lang="en-US" sz="3500" b="1">
                <a:latin typeface="HP001 4 hàng" panose="020B0604020202020204" charset="0"/>
                <a:cs typeface="Arial" charset="0"/>
              </a:rPr>
              <a:t>4</a:t>
            </a:r>
            <a:r>
              <a:rPr lang="vi-VN" sz="3500" b="1">
                <a:latin typeface="HP001 4 hàng" panose="020B0604020202020204" charset="0"/>
                <a:cs typeface="Arial" charset="0"/>
              </a:rPr>
              <a:t>: </a:t>
            </a:r>
            <a:r>
              <a:rPr lang="en-US" sz="3500" b="1">
                <a:latin typeface="HP001 4 hàng" panose="020B0604020202020204" charset="0"/>
              </a:rPr>
              <a:t>Nếu người lạ gõ cửa nhà em, em sẽ làm gì?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44972" y="2783007"/>
            <a:ext cx="6839470" cy="1289755"/>
            <a:chOff x="2498337" y="1709454"/>
            <a:chExt cx="6082830" cy="1197782"/>
          </a:xfrm>
        </p:grpSpPr>
        <p:sp>
          <p:nvSpPr>
            <p:cNvPr id="4" name="TextBox 3"/>
            <p:cNvSpPr txBox="1"/>
            <p:nvPr/>
          </p:nvSpPr>
          <p:spPr>
            <a:xfrm>
              <a:off x="2498337" y="1709454"/>
              <a:ext cx="6082830" cy="585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sz="3500" b="1" smtClean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A. </a:t>
              </a:r>
              <a:r>
                <a:rPr lang="en-US" sz="3500" b="1">
                  <a:latin typeface="HP001 4 hàng" panose="020B0604020202020204" charset="0"/>
                </a:rPr>
                <a:t>Mở cửa cho người lạ vào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02687" y="2321287"/>
              <a:ext cx="5388159" cy="5859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500" b="1" dirty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B</a:t>
              </a:r>
              <a:r>
                <a:rPr lang="vi-VN" sz="35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. </a:t>
              </a:r>
              <a:r>
                <a:rPr lang="en-US" sz="3500" b="1">
                  <a:latin typeface="HP001 4 hàng" panose="020B0604020202020204" charset="0"/>
                </a:rPr>
                <a:t>Mặc kệ không làm gì cả.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1738042" y="4102220"/>
            <a:ext cx="980796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C</a:t>
            </a:r>
            <a:r>
              <a:rPr lang="vi-VN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. </a:t>
            </a:r>
            <a:r>
              <a:rPr lang="en-US" sz="3500" b="1">
                <a:latin typeface="HP001 4 hàng" panose="020B0604020202020204" charset="0"/>
              </a:rPr>
              <a:t>Không mở cửa khi không biết người đó là ai.</a:t>
            </a:r>
          </a:p>
        </p:txBody>
      </p:sp>
      <p:sp>
        <p:nvSpPr>
          <p:cNvPr id="7" name="Arc 6"/>
          <p:cNvSpPr/>
          <p:nvPr/>
        </p:nvSpPr>
        <p:spPr>
          <a:xfrm>
            <a:off x="1744972" y="3933504"/>
            <a:ext cx="657034" cy="679439"/>
          </a:xfrm>
          <a:prstGeom prst="arc">
            <a:avLst>
              <a:gd name="adj1" fmla="val 16200000"/>
              <a:gd name="adj2" fmla="val 1615544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115" descr="ALRMCLO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3" y="4818384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45" name="Explosion 1 44"/>
          <p:cNvSpPr/>
          <p:nvPr/>
        </p:nvSpPr>
        <p:spPr>
          <a:xfrm>
            <a:off x="8907438" y="5438212"/>
            <a:ext cx="1201003" cy="85980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33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160060" y="1447800"/>
            <a:ext cx="1018123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500" b="1">
                <a:latin typeface="HP001 4 hàng" panose="020B0604020202020204" charset="0"/>
                <a:cs typeface="Arial" charset="0"/>
              </a:rPr>
              <a:t>Câu </a:t>
            </a:r>
            <a:r>
              <a:rPr lang="en-US" sz="3500" b="1">
                <a:latin typeface="HP001 4 hàng" panose="020B0604020202020204" charset="0"/>
                <a:cs typeface="Arial" charset="0"/>
              </a:rPr>
              <a:t>5</a:t>
            </a:r>
            <a:r>
              <a:rPr lang="vi-VN" sz="3500" b="1">
                <a:latin typeface="HP001 4 hàng" panose="020B0604020202020204" charset="0"/>
                <a:cs typeface="Arial" charset="0"/>
              </a:rPr>
              <a:t>: </a:t>
            </a:r>
            <a:r>
              <a:rPr lang="en-US" sz="3500" b="1">
                <a:latin typeface="HP001 4 hàng" panose="020B0604020202020204" charset="0"/>
              </a:rPr>
              <a:t>Nếu bị người lạ đi theo, em sẽ làm gì?</a:t>
            </a:r>
          </a:p>
          <a:p>
            <a:pPr>
              <a:defRPr/>
            </a:pPr>
            <a:endParaRPr lang="en-US" sz="3500" b="1">
              <a:latin typeface="HP001 4 hàng" panose="020B060402020202020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50878" y="2247900"/>
            <a:ext cx="10563367" cy="1431042"/>
            <a:chOff x="535374" y="1744837"/>
            <a:chExt cx="9647513" cy="1329001"/>
          </a:xfrm>
        </p:grpSpPr>
        <p:sp>
          <p:nvSpPr>
            <p:cNvPr id="4" name="TextBox 3"/>
            <p:cNvSpPr txBox="1"/>
            <p:nvPr/>
          </p:nvSpPr>
          <p:spPr>
            <a:xfrm>
              <a:off x="535374" y="1744837"/>
              <a:ext cx="9647513" cy="585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sz="3500" b="1" smtClean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A. </a:t>
              </a:r>
              <a:r>
                <a:rPr lang="en-US" sz="3500" b="1">
                  <a:latin typeface="HP001 4 hàng" panose="020B0604020202020204" charset="0"/>
                </a:rPr>
                <a:t>Tìm kiếm sự trợ giúp từ mọi người xung quanh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5374" y="2487886"/>
              <a:ext cx="3732551" cy="5859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500" b="1" dirty="0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B</a:t>
              </a:r>
              <a:r>
                <a:rPr lang="vi-VN" sz="3500" b="1">
                  <a:solidFill>
                    <a:srgbClr val="0000CC"/>
                  </a:solidFill>
                  <a:latin typeface="HP001 4 hàng" panose="020B0604020202020204" charset="0"/>
                  <a:cs typeface="Arial" charset="0"/>
                </a:rPr>
                <a:t>. </a:t>
              </a:r>
              <a:r>
                <a:rPr lang="en-US" sz="3500" b="1">
                  <a:latin typeface="HP001 4 hàng" panose="020B0604020202020204" charset="0"/>
                </a:rPr>
                <a:t>Mặc kệ người đó</a:t>
              </a:r>
            </a:p>
          </p:txBody>
        </p:sp>
      </p:grpSp>
      <p:sp>
        <p:nvSpPr>
          <p:cNvPr id="6" name="TextBox 5"/>
          <p:cNvSpPr txBox="1"/>
          <p:nvPr/>
        </p:nvSpPr>
        <p:spPr bwMode="auto">
          <a:xfrm>
            <a:off x="1050878" y="3806588"/>
            <a:ext cx="72879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C</a:t>
            </a:r>
            <a:r>
              <a:rPr lang="vi-VN" sz="3500" b="1">
                <a:solidFill>
                  <a:srgbClr val="0000CC"/>
                </a:solidFill>
                <a:latin typeface="HP001 4 hàng" panose="020B0604020202020204" charset="0"/>
                <a:cs typeface="Arial" charset="0"/>
              </a:rPr>
              <a:t>. </a:t>
            </a:r>
            <a:r>
              <a:rPr lang="en-US" sz="3500" b="1">
                <a:latin typeface="HP001 4 hàng" panose="020B0604020202020204" charset="0"/>
              </a:rPr>
              <a:t>Quay lại hỏi chuyện người đó</a:t>
            </a:r>
          </a:p>
        </p:txBody>
      </p:sp>
      <p:sp>
        <p:nvSpPr>
          <p:cNvPr id="7" name="Arc 6"/>
          <p:cNvSpPr/>
          <p:nvPr/>
        </p:nvSpPr>
        <p:spPr>
          <a:xfrm>
            <a:off x="1050877" y="2099939"/>
            <a:ext cx="723331" cy="686570"/>
          </a:xfrm>
          <a:prstGeom prst="arc">
            <a:avLst>
              <a:gd name="adj1" fmla="val 16200000"/>
              <a:gd name="adj2" fmla="val 1615544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115" descr="ALRMCLO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3" y="4818384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555384" y="51873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45" name="Explosion 1 44"/>
          <p:cNvSpPr/>
          <p:nvPr/>
        </p:nvSpPr>
        <p:spPr>
          <a:xfrm>
            <a:off x="8907438" y="5438212"/>
            <a:ext cx="1201003" cy="85980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89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20366" y="945328"/>
            <a:ext cx="9945480" cy="1722120"/>
            <a:chOff x="441380" y="1640281"/>
            <a:chExt cx="7459110" cy="1291590"/>
          </a:xfrm>
        </p:grpSpPr>
        <p:sp>
          <p:nvSpPr>
            <p:cNvPr id="21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86352C9-8F33-428B-9E4D-DA589B6C33B0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23" name="Picture 22" descr="Shape, circle&#10;&#10;Description automatically generated">
                <a:extLst>
                  <a:ext uri="{FF2B5EF4-FFF2-40B4-BE49-F238E27FC236}">
                    <a16:creationId xmlns:a16="http://schemas.microsoft.com/office/drawing/2014/main" id="{918E0CD4-4FBB-4963-A6E7-BE728E1B9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0BFA8F0-B8BA-4E02-B4E0-2E38B98D4640}"/>
                  </a:ext>
                </a:extLst>
              </p:cNvPr>
              <p:cNvSpPr txBox="1"/>
              <p:nvPr/>
            </p:nvSpPr>
            <p:spPr>
              <a:xfrm>
                <a:off x="1387879" y="1949444"/>
                <a:ext cx="73133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 b="1" dirty="0" smtClean="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02</a:t>
                </a:r>
                <a:endParaRPr lang="en-US" sz="3733" b="1" dirty="0">
                  <a:ln w="28575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SVN-Ziclets" panose="02000603000000000000" pitchFamily="2" charset="0"/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3FE6A49-6FD4-42FB-951C-60547749F6FE}"/>
              </a:ext>
            </a:extLst>
          </p:cNvPr>
          <p:cNvSpPr txBox="1"/>
          <p:nvPr/>
        </p:nvSpPr>
        <p:spPr>
          <a:xfrm>
            <a:off x="2093834" y="1471969"/>
            <a:ext cx="81312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latin typeface="UTM Brewers KT" panose="02040603050506020204" pitchFamily="18" charset="0"/>
              </a:rPr>
              <a:t>   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Kế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hoạch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tuần</a:t>
            </a:r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4" name="Google Shape;1593;p50"/>
          <p:cNvGrpSpPr/>
          <p:nvPr/>
        </p:nvGrpSpPr>
        <p:grpSpPr>
          <a:xfrm>
            <a:off x="164758" y="2575118"/>
            <a:ext cx="11766176" cy="3958000"/>
            <a:chOff x="1200938" y="1415750"/>
            <a:chExt cx="3006600" cy="29685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" name="Google Shape;1594;p50"/>
            <p:cNvSpPr/>
            <p:nvPr/>
          </p:nvSpPr>
          <p:spPr>
            <a:xfrm>
              <a:off x="1200938" y="1415750"/>
              <a:ext cx="3006600" cy="2968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595;p50"/>
            <p:cNvSpPr/>
            <p:nvPr/>
          </p:nvSpPr>
          <p:spPr>
            <a:xfrm>
              <a:off x="1247095" y="1594000"/>
              <a:ext cx="2901516" cy="2611500"/>
            </a:xfrm>
            <a:prstGeom prst="rect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0817" y="4493099"/>
            <a:ext cx="76753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290" y="5257151"/>
            <a:ext cx="114754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Xếp hàng vào lớp và ra về hàng một nghiêm túc</a:t>
            </a:r>
            <a:r>
              <a:rPr lang="vi-VN" sz="40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 smtClean="0">
              <a:latin typeface="HP001 4 hàng" panose="020B0603050302020204" pitchFamily="34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500906" y="5010394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8" name="Google Shape;1600;p50"/>
          <p:cNvSpPr txBox="1">
            <a:spLocks/>
          </p:cNvSpPr>
          <p:nvPr/>
        </p:nvSpPr>
        <p:spPr>
          <a:xfrm flipH="1">
            <a:off x="1040345" y="2677452"/>
            <a:ext cx="9152525" cy="7177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000" dirty="0" smtClean="0">
              <a:solidFill>
                <a:schemeClr val="accent5">
                  <a:lumMod val="75000"/>
                </a:schemeClr>
              </a:solidFill>
              <a:latin typeface="UTM Times" panose="02040603050506020204" pitchFamily="18" charset="0"/>
            </a:endParaRPr>
          </a:p>
        </p:txBody>
      </p:sp>
      <p:sp>
        <p:nvSpPr>
          <p:cNvPr id="39" name="Google Shape;1600;p50">
            <a:extLst>
              <a:ext uri="{FF2B5EF4-FFF2-40B4-BE49-F238E27FC236}">
                <a16:creationId xmlns:a16="http://schemas.microsoft.com/office/drawing/2014/main" id="{5ADD461A-14C4-4037-AB63-F46D5681B949}"/>
              </a:ext>
            </a:extLst>
          </p:cNvPr>
          <p:cNvSpPr txBox="1">
            <a:spLocks/>
          </p:cNvSpPr>
          <p:nvPr/>
        </p:nvSpPr>
        <p:spPr>
          <a:xfrm flipH="1">
            <a:off x="636112" y="3123724"/>
            <a:ext cx="11237438" cy="4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b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nội quy trường, lớp.</a:t>
            </a:r>
            <a:endParaRPr lang="vi-VN" sz="4000" b="1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472095" y="3273207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41" name="Flowchart: Connector 40"/>
          <p:cNvSpPr/>
          <p:nvPr/>
        </p:nvSpPr>
        <p:spPr>
          <a:xfrm>
            <a:off x="489138" y="4401718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Google Shape;1600;p50">
            <a:extLst>
              <a:ext uri="{FF2B5EF4-FFF2-40B4-BE49-F238E27FC236}">
                <a16:creationId xmlns:a16="http://schemas.microsoft.com/office/drawing/2014/main" id="{5ADD461A-14C4-4037-AB63-F46D5681B949}"/>
              </a:ext>
            </a:extLst>
          </p:cNvPr>
          <p:cNvSpPr txBox="1">
            <a:spLocks/>
          </p:cNvSpPr>
          <p:nvPr/>
        </p:nvSpPr>
        <p:spPr>
          <a:xfrm flipH="1">
            <a:off x="582914" y="3839988"/>
            <a:ext cx="10686397" cy="4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Tích cực trong học tập.</a:t>
            </a:r>
            <a:endParaRPr lang="vi-VN" sz="4000" b="1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472095" y="3850865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6988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 animBg="1"/>
      <p:bldP spid="38" grpId="0"/>
      <p:bldP spid="39" grpId="0"/>
      <p:bldP spid="40" grpId="0" animBg="1"/>
      <p:bldP spid="41" grpId="0" animBg="1"/>
      <p:bldP spid="25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215030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2D1421DC-2388-4D50-A2BD-3A9D58D9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47" y="2527888"/>
            <a:ext cx="109459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những hiểu biết của em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cách phòng tránh bị lạc, bị bắt cóc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D6F8C8-2713-4D55-B1C0-618D2E6A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57" y="3768481"/>
            <a:ext cx="12192000" cy="3086253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92734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468;p22"/>
          <p:cNvGrpSpPr>
            <a:grpSpLocks/>
          </p:cNvGrpSpPr>
          <p:nvPr/>
        </p:nvGrpSpPr>
        <p:grpSpPr bwMode="auto">
          <a:xfrm>
            <a:off x="1022291" y="3719511"/>
            <a:ext cx="404813" cy="700088"/>
            <a:chOff x="1689271" y="684050"/>
            <a:chExt cx="959791" cy="1660885"/>
          </a:xfrm>
        </p:grpSpPr>
        <p:sp>
          <p:nvSpPr>
            <p:cNvPr id="12" name="Google Shape;469;p22">
              <a:extLst/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70;p22">
              <a:extLst/>
            </p:cNvPr>
            <p:cNvSpPr/>
            <p:nvPr/>
          </p:nvSpPr>
          <p:spPr>
            <a:xfrm>
              <a:off x="1757021" y="751841"/>
              <a:ext cx="831819" cy="1514003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71;p22">
              <a:extLst/>
            </p:cNvPr>
            <p:cNvSpPr/>
            <p:nvPr/>
          </p:nvSpPr>
          <p:spPr>
            <a:xfrm>
              <a:off x="1851119" y="1335600"/>
              <a:ext cx="323694" cy="214671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72;p22">
              <a:extLst/>
            </p:cNvPr>
            <p:cNvSpPr/>
            <p:nvPr/>
          </p:nvSpPr>
          <p:spPr>
            <a:xfrm>
              <a:off x="2351714" y="751841"/>
              <a:ext cx="218305" cy="1510238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73;p22">
              <a:extLst/>
            </p:cNvPr>
            <p:cNvSpPr/>
            <p:nvPr/>
          </p:nvSpPr>
          <p:spPr>
            <a:xfrm>
              <a:off x="2250091" y="1222614"/>
              <a:ext cx="71513" cy="86621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74;p22">
              <a:extLst/>
            </p:cNvPr>
            <p:cNvSpPr/>
            <p:nvPr/>
          </p:nvSpPr>
          <p:spPr>
            <a:xfrm>
              <a:off x="2182341" y="1230147"/>
              <a:ext cx="71513" cy="79089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75;p22">
              <a:extLst/>
            </p:cNvPr>
            <p:cNvSpPr/>
            <p:nvPr/>
          </p:nvSpPr>
          <p:spPr>
            <a:xfrm>
              <a:off x="1967798" y="1068200"/>
              <a:ext cx="146793" cy="143115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76;p22">
              <a:extLst/>
            </p:cNvPr>
            <p:cNvSpPr/>
            <p:nvPr/>
          </p:nvSpPr>
          <p:spPr>
            <a:xfrm>
              <a:off x="2035548" y="1079500"/>
              <a:ext cx="63987" cy="60259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77;p22">
              <a:extLst/>
            </p:cNvPr>
            <p:cNvSpPr/>
            <p:nvPr/>
          </p:nvSpPr>
          <p:spPr>
            <a:xfrm>
              <a:off x="1982854" y="1139759"/>
              <a:ext cx="67750" cy="67791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78;p22">
              <a:extLst/>
            </p:cNvPr>
            <p:cNvSpPr/>
            <p:nvPr/>
          </p:nvSpPr>
          <p:spPr>
            <a:xfrm>
              <a:off x="2306548" y="1064435"/>
              <a:ext cx="139265" cy="135582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79;p22">
              <a:extLst/>
            </p:cNvPr>
            <p:cNvSpPr/>
            <p:nvPr/>
          </p:nvSpPr>
          <p:spPr>
            <a:xfrm>
              <a:off x="2088242" y="1203782"/>
              <a:ext cx="278527" cy="3389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0;p22">
              <a:extLst/>
            </p:cNvPr>
            <p:cNvSpPr/>
            <p:nvPr/>
          </p:nvSpPr>
          <p:spPr>
            <a:xfrm>
              <a:off x="1907576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1;p22">
              <a:extLst/>
            </p:cNvPr>
            <p:cNvSpPr/>
            <p:nvPr/>
          </p:nvSpPr>
          <p:spPr>
            <a:xfrm>
              <a:off x="2381825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6" name="Google Shape;516;p22"/>
          <p:cNvGrpSpPr>
            <a:grpSpLocks/>
          </p:cNvGrpSpPr>
          <p:nvPr/>
        </p:nvGrpSpPr>
        <p:grpSpPr bwMode="auto">
          <a:xfrm>
            <a:off x="1509654" y="4527386"/>
            <a:ext cx="569913" cy="685800"/>
            <a:chOff x="3368409" y="1154615"/>
            <a:chExt cx="994364" cy="1195950"/>
          </a:xfrm>
        </p:grpSpPr>
        <p:sp>
          <p:nvSpPr>
            <p:cNvPr id="27" name="Google Shape;517;p22">
              <a:extLst/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518;p22">
              <a:extLst/>
            </p:cNvPr>
            <p:cNvSpPr/>
            <p:nvPr/>
          </p:nvSpPr>
          <p:spPr>
            <a:xfrm>
              <a:off x="3415497" y="1204446"/>
              <a:ext cx="897420" cy="108798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519;p22">
              <a:extLst/>
            </p:cNvPr>
            <p:cNvSpPr/>
            <p:nvPr/>
          </p:nvSpPr>
          <p:spPr>
            <a:xfrm>
              <a:off x="3565067" y="1547728"/>
              <a:ext cx="227125" cy="307294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520;p22">
              <a:extLst/>
            </p:cNvPr>
            <p:cNvSpPr/>
            <p:nvPr/>
          </p:nvSpPr>
          <p:spPr>
            <a:xfrm>
              <a:off x="3770033" y="1204446"/>
              <a:ext cx="440400" cy="769616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521;p22">
              <a:extLst/>
            </p:cNvPr>
            <p:cNvSpPr/>
            <p:nvPr/>
          </p:nvSpPr>
          <p:spPr>
            <a:xfrm>
              <a:off x="4143957" y="1918694"/>
              <a:ext cx="132951" cy="63674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522;p22">
              <a:extLst/>
            </p:cNvPr>
            <p:cNvSpPr/>
            <p:nvPr/>
          </p:nvSpPr>
          <p:spPr>
            <a:xfrm>
              <a:off x="3545677" y="1971295"/>
              <a:ext cx="758929" cy="321135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523;p22">
              <a:extLst/>
            </p:cNvPr>
            <p:cNvSpPr/>
            <p:nvPr/>
          </p:nvSpPr>
          <p:spPr>
            <a:xfrm>
              <a:off x="4044244" y="1470213"/>
              <a:ext cx="116332" cy="243619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524;p22">
              <a:extLst/>
            </p:cNvPr>
            <p:cNvSpPr/>
            <p:nvPr/>
          </p:nvSpPr>
          <p:spPr>
            <a:xfrm>
              <a:off x="4121798" y="1470213"/>
              <a:ext cx="66476" cy="235315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525;p22">
              <a:extLst/>
            </p:cNvPr>
            <p:cNvSpPr/>
            <p:nvPr/>
          </p:nvSpPr>
          <p:spPr>
            <a:xfrm>
              <a:off x="4024856" y="1741516"/>
              <a:ext cx="63705" cy="66442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526;p22">
              <a:extLst/>
            </p:cNvPr>
            <p:cNvSpPr/>
            <p:nvPr/>
          </p:nvSpPr>
          <p:spPr>
            <a:xfrm>
              <a:off x="4033164" y="1755359"/>
              <a:ext cx="69246" cy="63672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527;p22">
              <a:extLst/>
            </p:cNvPr>
            <p:cNvSpPr/>
            <p:nvPr/>
          </p:nvSpPr>
          <p:spPr>
            <a:xfrm>
              <a:off x="3958380" y="1838411"/>
              <a:ext cx="38777" cy="27684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528;p22">
              <a:extLst/>
            </p:cNvPr>
            <p:cNvSpPr/>
            <p:nvPr/>
          </p:nvSpPr>
          <p:spPr>
            <a:xfrm>
              <a:off x="3961149" y="1832875"/>
              <a:ext cx="80325" cy="35988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529;p22">
              <a:extLst/>
            </p:cNvPr>
            <p:cNvSpPr/>
            <p:nvPr/>
          </p:nvSpPr>
          <p:spPr>
            <a:xfrm>
              <a:off x="4276908" y="1954684"/>
              <a:ext cx="11079" cy="16610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530;p22">
              <a:extLst/>
            </p:cNvPr>
            <p:cNvSpPr/>
            <p:nvPr/>
          </p:nvSpPr>
          <p:spPr>
            <a:xfrm>
              <a:off x="4102411" y="1982368"/>
              <a:ext cx="96943" cy="58136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531;p22">
              <a:extLst/>
            </p:cNvPr>
            <p:cNvSpPr/>
            <p:nvPr/>
          </p:nvSpPr>
          <p:spPr>
            <a:xfrm>
              <a:off x="4188274" y="1954684"/>
              <a:ext cx="110793" cy="80283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532;p22">
              <a:extLst/>
            </p:cNvPr>
            <p:cNvSpPr/>
            <p:nvPr/>
          </p:nvSpPr>
          <p:spPr>
            <a:xfrm>
              <a:off x="4299066" y="2043273"/>
              <a:ext cx="8310" cy="5813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533;p22">
              <a:extLst/>
            </p:cNvPr>
            <p:cNvSpPr/>
            <p:nvPr/>
          </p:nvSpPr>
          <p:spPr>
            <a:xfrm>
              <a:off x="4116259" y="2068188"/>
              <a:ext cx="74786" cy="52601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534;p22">
              <a:extLst/>
            </p:cNvPr>
            <p:cNvSpPr/>
            <p:nvPr/>
          </p:nvSpPr>
          <p:spPr>
            <a:xfrm>
              <a:off x="4171655" y="2043273"/>
              <a:ext cx="132951" cy="77515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535;p22">
              <a:extLst/>
            </p:cNvPr>
            <p:cNvSpPr/>
            <p:nvPr/>
          </p:nvSpPr>
          <p:spPr>
            <a:xfrm>
              <a:off x="4285218" y="2137399"/>
              <a:ext cx="2769" cy="2768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536;p22">
              <a:extLst/>
            </p:cNvPr>
            <p:cNvSpPr/>
            <p:nvPr/>
          </p:nvSpPr>
          <p:spPr>
            <a:xfrm>
              <a:off x="4119029" y="2151240"/>
              <a:ext cx="33238" cy="2491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537;p22">
              <a:extLst/>
            </p:cNvPr>
            <p:cNvSpPr/>
            <p:nvPr/>
          </p:nvSpPr>
          <p:spPr>
            <a:xfrm>
              <a:off x="4121798" y="2137399"/>
              <a:ext cx="166189" cy="58136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538;p22">
              <a:extLst/>
            </p:cNvPr>
            <p:cNvSpPr/>
            <p:nvPr/>
          </p:nvSpPr>
          <p:spPr>
            <a:xfrm>
              <a:off x="3631542" y="1500666"/>
              <a:ext cx="63705" cy="47062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539;p22">
              <a:extLst/>
            </p:cNvPr>
            <p:cNvSpPr/>
            <p:nvPr/>
          </p:nvSpPr>
          <p:spPr>
            <a:xfrm>
              <a:off x="3836508" y="1484056"/>
              <a:ext cx="60936" cy="47062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540;p22">
              <a:extLst/>
            </p:cNvPr>
            <p:cNvSpPr/>
            <p:nvPr/>
          </p:nvSpPr>
          <p:spPr>
            <a:xfrm>
              <a:off x="3548448" y="1359477"/>
              <a:ext cx="119101" cy="119042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541;p22">
              <a:extLst/>
            </p:cNvPr>
            <p:cNvSpPr/>
            <p:nvPr/>
          </p:nvSpPr>
          <p:spPr>
            <a:xfrm>
              <a:off x="3548448" y="1359477"/>
              <a:ext cx="83094" cy="71978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542;p22">
              <a:extLst/>
            </p:cNvPr>
            <p:cNvSpPr/>
            <p:nvPr/>
          </p:nvSpPr>
          <p:spPr>
            <a:xfrm>
              <a:off x="3609384" y="1420382"/>
              <a:ext cx="58165" cy="58137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543;p22">
              <a:extLst/>
            </p:cNvPr>
            <p:cNvSpPr/>
            <p:nvPr/>
          </p:nvSpPr>
          <p:spPr>
            <a:xfrm>
              <a:off x="3869746" y="1351172"/>
              <a:ext cx="119101" cy="11904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Google Shape;544;p22">
              <a:extLst/>
            </p:cNvPr>
            <p:cNvSpPr/>
            <p:nvPr/>
          </p:nvSpPr>
          <p:spPr>
            <a:xfrm>
              <a:off x="3869746" y="1351172"/>
              <a:ext cx="83094" cy="71978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545;p22">
              <a:extLst/>
            </p:cNvPr>
            <p:cNvSpPr/>
            <p:nvPr/>
          </p:nvSpPr>
          <p:spPr>
            <a:xfrm>
              <a:off x="3927911" y="1412077"/>
              <a:ext cx="60936" cy="58136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546;p22">
              <a:extLst/>
            </p:cNvPr>
            <p:cNvSpPr/>
            <p:nvPr/>
          </p:nvSpPr>
          <p:spPr>
            <a:xfrm>
              <a:off x="3634311" y="1470213"/>
              <a:ext cx="265902" cy="44294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547;p22">
              <a:extLst/>
            </p:cNvPr>
            <p:cNvSpPr/>
            <p:nvPr/>
          </p:nvSpPr>
          <p:spPr>
            <a:xfrm>
              <a:off x="3476433" y="1478519"/>
              <a:ext cx="88634" cy="71978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548;p22">
              <a:extLst/>
            </p:cNvPr>
            <p:cNvSpPr/>
            <p:nvPr/>
          </p:nvSpPr>
          <p:spPr>
            <a:xfrm>
              <a:off x="3983308" y="1450835"/>
              <a:ext cx="88634" cy="71978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9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754" y="4683793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oogle Shape;500;p22"/>
          <p:cNvGrpSpPr>
            <a:grpSpLocks/>
          </p:cNvGrpSpPr>
          <p:nvPr/>
        </p:nvGrpSpPr>
        <p:grpSpPr bwMode="auto">
          <a:xfrm>
            <a:off x="2030608" y="5291259"/>
            <a:ext cx="498475" cy="681038"/>
            <a:chOff x="4836718" y="719374"/>
            <a:chExt cx="1180952" cy="1617007"/>
          </a:xfrm>
        </p:grpSpPr>
        <p:sp>
          <p:nvSpPr>
            <p:cNvPr id="61" name="Google Shape;501;p22">
              <a:extLst/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502;p22">
              <a:extLst/>
            </p:cNvPr>
            <p:cNvSpPr/>
            <p:nvPr/>
          </p:nvSpPr>
          <p:spPr>
            <a:xfrm>
              <a:off x="5886034" y="13601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503;p22">
              <a:extLst/>
            </p:cNvPr>
            <p:cNvSpPr/>
            <p:nvPr/>
          </p:nvSpPr>
          <p:spPr>
            <a:xfrm>
              <a:off x="4911938" y="787220"/>
              <a:ext cx="1049316" cy="1470005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504;p22">
              <a:extLst/>
            </p:cNvPr>
            <p:cNvSpPr/>
            <p:nvPr/>
          </p:nvSpPr>
          <p:spPr>
            <a:xfrm>
              <a:off x="4915698" y="1171683"/>
              <a:ext cx="549105" cy="143231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505;p22">
              <a:extLst/>
            </p:cNvPr>
            <p:cNvSpPr/>
            <p:nvPr/>
          </p:nvSpPr>
          <p:spPr>
            <a:xfrm>
              <a:off x="5115032" y="1571223"/>
              <a:ext cx="421231" cy="1846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506;p22">
              <a:extLst/>
            </p:cNvPr>
            <p:cNvSpPr/>
            <p:nvPr/>
          </p:nvSpPr>
          <p:spPr>
            <a:xfrm>
              <a:off x="5389583" y="787220"/>
              <a:ext cx="485169" cy="606850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507;p22">
              <a:extLst/>
            </p:cNvPr>
            <p:cNvSpPr/>
            <p:nvPr/>
          </p:nvSpPr>
          <p:spPr>
            <a:xfrm>
              <a:off x="4960830" y="1424224"/>
              <a:ext cx="974099" cy="83300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508;p22">
              <a:extLst/>
            </p:cNvPr>
            <p:cNvSpPr/>
            <p:nvPr/>
          </p:nvSpPr>
          <p:spPr>
            <a:xfrm>
              <a:off x="4987158" y="986992"/>
              <a:ext cx="173006" cy="131922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509;p22">
              <a:extLst/>
            </p:cNvPr>
            <p:cNvSpPr/>
            <p:nvPr/>
          </p:nvSpPr>
          <p:spPr>
            <a:xfrm>
              <a:off x="5491131" y="971915"/>
              <a:ext cx="173006" cy="128154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510;p22">
              <a:extLst/>
            </p:cNvPr>
            <p:cNvSpPr/>
            <p:nvPr/>
          </p:nvSpPr>
          <p:spPr>
            <a:xfrm>
              <a:off x="5178967" y="1069915"/>
              <a:ext cx="270792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511;p22">
              <a:extLst/>
            </p:cNvPr>
            <p:cNvSpPr/>
            <p:nvPr/>
          </p:nvSpPr>
          <p:spPr>
            <a:xfrm>
              <a:off x="5378301" y="1005837"/>
              <a:ext cx="90264" cy="86694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512;p22">
              <a:extLst/>
            </p:cNvPr>
            <p:cNvSpPr/>
            <p:nvPr/>
          </p:nvSpPr>
          <p:spPr>
            <a:xfrm>
              <a:off x="5261709" y="1005837"/>
              <a:ext cx="116592" cy="94232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513;p22">
              <a:extLst/>
            </p:cNvPr>
            <p:cNvSpPr/>
            <p:nvPr/>
          </p:nvSpPr>
          <p:spPr>
            <a:xfrm>
              <a:off x="5171445" y="1005837"/>
              <a:ext cx="94026" cy="94232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514;p22">
              <a:extLst/>
            </p:cNvPr>
            <p:cNvSpPr/>
            <p:nvPr/>
          </p:nvSpPr>
          <p:spPr>
            <a:xfrm>
              <a:off x="4957070" y="1137761"/>
              <a:ext cx="105308" cy="86691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515;p22">
              <a:extLst/>
            </p:cNvPr>
            <p:cNvSpPr/>
            <p:nvPr/>
          </p:nvSpPr>
          <p:spPr>
            <a:xfrm>
              <a:off x="5592677" y="1111375"/>
              <a:ext cx="109070" cy="86694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6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54" y="5472090"/>
            <a:ext cx="9488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sẻ những hiểu biết của em về cách phòng tránh bị lạc, bị bắt cóc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956" y="1905770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20039272017285499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661025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Firewrk5"/>
          <p:cNvPicPr>
            <a:picLocks noChangeAspect="1" noChangeArrowheads="1"/>
          </p:cNvPicPr>
          <p:nvPr/>
        </p:nvPicPr>
        <p:blipFill>
          <a:blip r:embed="rId4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5240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Firewrk5"/>
          <p:cNvPicPr>
            <a:picLocks noChangeAspect="1" noChangeArrowheads="1"/>
          </p:cNvPicPr>
          <p:nvPr/>
        </p:nvPicPr>
        <p:blipFill>
          <a:blip r:embed="rId4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5334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 descr="Firewrk5"/>
          <p:cNvPicPr>
            <a:picLocks noChangeAspect="1" noChangeArrowheads="1"/>
          </p:cNvPicPr>
          <p:nvPr/>
        </p:nvPicPr>
        <p:blipFill>
          <a:blip r:embed="rId4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3622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 descr="Firewrk5"/>
          <p:cNvPicPr>
            <a:picLocks noChangeAspect="1" noChangeArrowheads="1"/>
          </p:cNvPicPr>
          <p:nvPr/>
        </p:nvPicPr>
        <p:blipFill>
          <a:blip r:embed="rId4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5908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8" descr="Firewrk5"/>
          <p:cNvPicPr>
            <a:picLocks noChangeAspect="1" noChangeArrowheads="1"/>
          </p:cNvPicPr>
          <p:nvPr/>
        </p:nvPicPr>
        <p:blipFill>
          <a:blip r:embed="rId4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457200"/>
            <a:ext cx="904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5908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32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144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333375"/>
            <a:ext cx="1081087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8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10810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8" name="WordArt 16"/>
          <p:cNvSpPr>
            <a:spLocks noChangeArrowheads="1" noChangeShapeType="1" noTextEdit="1"/>
          </p:cNvSpPr>
          <p:nvPr/>
        </p:nvSpPr>
        <p:spPr bwMode="auto">
          <a:xfrm>
            <a:off x="3124200" y="457201"/>
            <a:ext cx="6324600" cy="20351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44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110609" name="WordArt 17"/>
          <p:cNvSpPr>
            <a:spLocks noChangeArrowheads="1" noChangeShapeType="1" noTextEdit="1"/>
          </p:cNvSpPr>
          <p:nvPr/>
        </p:nvSpPr>
        <p:spPr bwMode="auto">
          <a:xfrm>
            <a:off x="2063751" y="3068638"/>
            <a:ext cx="8010525" cy="107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Kính chúc quý thầy cô sức khỏe</a:t>
            </a:r>
          </a:p>
        </p:txBody>
      </p:sp>
    </p:spTree>
    <p:extLst>
      <p:ext uri="{BB962C8B-B14F-4D97-AF65-F5344CB8AC3E}">
        <p14:creationId xmlns:p14="http://schemas.microsoft.com/office/powerpoint/2010/main" val="2290950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8" grpId="0" animBg="1"/>
      <p:bldP spid="1106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253269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2D1421DC-2388-4D50-A2BD-3A9D58D9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47" y="2529392"/>
            <a:ext cx="109459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kern="120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những hiểu biết của em </a:t>
            </a:r>
          </a:p>
          <a:p>
            <a:pPr algn="ctr"/>
            <a:r>
              <a:rPr lang="en-US" sz="4000" b="1" kern="120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cách phòng tránh bị lạc, bị bắt cóc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D6F8C8-2713-4D55-B1C0-618D2E6A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987"/>
            <a:ext cx="12192000" cy="3086253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18" y="4242799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468;p22"/>
          <p:cNvGrpSpPr>
            <a:grpSpLocks/>
          </p:cNvGrpSpPr>
          <p:nvPr/>
        </p:nvGrpSpPr>
        <p:grpSpPr bwMode="auto">
          <a:xfrm>
            <a:off x="931561" y="4020549"/>
            <a:ext cx="404813" cy="700088"/>
            <a:chOff x="1689271" y="684050"/>
            <a:chExt cx="959791" cy="1660885"/>
          </a:xfrm>
        </p:grpSpPr>
        <p:sp>
          <p:nvSpPr>
            <p:cNvPr id="12" name="Google Shape;469;p22">
              <a:extLst/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70;p22">
              <a:extLst/>
            </p:cNvPr>
            <p:cNvSpPr/>
            <p:nvPr/>
          </p:nvSpPr>
          <p:spPr>
            <a:xfrm>
              <a:off x="1757021" y="751841"/>
              <a:ext cx="831819" cy="1514003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71;p22">
              <a:extLst/>
            </p:cNvPr>
            <p:cNvSpPr/>
            <p:nvPr/>
          </p:nvSpPr>
          <p:spPr>
            <a:xfrm>
              <a:off x="1851119" y="1335600"/>
              <a:ext cx="323694" cy="214671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72;p22">
              <a:extLst/>
            </p:cNvPr>
            <p:cNvSpPr/>
            <p:nvPr/>
          </p:nvSpPr>
          <p:spPr>
            <a:xfrm>
              <a:off x="2351714" y="751841"/>
              <a:ext cx="218305" cy="1510238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73;p22">
              <a:extLst/>
            </p:cNvPr>
            <p:cNvSpPr/>
            <p:nvPr/>
          </p:nvSpPr>
          <p:spPr>
            <a:xfrm>
              <a:off x="2250091" y="1222614"/>
              <a:ext cx="71513" cy="86621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74;p22">
              <a:extLst/>
            </p:cNvPr>
            <p:cNvSpPr/>
            <p:nvPr/>
          </p:nvSpPr>
          <p:spPr>
            <a:xfrm>
              <a:off x="2182341" y="1230147"/>
              <a:ext cx="71513" cy="79089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75;p22">
              <a:extLst/>
            </p:cNvPr>
            <p:cNvSpPr/>
            <p:nvPr/>
          </p:nvSpPr>
          <p:spPr>
            <a:xfrm>
              <a:off x="1967798" y="1068200"/>
              <a:ext cx="146793" cy="143115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76;p22">
              <a:extLst/>
            </p:cNvPr>
            <p:cNvSpPr/>
            <p:nvPr/>
          </p:nvSpPr>
          <p:spPr>
            <a:xfrm>
              <a:off x="2035548" y="1079500"/>
              <a:ext cx="63987" cy="60259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77;p22">
              <a:extLst/>
            </p:cNvPr>
            <p:cNvSpPr/>
            <p:nvPr/>
          </p:nvSpPr>
          <p:spPr>
            <a:xfrm>
              <a:off x="1982854" y="1139759"/>
              <a:ext cx="67750" cy="67791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78;p22">
              <a:extLst/>
            </p:cNvPr>
            <p:cNvSpPr/>
            <p:nvPr/>
          </p:nvSpPr>
          <p:spPr>
            <a:xfrm>
              <a:off x="2306548" y="1064435"/>
              <a:ext cx="139265" cy="135582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79;p22">
              <a:extLst/>
            </p:cNvPr>
            <p:cNvSpPr/>
            <p:nvPr/>
          </p:nvSpPr>
          <p:spPr>
            <a:xfrm>
              <a:off x="2088242" y="1203782"/>
              <a:ext cx="278527" cy="3389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0;p22">
              <a:extLst/>
            </p:cNvPr>
            <p:cNvSpPr/>
            <p:nvPr/>
          </p:nvSpPr>
          <p:spPr>
            <a:xfrm>
              <a:off x="1907576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1;p22">
              <a:extLst/>
            </p:cNvPr>
            <p:cNvSpPr/>
            <p:nvPr/>
          </p:nvSpPr>
          <p:spPr>
            <a:xfrm>
              <a:off x="2381825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6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469" y="1879595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sáu ngày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en-US" sz="4000" b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Ǉháng 10 năm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chemeClr val="accent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33968" y="1334828"/>
            <a:ext cx="9945480" cy="1722120"/>
            <a:chOff x="441380" y="1640281"/>
            <a:chExt cx="7459110" cy="1291590"/>
          </a:xfrm>
        </p:grpSpPr>
        <p:sp>
          <p:nvSpPr>
            <p:cNvPr id="21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3" name="Picture 22" descr="Shape, circle&#10;&#10;Description automatically generated">
              <a:extLst>
                <a:ext uri="{FF2B5EF4-FFF2-40B4-BE49-F238E27FC236}">
                  <a16:creationId xmlns:a16="http://schemas.microsoft.com/office/drawing/2014/main" id="{918E0CD4-4FBB-4963-A6E7-BE728E1B9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380" y="1640281"/>
              <a:ext cx="1291590" cy="129159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65" y="3196730"/>
            <a:ext cx="2105025" cy="2171700"/>
          </a:xfrm>
          <a:prstGeom prst="rect">
            <a:avLst/>
          </a:prstGeom>
          <a:solidFill>
            <a:srgbClr val="99FF66"/>
          </a:solidFill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78" y="3196730"/>
            <a:ext cx="2105025" cy="2171700"/>
          </a:xfrm>
          <a:prstGeom prst="rect">
            <a:avLst/>
          </a:prstGeom>
        </p:spPr>
      </p:pic>
      <p:sp>
        <p:nvSpPr>
          <p:cNvPr id="34" name="Google Shape;1600;p50"/>
          <p:cNvSpPr txBox="1">
            <a:spLocks/>
          </p:cNvSpPr>
          <p:nvPr/>
        </p:nvSpPr>
        <p:spPr>
          <a:xfrm flipH="1">
            <a:off x="6938678" y="5217690"/>
            <a:ext cx="2864224" cy="7177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 smtClean="0">
              <a:solidFill>
                <a:schemeClr val="accent5">
                  <a:lumMod val="75000"/>
                </a:schemeClr>
              </a:solidFill>
              <a:latin typeface="UTM Times" panose="02040603050506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1600;p50"/>
          <p:cNvSpPr txBox="1">
            <a:spLocks/>
          </p:cNvSpPr>
          <p:nvPr/>
        </p:nvSpPr>
        <p:spPr>
          <a:xfrm flipH="1">
            <a:off x="1927683" y="5217690"/>
            <a:ext cx="3711116" cy="7177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 smtClean="0">
              <a:solidFill>
                <a:schemeClr val="accent5">
                  <a:lumMod val="75000"/>
                </a:schemeClr>
              </a:solidFill>
              <a:latin typeface="UTM Times" panose="02040603050506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</a:t>
            </a:r>
            <a:r>
              <a:rPr lang="en-US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FE6A49-6FD4-42FB-951C-60547749F6FE}"/>
              </a:ext>
            </a:extLst>
          </p:cNvPr>
          <p:cNvSpPr txBox="1"/>
          <p:nvPr/>
        </p:nvSpPr>
        <p:spPr>
          <a:xfrm>
            <a:off x="2794028" y="1912192"/>
            <a:ext cx="6249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latin typeface="UTM Brewers KT" panose="02040603050506020204" pitchFamily="18" charset="0"/>
              </a:rPr>
              <a:t>   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Khen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thưởng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97853" y="1000826"/>
            <a:ext cx="9539409" cy="1722119"/>
            <a:chOff x="692365" y="2188818"/>
            <a:chExt cx="7154557" cy="1291590"/>
          </a:xfrm>
        </p:grpSpPr>
        <p:sp>
          <p:nvSpPr>
            <p:cNvPr id="27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857882" y="2487586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86352C9-8F33-428B-9E4D-DA589B6C33B0}"/>
                </a:ext>
              </a:extLst>
            </p:cNvPr>
            <p:cNvGrpSpPr/>
            <p:nvPr/>
          </p:nvGrpSpPr>
          <p:grpSpPr>
            <a:xfrm>
              <a:off x="692365" y="2188818"/>
              <a:ext cx="1291590" cy="1291590"/>
              <a:chOff x="1250959" y="2077875"/>
              <a:chExt cx="1291590" cy="1291590"/>
            </a:xfrm>
          </p:grpSpPr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918E0CD4-4FBB-4963-A6E7-BE728E1B9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50959" y="2077875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BFA8F0-B8BA-4E02-B4E0-2E38B98D4640}"/>
                  </a:ext>
                </a:extLst>
              </p:cNvPr>
              <p:cNvSpPr txBox="1"/>
              <p:nvPr/>
            </p:nvSpPr>
            <p:spPr>
              <a:xfrm>
                <a:off x="1631711" y="2506080"/>
                <a:ext cx="73133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 b="1" dirty="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81E26D-6D80-45BD-9FC6-BC5DBE2CEAD4}"/>
                </a:ext>
              </a:extLst>
            </p:cNvPr>
            <p:cNvSpPr txBox="1"/>
            <p:nvPr/>
          </p:nvSpPr>
          <p:spPr>
            <a:xfrm>
              <a:off x="1596636" y="2610542"/>
              <a:ext cx="538232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 smtClean="0">
                  <a:latin typeface="UTM Brewers KT" panose="02040603050506020204" pitchFamily="18" charset="0"/>
                </a:rPr>
                <a:t>     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Sơ</a:t>
              </a:r>
              <a:r>
                <a:rPr lang="en-US" sz="4267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kết</a:t>
              </a:r>
              <a:r>
                <a:rPr lang="en-US" sz="4267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hoạt</a:t>
              </a:r>
              <a:r>
                <a:rPr lang="en-US" sz="4267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động</a:t>
              </a:r>
              <a:r>
                <a:rPr lang="en-US" sz="4267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tuần</a:t>
              </a:r>
              <a:r>
                <a:rPr lang="en-US" sz="4267" b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>
                  <a:solidFill>
                    <a:srgbClr val="FF0000"/>
                  </a:solidFill>
                  <a:latin typeface="HP001 4 hàng" panose="020B0603050302020204" pitchFamily="34" charset="0"/>
                </a:rPr>
                <a:t>7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D39A651-97D9-4175-8EB2-389809CCB90A}"/>
              </a:ext>
            </a:extLst>
          </p:cNvPr>
          <p:cNvSpPr txBox="1"/>
          <p:nvPr/>
        </p:nvSpPr>
        <p:spPr>
          <a:xfrm>
            <a:off x="3341383" y="2334781"/>
            <a:ext cx="624967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Những</a:t>
            </a:r>
            <a:r>
              <a:rPr lang="en-US" sz="4200" b="1" dirty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điều</a:t>
            </a:r>
            <a:r>
              <a:rPr lang="en-US" sz="4200" b="1" dirty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đã</a:t>
            </a:r>
            <a:r>
              <a:rPr lang="en-US" sz="4200" b="1" dirty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làm</a:t>
            </a:r>
            <a:r>
              <a:rPr lang="en-US" sz="4200" b="1" dirty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tốt</a:t>
            </a:r>
            <a:endParaRPr lang="en-US" sz="4200" b="1" dirty="0">
              <a:solidFill>
                <a:schemeClr val="accent4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F7C223-4EC0-41D1-8B94-3408A25A1051}"/>
              </a:ext>
            </a:extLst>
          </p:cNvPr>
          <p:cNvGrpSpPr/>
          <p:nvPr/>
        </p:nvGrpSpPr>
        <p:grpSpPr>
          <a:xfrm>
            <a:off x="1171337" y="2878383"/>
            <a:ext cx="4113665" cy="2001558"/>
            <a:chOff x="898490" y="1730010"/>
            <a:chExt cx="2254779" cy="1501168"/>
          </a:xfrm>
        </p:grpSpPr>
        <p:grpSp>
          <p:nvGrpSpPr>
            <p:cNvPr id="34" name="Google Shape;2037;p62">
              <a:extLst>
                <a:ext uri="{FF2B5EF4-FFF2-40B4-BE49-F238E27FC236}">
                  <a16:creationId xmlns:a16="http://schemas.microsoft.com/office/drawing/2014/main" id="{81AED27A-E5F4-4060-A6B8-E9F796B12418}"/>
                </a:ext>
              </a:extLst>
            </p:cNvPr>
            <p:cNvGrpSpPr/>
            <p:nvPr/>
          </p:nvGrpSpPr>
          <p:grpSpPr>
            <a:xfrm>
              <a:off x="898490" y="1730010"/>
              <a:ext cx="2254779" cy="1501168"/>
              <a:chOff x="5639368" y="2405490"/>
              <a:chExt cx="1383252" cy="1158637"/>
            </a:xfrm>
          </p:grpSpPr>
          <p:sp>
            <p:nvSpPr>
              <p:cNvPr id="36" name="Google Shape;2038;p62">
                <a:extLst>
                  <a:ext uri="{FF2B5EF4-FFF2-40B4-BE49-F238E27FC236}">
                    <a16:creationId xmlns:a16="http://schemas.microsoft.com/office/drawing/2014/main" id="{08BCE432-65A6-4084-8096-7B0D55895F48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057656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2039;p62">
                <a:extLst>
                  <a:ext uri="{FF2B5EF4-FFF2-40B4-BE49-F238E27FC236}">
                    <a16:creationId xmlns:a16="http://schemas.microsoft.com/office/drawing/2014/main" id="{E0D75B91-6AD9-41A8-A524-3975E0D42110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Google Shape;2040;p62">
                <a:extLst>
                  <a:ext uri="{FF2B5EF4-FFF2-40B4-BE49-F238E27FC236}">
                    <a16:creationId xmlns:a16="http://schemas.microsoft.com/office/drawing/2014/main" id="{0C0E8EEA-ABA1-4019-AEFD-BD642035BE13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2041;p62">
                <a:extLst>
                  <a:ext uri="{FF2B5EF4-FFF2-40B4-BE49-F238E27FC236}">
                    <a16:creationId xmlns:a16="http://schemas.microsoft.com/office/drawing/2014/main" id="{427BE848-BDD1-42A5-8C76-56783AB00CC5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" name="Google Shape;2042;p62">
                <a:extLst>
                  <a:ext uri="{FF2B5EF4-FFF2-40B4-BE49-F238E27FC236}">
                    <a16:creationId xmlns:a16="http://schemas.microsoft.com/office/drawing/2014/main" id="{ED1DDD36-313A-4E6B-B83A-647D80E53027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4F04C-F560-4B98-A81D-A85D9AD31342}"/>
                </a:ext>
              </a:extLst>
            </p:cNvPr>
            <p:cNvSpPr txBox="1"/>
            <p:nvPr/>
          </p:nvSpPr>
          <p:spPr>
            <a:xfrm>
              <a:off x="1161100" y="2025907"/>
              <a:ext cx="1518517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giờ</a:t>
              </a:r>
              <a:endParaRPr lang="en-US" sz="3733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5E2092-1658-4544-AC6C-BF336C3BF9A3}"/>
              </a:ext>
            </a:extLst>
          </p:cNvPr>
          <p:cNvGrpSpPr/>
          <p:nvPr/>
        </p:nvGrpSpPr>
        <p:grpSpPr>
          <a:xfrm>
            <a:off x="6453109" y="2871006"/>
            <a:ext cx="4127855" cy="2001557"/>
            <a:chOff x="3410670" y="1766259"/>
            <a:chExt cx="2385053" cy="1501168"/>
          </a:xfrm>
        </p:grpSpPr>
        <p:grpSp>
          <p:nvGrpSpPr>
            <p:cNvPr id="42" name="Google Shape;2037;p62">
              <a:extLst>
                <a:ext uri="{FF2B5EF4-FFF2-40B4-BE49-F238E27FC236}">
                  <a16:creationId xmlns:a16="http://schemas.microsoft.com/office/drawing/2014/main" id="{5CC7322D-77FE-4427-9FD3-5D94F449ACA9}"/>
                </a:ext>
              </a:extLst>
            </p:cNvPr>
            <p:cNvGrpSpPr/>
            <p:nvPr/>
          </p:nvGrpSpPr>
          <p:grpSpPr>
            <a:xfrm>
              <a:off x="3410670" y="1766259"/>
              <a:ext cx="2254779" cy="1501168"/>
              <a:chOff x="5639368" y="2405490"/>
              <a:chExt cx="1383252" cy="1158637"/>
            </a:xfrm>
          </p:grpSpPr>
          <p:sp>
            <p:nvSpPr>
              <p:cNvPr id="44" name="Google Shape;2038;p62">
                <a:extLst>
                  <a:ext uri="{FF2B5EF4-FFF2-40B4-BE49-F238E27FC236}">
                    <a16:creationId xmlns:a16="http://schemas.microsoft.com/office/drawing/2014/main" id="{66C3E59D-B2D3-4B08-856A-5FCE4A209CBC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" name="Google Shape;2039;p62">
                <a:extLst>
                  <a:ext uri="{FF2B5EF4-FFF2-40B4-BE49-F238E27FC236}">
                    <a16:creationId xmlns:a16="http://schemas.microsoft.com/office/drawing/2014/main" id="{D842545B-8680-48B8-A5F2-BC0270273D64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6" name="Google Shape;2040;p62">
                <a:extLst>
                  <a:ext uri="{FF2B5EF4-FFF2-40B4-BE49-F238E27FC236}">
                    <a16:creationId xmlns:a16="http://schemas.microsoft.com/office/drawing/2014/main" id="{F233A6D2-A16A-4E23-8080-F2EB176CC7D4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" name="Google Shape;2041;p62">
                <a:extLst>
                  <a:ext uri="{FF2B5EF4-FFF2-40B4-BE49-F238E27FC236}">
                    <a16:creationId xmlns:a16="http://schemas.microsoft.com/office/drawing/2014/main" id="{C205F24C-2ADC-4BE1-A530-0A19F4CAD626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" name="Google Shape;2042;p62">
                <a:extLst>
                  <a:ext uri="{FF2B5EF4-FFF2-40B4-BE49-F238E27FC236}">
                    <a16:creationId xmlns:a16="http://schemas.microsoft.com/office/drawing/2014/main" id="{3C7A6844-AC8E-411C-8272-FCB387BE51F5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E88BBE-F1A1-4A03-A35C-7775C1B0701F}"/>
                </a:ext>
              </a:extLst>
            </p:cNvPr>
            <p:cNvSpPr txBox="1"/>
            <p:nvPr/>
          </p:nvSpPr>
          <p:spPr>
            <a:xfrm>
              <a:off x="3733011" y="2115357"/>
              <a:ext cx="2062712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cực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bài</a:t>
              </a:r>
              <a:endParaRPr lang="en-US" sz="3733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8BC030-4EFB-462B-BF8E-68A6E46FE864}"/>
              </a:ext>
            </a:extLst>
          </p:cNvPr>
          <p:cNvGrpSpPr/>
          <p:nvPr/>
        </p:nvGrpSpPr>
        <p:grpSpPr>
          <a:xfrm>
            <a:off x="8022638" y="4849518"/>
            <a:ext cx="3957237" cy="2173625"/>
            <a:chOff x="5771115" y="1724111"/>
            <a:chExt cx="2254779" cy="1630218"/>
          </a:xfrm>
        </p:grpSpPr>
        <p:grpSp>
          <p:nvGrpSpPr>
            <p:cNvPr id="50" name="Google Shape;2037;p62">
              <a:extLst>
                <a:ext uri="{FF2B5EF4-FFF2-40B4-BE49-F238E27FC236}">
                  <a16:creationId xmlns:a16="http://schemas.microsoft.com/office/drawing/2014/main" id="{5FA11FBC-1D37-4CB4-886D-6ACD30B662F9}"/>
                </a:ext>
              </a:extLst>
            </p:cNvPr>
            <p:cNvGrpSpPr/>
            <p:nvPr/>
          </p:nvGrpSpPr>
          <p:grpSpPr>
            <a:xfrm>
              <a:off x="5771115" y="1724111"/>
              <a:ext cx="2254779" cy="1501168"/>
              <a:chOff x="5639368" y="2405490"/>
              <a:chExt cx="1383252" cy="1158637"/>
            </a:xfrm>
            <a:solidFill>
              <a:schemeClr val="accent4"/>
            </a:solidFill>
          </p:grpSpPr>
          <p:sp>
            <p:nvSpPr>
              <p:cNvPr id="52" name="Google Shape;2038;p62">
                <a:extLst>
                  <a:ext uri="{FF2B5EF4-FFF2-40B4-BE49-F238E27FC236}">
                    <a16:creationId xmlns:a16="http://schemas.microsoft.com/office/drawing/2014/main" id="{B311A772-7764-408B-9A1B-1C28C06D96FF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2039;p62">
                <a:extLst>
                  <a:ext uri="{FF2B5EF4-FFF2-40B4-BE49-F238E27FC236}">
                    <a16:creationId xmlns:a16="http://schemas.microsoft.com/office/drawing/2014/main" id="{82EB1C47-05B5-49D8-B5A4-C797460810F4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2040;p62">
                <a:extLst>
                  <a:ext uri="{FF2B5EF4-FFF2-40B4-BE49-F238E27FC236}">
                    <a16:creationId xmlns:a16="http://schemas.microsoft.com/office/drawing/2014/main" id="{6F9E285E-96B9-4ED6-8515-C6BF0486F7C5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2041;p62">
                <a:extLst>
                  <a:ext uri="{FF2B5EF4-FFF2-40B4-BE49-F238E27FC236}">
                    <a16:creationId xmlns:a16="http://schemas.microsoft.com/office/drawing/2014/main" id="{5616B33D-2309-4629-B1FA-4A0E18BCDBF1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2042;p62">
                <a:extLst>
                  <a:ext uri="{FF2B5EF4-FFF2-40B4-BE49-F238E27FC236}">
                    <a16:creationId xmlns:a16="http://schemas.microsoft.com/office/drawing/2014/main" id="{8F581960-6287-4908-8B37-0B605E8F4A70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85D6A9-16B8-4E5A-BADD-214986457200}"/>
                </a:ext>
              </a:extLst>
            </p:cNvPr>
            <p:cNvSpPr txBox="1"/>
            <p:nvPr/>
          </p:nvSpPr>
          <p:spPr>
            <a:xfrm>
              <a:off x="6052225" y="2003960"/>
              <a:ext cx="1923083" cy="135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3700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cực</a:t>
              </a:r>
              <a:r>
                <a:rPr lang="en-US" sz="3700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700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700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700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3700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động</a:t>
              </a:r>
              <a:endParaRPr lang="en-US" sz="3700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0FB780-BE6F-4EF4-8D97-1A80490D2E1B}"/>
              </a:ext>
            </a:extLst>
          </p:cNvPr>
          <p:cNvGrpSpPr/>
          <p:nvPr/>
        </p:nvGrpSpPr>
        <p:grpSpPr>
          <a:xfrm>
            <a:off x="245203" y="4860716"/>
            <a:ext cx="3443627" cy="2001557"/>
            <a:chOff x="898490" y="3503316"/>
            <a:chExt cx="2309193" cy="1501168"/>
          </a:xfrm>
        </p:grpSpPr>
        <p:grpSp>
          <p:nvGrpSpPr>
            <p:cNvPr id="58" name="Google Shape;2037;p62">
              <a:extLst>
                <a:ext uri="{FF2B5EF4-FFF2-40B4-BE49-F238E27FC236}">
                  <a16:creationId xmlns:a16="http://schemas.microsoft.com/office/drawing/2014/main" id="{24F66FA4-4877-4960-9014-93C05844C66B}"/>
                </a:ext>
              </a:extLst>
            </p:cNvPr>
            <p:cNvGrpSpPr/>
            <p:nvPr/>
          </p:nvGrpSpPr>
          <p:grpSpPr>
            <a:xfrm>
              <a:off x="898490" y="3503316"/>
              <a:ext cx="2254779" cy="1501168"/>
              <a:chOff x="5639368" y="2405490"/>
              <a:chExt cx="1383252" cy="1158637"/>
            </a:xfrm>
          </p:grpSpPr>
          <p:sp>
            <p:nvSpPr>
              <p:cNvPr id="60" name="Google Shape;2038;p62">
                <a:extLst>
                  <a:ext uri="{FF2B5EF4-FFF2-40B4-BE49-F238E27FC236}">
                    <a16:creationId xmlns:a16="http://schemas.microsoft.com/office/drawing/2014/main" id="{8B345B87-3CB9-4419-A1EF-C9767F81CA7B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2039;p62">
                <a:extLst>
                  <a:ext uri="{FF2B5EF4-FFF2-40B4-BE49-F238E27FC236}">
                    <a16:creationId xmlns:a16="http://schemas.microsoft.com/office/drawing/2014/main" id="{44951028-D766-4A95-96C6-A26A727CC2B2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" name="Google Shape;2040;p62">
                <a:extLst>
                  <a:ext uri="{FF2B5EF4-FFF2-40B4-BE49-F238E27FC236}">
                    <a16:creationId xmlns:a16="http://schemas.microsoft.com/office/drawing/2014/main" id="{E2D95B41-92CB-4470-8FB1-944E97A3F8E0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2041;p62">
                <a:extLst>
                  <a:ext uri="{FF2B5EF4-FFF2-40B4-BE49-F238E27FC236}">
                    <a16:creationId xmlns:a16="http://schemas.microsoft.com/office/drawing/2014/main" id="{867C41AA-6EF0-4562-A60C-00F1D066B475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2042;p62">
                <a:extLst>
                  <a:ext uri="{FF2B5EF4-FFF2-40B4-BE49-F238E27FC236}">
                    <a16:creationId xmlns:a16="http://schemas.microsoft.com/office/drawing/2014/main" id="{89A8E4F9-77E8-4C77-A467-236E507F2D1C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F77A090-7BE9-4C5E-8D7F-D1B718F0CA1A}"/>
                </a:ext>
              </a:extLst>
            </p:cNvPr>
            <p:cNvSpPr txBox="1"/>
            <p:nvPr/>
          </p:nvSpPr>
          <p:spPr>
            <a:xfrm>
              <a:off x="1271454" y="3849569"/>
              <a:ext cx="193622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tiến</a:t>
              </a:r>
              <a:r>
                <a:rPr lang="en-US" sz="3733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bộ</a:t>
              </a:r>
              <a:endParaRPr lang="en-US" sz="3733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441FDF-11D9-4386-91FF-961CC2D86947}"/>
              </a:ext>
            </a:extLst>
          </p:cNvPr>
          <p:cNvGrpSpPr/>
          <p:nvPr/>
        </p:nvGrpSpPr>
        <p:grpSpPr>
          <a:xfrm>
            <a:off x="3989890" y="4852055"/>
            <a:ext cx="3930864" cy="2197170"/>
            <a:chOff x="3384301" y="3522214"/>
            <a:chExt cx="2337557" cy="1647877"/>
          </a:xfrm>
        </p:grpSpPr>
        <p:grpSp>
          <p:nvGrpSpPr>
            <p:cNvPr id="66" name="Google Shape;2037;p62">
              <a:extLst>
                <a:ext uri="{FF2B5EF4-FFF2-40B4-BE49-F238E27FC236}">
                  <a16:creationId xmlns:a16="http://schemas.microsoft.com/office/drawing/2014/main" id="{9FE5641C-27CE-4C4D-89AD-25A7FD6343E4}"/>
                </a:ext>
              </a:extLst>
            </p:cNvPr>
            <p:cNvGrpSpPr/>
            <p:nvPr/>
          </p:nvGrpSpPr>
          <p:grpSpPr>
            <a:xfrm>
              <a:off x="3418134" y="3522214"/>
              <a:ext cx="2254779" cy="1501168"/>
              <a:chOff x="5639368" y="2405490"/>
              <a:chExt cx="1383252" cy="1158637"/>
            </a:xfrm>
          </p:grpSpPr>
          <p:sp>
            <p:nvSpPr>
              <p:cNvPr id="68" name="Google Shape;2038;p62">
                <a:extLst>
                  <a:ext uri="{FF2B5EF4-FFF2-40B4-BE49-F238E27FC236}">
                    <a16:creationId xmlns:a16="http://schemas.microsoft.com/office/drawing/2014/main" id="{FC6130AB-3255-41E0-8162-D6053BC1A7F5}"/>
                  </a:ext>
                </a:extLst>
              </p:cNvPr>
              <p:cNvSpPr/>
              <p:nvPr/>
            </p:nvSpPr>
            <p:spPr>
              <a:xfrm>
                <a:off x="5752064" y="2461449"/>
                <a:ext cx="1160152" cy="1102676"/>
              </a:xfrm>
              <a:custGeom>
                <a:avLst/>
                <a:gdLst/>
                <a:ahLst/>
                <a:cxnLst/>
                <a:rect l="l" t="t" r="r" b="b"/>
                <a:pathLst>
                  <a:path w="31347" h="29794" extrusionOk="0">
                    <a:moveTo>
                      <a:pt x="1" y="0"/>
                    </a:moveTo>
                    <a:lnTo>
                      <a:pt x="1" y="29793"/>
                    </a:lnTo>
                    <a:lnTo>
                      <a:pt x="22376" y="29793"/>
                    </a:lnTo>
                    <a:lnTo>
                      <a:pt x="31346" y="20802"/>
                    </a:lnTo>
                    <a:lnTo>
                      <a:pt x="31346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" name="Google Shape;2039;p62">
                <a:extLst>
                  <a:ext uri="{FF2B5EF4-FFF2-40B4-BE49-F238E27FC236}">
                    <a16:creationId xmlns:a16="http://schemas.microsoft.com/office/drawing/2014/main" id="{4D16F2FC-2582-42B4-97BB-329B87E93C94}"/>
                  </a:ext>
                </a:extLst>
              </p:cNvPr>
              <p:cNvSpPr/>
              <p:nvPr/>
            </p:nvSpPr>
            <p:spPr>
              <a:xfrm>
                <a:off x="6580165" y="3231333"/>
                <a:ext cx="332054" cy="332794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8992" extrusionOk="0">
                    <a:moveTo>
                      <a:pt x="1" y="0"/>
                    </a:moveTo>
                    <a:lnTo>
                      <a:pt x="1" y="8991"/>
                    </a:lnTo>
                    <a:lnTo>
                      <a:pt x="897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2040;p62">
                <a:extLst>
                  <a:ext uri="{FF2B5EF4-FFF2-40B4-BE49-F238E27FC236}">
                    <a16:creationId xmlns:a16="http://schemas.microsoft.com/office/drawing/2014/main" id="{B2DCA9BE-E5EF-47FD-A1DA-7B3CF550A759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rgbClr val="D2A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" name="Google Shape;2041;p62">
                <a:extLst>
                  <a:ext uri="{FF2B5EF4-FFF2-40B4-BE49-F238E27FC236}">
                    <a16:creationId xmlns:a16="http://schemas.microsoft.com/office/drawing/2014/main" id="{304206F4-5665-4FD2-9743-B300154EF95D}"/>
                  </a:ext>
                </a:extLst>
              </p:cNvPr>
              <p:cNvSpPr/>
              <p:nvPr/>
            </p:nvSpPr>
            <p:spPr>
              <a:xfrm>
                <a:off x="5639368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6519" y="0"/>
                    </a:moveTo>
                    <a:lnTo>
                      <a:pt x="1" y="6498"/>
                    </a:lnTo>
                    <a:lnTo>
                      <a:pt x="2208" y="8705"/>
                    </a:lnTo>
                    <a:lnTo>
                      <a:pt x="8706" y="2207"/>
                    </a:lnTo>
                    <a:lnTo>
                      <a:pt x="651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2042;p62">
                <a:extLst>
                  <a:ext uri="{FF2B5EF4-FFF2-40B4-BE49-F238E27FC236}">
                    <a16:creationId xmlns:a16="http://schemas.microsoft.com/office/drawing/2014/main" id="{A56DB72E-146A-432B-9C92-483A69E4A26E}"/>
                  </a:ext>
                </a:extLst>
              </p:cNvPr>
              <p:cNvSpPr/>
              <p:nvPr/>
            </p:nvSpPr>
            <p:spPr>
              <a:xfrm>
                <a:off x="6700411" y="2405490"/>
                <a:ext cx="322209" cy="322209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8706" extrusionOk="0">
                    <a:moveTo>
                      <a:pt x="2208" y="0"/>
                    </a:moveTo>
                    <a:lnTo>
                      <a:pt x="1" y="2207"/>
                    </a:lnTo>
                    <a:lnTo>
                      <a:pt x="6499" y="8705"/>
                    </a:lnTo>
                    <a:lnTo>
                      <a:pt x="8706" y="6498"/>
                    </a:lnTo>
                    <a:lnTo>
                      <a:pt x="220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3B0C669-475E-4417-BE28-C25149413492}"/>
                </a:ext>
              </a:extLst>
            </p:cNvPr>
            <p:cNvSpPr txBox="1"/>
            <p:nvPr/>
          </p:nvSpPr>
          <p:spPr>
            <a:xfrm>
              <a:off x="3384301" y="3819722"/>
              <a:ext cx="2337557" cy="135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00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7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37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700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7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7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700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37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b="1" dirty="0" err="1">
                  <a:latin typeface="HP001 4 hàng" panose="020B0603050302020204" pitchFamily="34" charset="0"/>
                  <a:cs typeface="Times New Roman" panose="02020603050405020304" pitchFamily="18" charset="0"/>
                </a:rPr>
                <a:t>đủ</a:t>
              </a:r>
              <a:endParaRPr lang="en-US" sz="3700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97853" y="1000826"/>
            <a:ext cx="9539409" cy="1722119"/>
            <a:chOff x="692365" y="2188818"/>
            <a:chExt cx="7154557" cy="1291590"/>
          </a:xfrm>
        </p:grpSpPr>
        <p:sp>
          <p:nvSpPr>
            <p:cNvPr id="27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857882" y="2487586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86352C9-8F33-428B-9E4D-DA589B6C33B0}"/>
                </a:ext>
              </a:extLst>
            </p:cNvPr>
            <p:cNvGrpSpPr/>
            <p:nvPr/>
          </p:nvGrpSpPr>
          <p:grpSpPr>
            <a:xfrm>
              <a:off x="692365" y="2188818"/>
              <a:ext cx="1291590" cy="1291590"/>
              <a:chOff x="1250959" y="2077875"/>
              <a:chExt cx="1291590" cy="1291590"/>
            </a:xfrm>
          </p:grpSpPr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918E0CD4-4FBB-4963-A6E7-BE728E1B9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50959" y="2077875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BFA8F0-B8BA-4E02-B4E0-2E38B98D4640}"/>
                  </a:ext>
                </a:extLst>
              </p:cNvPr>
              <p:cNvSpPr txBox="1"/>
              <p:nvPr/>
            </p:nvSpPr>
            <p:spPr>
              <a:xfrm>
                <a:off x="1631711" y="2506080"/>
                <a:ext cx="73133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 b="1" dirty="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81E26D-6D80-45BD-9FC6-BC5DBE2CEAD4}"/>
                </a:ext>
              </a:extLst>
            </p:cNvPr>
            <p:cNvSpPr txBox="1"/>
            <p:nvPr/>
          </p:nvSpPr>
          <p:spPr>
            <a:xfrm>
              <a:off x="1687860" y="2568327"/>
              <a:ext cx="507143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 smtClean="0">
                  <a:latin typeface="UTM Brewers KT" panose="02040603050506020204" pitchFamily="18" charset="0"/>
                </a:rPr>
                <a:t>     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Sơ</a:t>
              </a:r>
              <a:r>
                <a:rPr lang="en-US" sz="40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kết</a:t>
              </a:r>
              <a:r>
                <a:rPr lang="en-US" sz="40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hoạt</a:t>
              </a:r>
              <a:r>
                <a:rPr lang="en-US" sz="40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động</a:t>
              </a:r>
              <a:r>
                <a:rPr lang="en-US" sz="40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tuần</a:t>
              </a:r>
              <a:r>
                <a:rPr lang="en-US" sz="4267" b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>
                  <a:solidFill>
                    <a:srgbClr val="FF0000"/>
                  </a:solidFill>
                  <a:latin typeface="HP001 4 hàng" panose="020B0603050302020204" pitchFamily="34" charset="0"/>
                </a:rPr>
                <a:t>7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D39A651-97D9-4175-8EB2-389809CCB90A}"/>
              </a:ext>
            </a:extLst>
          </p:cNvPr>
          <p:cNvSpPr txBox="1"/>
          <p:nvPr/>
        </p:nvSpPr>
        <p:spPr>
          <a:xfrm>
            <a:off x="3007475" y="2343580"/>
            <a:ext cx="624967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Những</a:t>
            </a:r>
            <a:r>
              <a:rPr lang="en-US" sz="4200" b="1" dirty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điều</a:t>
            </a:r>
            <a:r>
              <a:rPr lang="en-US" sz="4200" b="1" dirty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 smtClean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cần</a:t>
            </a:r>
            <a:r>
              <a:rPr lang="en-US" sz="4200" b="1" dirty="0" smtClean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 smtClean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cố</a:t>
            </a:r>
            <a:r>
              <a:rPr lang="en-US" sz="4200" b="1" dirty="0" smtClean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 smtClean="0">
                <a:solidFill>
                  <a:schemeClr val="accent4">
                    <a:lumMod val="50000"/>
                  </a:schemeClr>
                </a:solidFill>
                <a:latin typeface="HP001 4 hàng" panose="020B0603050302020204" pitchFamily="34" charset="0"/>
              </a:rPr>
              <a:t>gắng</a:t>
            </a:r>
            <a:endParaRPr lang="en-US" sz="4200" b="1" dirty="0">
              <a:solidFill>
                <a:schemeClr val="accent4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CF6D9D6-22B6-449D-985D-B0E65D3E5AFB}"/>
              </a:ext>
            </a:extLst>
          </p:cNvPr>
          <p:cNvGrpSpPr/>
          <p:nvPr/>
        </p:nvGrpSpPr>
        <p:grpSpPr>
          <a:xfrm>
            <a:off x="4007626" y="2907662"/>
            <a:ext cx="3764924" cy="3764924"/>
            <a:chOff x="3110678" y="1382272"/>
            <a:chExt cx="2823693" cy="2823693"/>
          </a:xfrm>
        </p:grpSpPr>
        <p:pic>
          <p:nvPicPr>
            <p:cNvPr id="74" name="Picture 73" descr="Shape, circle&#10;&#10;Description automatically generated">
              <a:extLst>
                <a:ext uri="{FF2B5EF4-FFF2-40B4-BE49-F238E27FC236}">
                  <a16:creationId xmlns:a16="http://schemas.microsoft.com/office/drawing/2014/main" id="{B8CBEBB8-50A7-4CF8-86F8-DC0637EC2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1094" y1="31406" x2="12031" y2="33125"/>
                          <a14:foregroundMark x1="10313" y1="38281" x2="11250" y2="39531"/>
                          <a14:foregroundMark x1="73594" y1="14375" x2="74844" y2="15313"/>
                          <a14:foregroundMark x1="79375" y1="17656" x2="80781" y2="20469"/>
                          <a14:foregroundMark x1="86406" y1="70469" x2="86563" y2="71719"/>
                          <a14:foregroundMark x1="85625" y1="74688" x2="84531" y2="76563"/>
                          <a14:foregroundMark x1="15000" y1="74219" x2="17344" y2="75625"/>
                          <a14:foregroundMark x1="19844" y1="79063" x2="21250" y2="798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0678" y="1382272"/>
              <a:ext cx="2823693" cy="282369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0999326-18E4-4DDE-AD08-43BEAE6295BF}"/>
                </a:ext>
              </a:extLst>
            </p:cNvPr>
            <p:cNvSpPr txBox="1"/>
            <p:nvPr/>
          </p:nvSpPr>
          <p:spPr>
            <a:xfrm>
              <a:off x="3619765" y="2023753"/>
              <a:ext cx="191422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giờ</a:t>
              </a:r>
              <a:r>
                <a:rPr lang="en-US" sz="3733" b="1" dirty="0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học</a:t>
              </a:r>
              <a:endParaRPr lang="en-US" sz="3733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240F493-AD25-4F86-958F-EBE5A104EF24}"/>
              </a:ext>
            </a:extLst>
          </p:cNvPr>
          <p:cNvGrpSpPr/>
          <p:nvPr/>
        </p:nvGrpSpPr>
        <p:grpSpPr>
          <a:xfrm>
            <a:off x="7566488" y="2858633"/>
            <a:ext cx="3764924" cy="3764924"/>
            <a:chOff x="5542784" y="1480267"/>
            <a:chExt cx="2823693" cy="2823693"/>
          </a:xfrm>
        </p:grpSpPr>
        <p:pic>
          <p:nvPicPr>
            <p:cNvPr id="77" name="Picture 76" descr="Shape, circle&#10;&#10;Description automatically generated">
              <a:extLst>
                <a:ext uri="{FF2B5EF4-FFF2-40B4-BE49-F238E27FC236}">
                  <a16:creationId xmlns:a16="http://schemas.microsoft.com/office/drawing/2014/main" id="{61685632-E4D0-42E3-BCDC-1F389D02E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1094" y1="31406" x2="12031" y2="33125"/>
                          <a14:foregroundMark x1="10313" y1="38281" x2="11250" y2="39531"/>
                          <a14:foregroundMark x1="73594" y1="14375" x2="74844" y2="15313"/>
                          <a14:foregroundMark x1="79375" y1="17656" x2="80781" y2="20469"/>
                          <a14:foregroundMark x1="86406" y1="70469" x2="86563" y2="71719"/>
                          <a14:foregroundMark x1="85625" y1="74688" x2="84531" y2="76563"/>
                          <a14:foregroundMark x1="15000" y1="74219" x2="17344" y2="75625"/>
                          <a14:foregroundMark x1="19844" y1="79063" x2="21250" y2="798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42784" y="1480267"/>
              <a:ext cx="2823693" cy="28236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269716B-9726-4343-9903-A5823C26E86F}"/>
                </a:ext>
              </a:extLst>
            </p:cNvPr>
            <p:cNvSpPr txBox="1"/>
            <p:nvPr/>
          </p:nvSpPr>
          <p:spPr>
            <a:xfrm>
              <a:off x="5948127" y="2514375"/>
              <a:ext cx="219583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Vui chơi </a:t>
              </a:r>
              <a:endParaRPr lang="en-US" sz="3733" b="1" dirty="0" smtClean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733" b="1" smtClean="0">
                  <a:latin typeface="HP001 4 hàng" panose="020B0603050302020204" pitchFamily="34" charset="0"/>
                  <a:cs typeface="Times New Roman" panose="02020603050405020304" pitchFamily="18" charset="0"/>
                </a:rPr>
                <a:t>an toàn</a:t>
              </a:r>
              <a:endParaRPr lang="en-US" sz="3733" b="1" dirty="0"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9" name="Picture 78" descr="Shape, circle&#10;&#10;Description automatically generated">
            <a:extLst>
              <a:ext uri="{FF2B5EF4-FFF2-40B4-BE49-F238E27FC236}">
                <a16:creationId xmlns:a16="http://schemas.microsoft.com/office/drawing/2014/main" id="{B8CBEBB8-50A7-4CF8-86F8-DC0637EC2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1094" y1="31406" x2="12031" y2="33125"/>
                        <a14:foregroundMark x1="10313" y1="38281" x2="11250" y2="39531"/>
                        <a14:foregroundMark x1="73594" y1="14375" x2="74844" y2="15313"/>
                        <a14:foregroundMark x1="79375" y1="17656" x2="80781" y2="20469"/>
                        <a14:foregroundMark x1="86406" y1="70469" x2="86563" y2="71719"/>
                        <a14:foregroundMark x1="85625" y1="74688" x2="84531" y2="76563"/>
                        <a14:foregroundMark x1="15000" y1="74219" x2="17344" y2="75625"/>
                        <a14:foregroundMark x1="19844" y1="79063" x2="21250" y2="79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64" y="2917059"/>
            <a:ext cx="3764924" cy="376492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0999326-18E4-4DDE-AD08-43BEAE6295BF}"/>
              </a:ext>
            </a:extLst>
          </p:cNvPr>
          <p:cNvSpPr txBox="1"/>
          <p:nvPr/>
        </p:nvSpPr>
        <p:spPr>
          <a:xfrm>
            <a:off x="1109508" y="4050196"/>
            <a:ext cx="2685606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733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nói</a:t>
            </a:r>
            <a:r>
              <a:rPr lang="en-US" sz="3733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733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riêng</a:t>
            </a:r>
            <a:endParaRPr lang="en-US" sz="3733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13" y="1215030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2D1421DC-2388-4D50-A2BD-3A9D58D9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2556889"/>
            <a:ext cx="109459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những hiểu biết của em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cách phòng tránh bị lạc, bị bắt cóc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D6F8C8-2713-4D55-B1C0-618D2E6A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80" y="3823608"/>
            <a:ext cx="12192000" cy="3086253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88" y="3928144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468;p22"/>
          <p:cNvGrpSpPr>
            <a:grpSpLocks/>
          </p:cNvGrpSpPr>
          <p:nvPr/>
        </p:nvGrpSpPr>
        <p:grpSpPr bwMode="auto">
          <a:xfrm>
            <a:off x="1157699" y="3724957"/>
            <a:ext cx="404813" cy="700088"/>
            <a:chOff x="1689271" y="684050"/>
            <a:chExt cx="959791" cy="1660885"/>
          </a:xfrm>
        </p:grpSpPr>
        <p:sp>
          <p:nvSpPr>
            <p:cNvPr id="12" name="Google Shape;469;p22">
              <a:extLst/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70;p22">
              <a:extLst/>
            </p:cNvPr>
            <p:cNvSpPr/>
            <p:nvPr/>
          </p:nvSpPr>
          <p:spPr>
            <a:xfrm>
              <a:off x="1757021" y="751841"/>
              <a:ext cx="831819" cy="1514003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71;p22">
              <a:extLst/>
            </p:cNvPr>
            <p:cNvSpPr/>
            <p:nvPr/>
          </p:nvSpPr>
          <p:spPr>
            <a:xfrm>
              <a:off x="1851119" y="1335600"/>
              <a:ext cx="323694" cy="214671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72;p22">
              <a:extLst/>
            </p:cNvPr>
            <p:cNvSpPr/>
            <p:nvPr/>
          </p:nvSpPr>
          <p:spPr>
            <a:xfrm>
              <a:off x="2351714" y="751841"/>
              <a:ext cx="218305" cy="1510238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73;p22">
              <a:extLst/>
            </p:cNvPr>
            <p:cNvSpPr/>
            <p:nvPr/>
          </p:nvSpPr>
          <p:spPr>
            <a:xfrm>
              <a:off x="2250091" y="1222614"/>
              <a:ext cx="71513" cy="86621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74;p22">
              <a:extLst/>
            </p:cNvPr>
            <p:cNvSpPr/>
            <p:nvPr/>
          </p:nvSpPr>
          <p:spPr>
            <a:xfrm>
              <a:off x="2182341" y="1230147"/>
              <a:ext cx="71513" cy="79089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75;p22">
              <a:extLst/>
            </p:cNvPr>
            <p:cNvSpPr/>
            <p:nvPr/>
          </p:nvSpPr>
          <p:spPr>
            <a:xfrm>
              <a:off x="1967798" y="1068200"/>
              <a:ext cx="146793" cy="143115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76;p22">
              <a:extLst/>
            </p:cNvPr>
            <p:cNvSpPr/>
            <p:nvPr/>
          </p:nvSpPr>
          <p:spPr>
            <a:xfrm>
              <a:off x="2035548" y="1079500"/>
              <a:ext cx="63987" cy="60259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77;p22">
              <a:extLst/>
            </p:cNvPr>
            <p:cNvSpPr/>
            <p:nvPr/>
          </p:nvSpPr>
          <p:spPr>
            <a:xfrm>
              <a:off x="1982854" y="1139759"/>
              <a:ext cx="67750" cy="67791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78;p22">
              <a:extLst/>
            </p:cNvPr>
            <p:cNvSpPr/>
            <p:nvPr/>
          </p:nvSpPr>
          <p:spPr>
            <a:xfrm>
              <a:off x="2306548" y="1064435"/>
              <a:ext cx="139265" cy="135582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79;p22">
              <a:extLst/>
            </p:cNvPr>
            <p:cNvSpPr/>
            <p:nvPr/>
          </p:nvSpPr>
          <p:spPr>
            <a:xfrm>
              <a:off x="2088242" y="1203782"/>
              <a:ext cx="278527" cy="3389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0;p22">
              <a:extLst/>
            </p:cNvPr>
            <p:cNvSpPr/>
            <p:nvPr/>
          </p:nvSpPr>
          <p:spPr>
            <a:xfrm>
              <a:off x="1907576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1;p22">
              <a:extLst/>
            </p:cNvPr>
            <p:cNvSpPr/>
            <p:nvPr/>
          </p:nvSpPr>
          <p:spPr>
            <a:xfrm>
              <a:off x="2381825" y="1230147"/>
              <a:ext cx="124209" cy="9792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6" name="Google Shape;516;p22"/>
          <p:cNvGrpSpPr>
            <a:grpSpLocks/>
          </p:cNvGrpSpPr>
          <p:nvPr/>
        </p:nvGrpSpPr>
        <p:grpSpPr bwMode="auto">
          <a:xfrm>
            <a:off x="1767294" y="4514301"/>
            <a:ext cx="569913" cy="685800"/>
            <a:chOff x="3368409" y="1154615"/>
            <a:chExt cx="994364" cy="1195950"/>
          </a:xfrm>
        </p:grpSpPr>
        <p:sp>
          <p:nvSpPr>
            <p:cNvPr id="27" name="Google Shape;517;p22">
              <a:extLst/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518;p22">
              <a:extLst/>
            </p:cNvPr>
            <p:cNvSpPr/>
            <p:nvPr/>
          </p:nvSpPr>
          <p:spPr>
            <a:xfrm>
              <a:off x="3415497" y="1204446"/>
              <a:ext cx="897420" cy="108798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519;p22">
              <a:extLst/>
            </p:cNvPr>
            <p:cNvSpPr/>
            <p:nvPr/>
          </p:nvSpPr>
          <p:spPr>
            <a:xfrm>
              <a:off x="3565067" y="1547728"/>
              <a:ext cx="227125" cy="307294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520;p22">
              <a:extLst/>
            </p:cNvPr>
            <p:cNvSpPr/>
            <p:nvPr/>
          </p:nvSpPr>
          <p:spPr>
            <a:xfrm>
              <a:off x="3770033" y="1204446"/>
              <a:ext cx="440400" cy="769616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521;p22">
              <a:extLst/>
            </p:cNvPr>
            <p:cNvSpPr/>
            <p:nvPr/>
          </p:nvSpPr>
          <p:spPr>
            <a:xfrm>
              <a:off x="4143957" y="1918694"/>
              <a:ext cx="132951" cy="63674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522;p22">
              <a:extLst/>
            </p:cNvPr>
            <p:cNvSpPr/>
            <p:nvPr/>
          </p:nvSpPr>
          <p:spPr>
            <a:xfrm>
              <a:off x="3545677" y="1971295"/>
              <a:ext cx="758929" cy="321135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523;p22">
              <a:extLst/>
            </p:cNvPr>
            <p:cNvSpPr/>
            <p:nvPr/>
          </p:nvSpPr>
          <p:spPr>
            <a:xfrm>
              <a:off x="4044244" y="1470213"/>
              <a:ext cx="116332" cy="243619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524;p22">
              <a:extLst/>
            </p:cNvPr>
            <p:cNvSpPr/>
            <p:nvPr/>
          </p:nvSpPr>
          <p:spPr>
            <a:xfrm>
              <a:off x="4121798" y="1470213"/>
              <a:ext cx="66476" cy="235315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525;p22">
              <a:extLst/>
            </p:cNvPr>
            <p:cNvSpPr/>
            <p:nvPr/>
          </p:nvSpPr>
          <p:spPr>
            <a:xfrm>
              <a:off x="4024856" y="1741516"/>
              <a:ext cx="63705" cy="66442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526;p22">
              <a:extLst/>
            </p:cNvPr>
            <p:cNvSpPr/>
            <p:nvPr/>
          </p:nvSpPr>
          <p:spPr>
            <a:xfrm>
              <a:off x="4033164" y="1755359"/>
              <a:ext cx="69246" cy="63672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527;p22">
              <a:extLst/>
            </p:cNvPr>
            <p:cNvSpPr/>
            <p:nvPr/>
          </p:nvSpPr>
          <p:spPr>
            <a:xfrm>
              <a:off x="3958380" y="1838411"/>
              <a:ext cx="38777" cy="27684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528;p22">
              <a:extLst/>
            </p:cNvPr>
            <p:cNvSpPr/>
            <p:nvPr/>
          </p:nvSpPr>
          <p:spPr>
            <a:xfrm>
              <a:off x="3961149" y="1832875"/>
              <a:ext cx="80325" cy="35988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529;p22">
              <a:extLst/>
            </p:cNvPr>
            <p:cNvSpPr/>
            <p:nvPr/>
          </p:nvSpPr>
          <p:spPr>
            <a:xfrm>
              <a:off x="4276908" y="1954684"/>
              <a:ext cx="11079" cy="16610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530;p22">
              <a:extLst/>
            </p:cNvPr>
            <p:cNvSpPr/>
            <p:nvPr/>
          </p:nvSpPr>
          <p:spPr>
            <a:xfrm>
              <a:off x="4102411" y="1982368"/>
              <a:ext cx="96943" cy="58136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531;p22">
              <a:extLst/>
            </p:cNvPr>
            <p:cNvSpPr/>
            <p:nvPr/>
          </p:nvSpPr>
          <p:spPr>
            <a:xfrm>
              <a:off x="4188274" y="1954684"/>
              <a:ext cx="110793" cy="80283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532;p22">
              <a:extLst/>
            </p:cNvPr>
            <p:cNvSpPr/>
            <p:nvPr/>
          </p:nvSpPr>
          <p:spPr>
            <a:xfrm>
              <a:off x="4299066" y="2043273"/>
              <a:ext cx="8310" cy="5813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533;p22">
              <a:extLst/>
            </p:cNvPr>
            <p:cNvSpPr/>
            <p:nvPr/>
          </p:nvSpPr>
          <p:spPr>
            <a:xfrm>
              <a:off x="4116259" y="2068188"/>
              <a:ext cx="74786" cy="52601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534;p22">
              <a:extLst/>
            </p:cNvPr>
            <p:cNvSpPr/>
            <p:nvPr/>
          </p:nvSpPr>
          <p:spPr>
            <a:xfrm>
              <a:off x="4171655" y="2043273"/>
              <a:ext cx="132951" cy="77515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535;p22">
              <a:extLst/>
            </p:cNvPr>
            <p:cNvSpPr/>
            <p:nvPr/>
          </p:nvSpPr>
          <p:spPr>
            <a:xfrm>
              <a:off x="4285218" y="2137399"/>
              <a:ext cx="2769" cy="2768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536;p22">
              <a:extLst/>
            </p:cNvPr>
            <p:cNvSpPr/>
            <p:nvPr/>
          </p:nvSpPr>
          <p:spPr>
            <a:xfrm>
              <a:off x="4119029" y="2151240"/>
              <a:ext cx="33238" cy="2491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537;p22">
              <a:extLst/>
            </p:cNvPr>
            <p:cNvSpPr/>
            <p:nvPr/>
          </p:nvSpPr>
          <p:spPr>
            <a:xfrm>
              <a:off x="4121798" y="2137399"/>
              <a:ext cx="166189" cy="58136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538;p22">
              <a:extLst/>
            </p:cNvPr>
            <p:cNvSpPr/>
            <p:nvPr/>
          </p:nvSpPr>
          <p:spPr>
            <a:xfrm>
              <a:off x="3631542" y="1500666"/>
              <a:ext cx="63705" cy="47062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539;p22">
              <a:extLst/>
            </p:cNvPr>
            <p:cNvSpPr/>
            <p:nvPr/>
          </p:nvSpPr>
          <p:spPr>
            <a:xfrm>
              <a:off x="3836508" y="1484056"/>
              <a:ext cx="60936" cy="47062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540;p22">
              <a:extLst/>
            </p:cNvPr>
            <p:cNvSpPr/>
            <p:nvPr/>
          </p:nvSpPr>
          <p:spPr>
            <a:xfrm>
              <a:off x="3548448" y="1359477"/>
              <a:ext cx="119101" cy="119042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541;p22">
              <a:extLst/>
            </p:cNvPr>
            <p:cNvSpPr/>
            <p:nvPr/>
          </p:nvSpPr>
          <p:spPr>
            <a:xfrm>
              <a:off x="3548448" y="1359477"/>
              <a:ext cx="83094" cy="71978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542;p22">
              <a:extLst/>
            </p:cNvPr>
            <p:cNvSpPr/>
            <p:nvPr/>
          </p:nvSpPr>
          <p:spPr>
            <a:xfrm>
              <a:off x="3609384" y="1420382"/>
              <a:ext cx="58165" cy="58137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543;p22">
              <a:extLst/>
            </p:cNvPr>
            <p:cNvSpPr/>
            <p:nvPr/>
          </p:nvSpPr>
          <p:spPr>
            <a:xfrm>
              <a:off x="3869746" y="1351172"/>
              <a:ext cx="119101" cy="11904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" name="Google Shape;544;p22">
              <a:extLst/>
            </p:cNvPr>
            <p:cNvSpPr/>
            <p:nvPr/>
          </p:nvSpPr>
          <p:spPr>
            <a:xfrm>
              <a:off x="3869746" y="1351172"/>
              <a:ext cx="83094" cy="71978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545;p22">
              <a:extLst/>
            </p:cNvPr>
            <p:cNvSpPr/>
            <p:nvPr/>
          </p:nvSpPr>
          <p:spPr>
            <a:xfrm>
              <a:off x="3927911" y="1412077"/>
              <a:ext cx="60936" cy="58136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546;p22">
              <a:extLst/>
            </p:cNvPr>
            <p:cNvSpPr/>
            <p:nvPr/>
          </p:nvSpPr>
          <p:spPr>
            <a:xfrm>
              <a:off x="3634311" y="1470213"/>
              <a:ext cx="265902" cy="44294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547;p22">
              <a:extLst/>
            </p:cNvPr>
            <p:cNvSpPr/>
            <p:nvPr/>
          </p:nvSpPr>
          <p:spPr>
            <a:xfrm>
              <a:off x="3476433" y="1478519"/>
              <a:ext cx="88634" cy="71978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548;p22">
              <a:extLst/>
            </p:cNvPr>
            <p:cNvSpPr/>
            <p:nvPr/>
          </p:nvSpPr>
          <p:spPr>
            <a:xfrm>
              <a:off x="3983308" y="1450835"/>
              <a:ext cx="88634" cy="71978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9" name="Text Box 12">
            <a:extLst>
              <a:ext uri="{FF2B5EF4-FFF2-40B4-BE49-F238E27FC236}">
                <a16:creationId xmlns:a16="http://schemas.microsoft.com/office/drawing/2014/main" id="{21B76A3F-D6F4-47FC-A233-0BCC776D3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993" y="4743502"/>
            <a:ext cx="7939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1440"/>
              </a:spcBef>
            </a:pP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22">
            <a:extLst>
              <a:ext uri="{FF2B5EF4-FFF2-40B4-BE49-F238E27FC236}">
                <a16:creationId xmlns:a16="http://schemas.microsoft.com/office/drawing/2014/main" id="{D0BC540E-4D82-477D-A30A-32D8455D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133" y="1893661"/>
            <a:ext cx="8900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u="sng" dirty="0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968" y="626942"/>
            <a:ext cx="92879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sáu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háng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4000" b="1" kern="1200" err="1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kern="120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7CCCF3-537D-4F34-89EF-73E26822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73" y="32726"/>
            <a:ext cx="9566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080"/>
              </a:spcBef>
            </a:pP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kern="1200" dirty="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kern="1200" smtClean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kern="1200" smtClean="0">
                <a:solidFill>
                  <a:schemeClr val="accent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là mầm non của Đảng</a:t>
            </a:r>
            <a:endParaRPr lang="en-US" sz="4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550F16-1666-497A-B99D-00F2F6360A16}"/>
              </a:ext>
            </a:extLst>
          </p:cNvPr>
          <p:cNvGrpSpPr/>
          <p:nvPr/>
        </p:nvGrpSpPr>
        <p:grpSpPr>
          <a:xfrm>
            <a:off x="1120366" y="945328"/>
            <a:ext cx="9945480" cy="1722120"/>
            <a:chOff x="441380" y="1640281"/>
            <a:chExt cx="7459110" cy="1291590"/>
          </a:xfrm>
        </p:grpSpPr>
        <p:sp>
          <p:nvSpPr>
            <p:cNvPr id="21" name="Rectangle: Rounded Corners 128">
              <a:extLst>
                <a:ext uri="{FF2B5EF4-FFF2-40B4-BE49-F238E27FC236}">
                  <a16:creationId xmlns:a16="http://schemas.microsoft.com/office/drawing/2014/main" id="{57E90637-928B-4316-B207-1DAC58A4FCEF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86352C9-8F33-428B-9E4D-DA589B6C33B0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23" name="Picture 22" descr="Shape, circle&#10;&#10;Description automatically generated">
                <a:extLst>
                  <a:ext uri="{FF2B5EF4-FFF2-40B4-BE49-F238E27FC236}">
                    <a16:creationId xmlns:a16="http://schemas.microsoft.com/office/drawing/2014/main" id="{918E0CD4-4FBB-4963-A6E7-BE728E1B9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0BFA8F0-B8BA-4E02-B4E0-2E38B98D4640}"/>
                  </a:ext>
                </a:extLst>
              </p:cNvPr>
              <p:cNvSpPr txBox="1"/>
              <p:nvPr/>
            </p:nvSpPr>
            <p:spPr>
              <a:xfrm>
                <a:off x="1387879" y="1949444"/>
                <a:ext cx="73133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 b="1" dirty="0" smtClean="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02</a:t>
                </a:r>
                <a:endParaRPr lang="en-US" sz="3733" b="1" dirty="0">
                  <a:ln w="28575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SVN-Ziclets" panose="02000603000000000000" pitchFamily="2" charset="0"/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3FE6A49-6FD4-42FB-951C-60547749F6FE}"/>
              </a:ext>
            </a:extLst>
          </p:cNvPr>
          <p:cNvSpPr txBox="1"/>
          <p:nvPr/>
        </p:nvSpPr>
        <p:spPr>
          <a:xfrm>
            <a:off x="2093834" y="1471969"/>
            <a:ext cx="81312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latin typeface="UTM Brewers KT" panose="02040603050506020204" pitchFamily="18" charset="0"/>
              </a:rPr>
              <a:t>      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Kế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hoạch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tuần</a:t>
            </a:r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4" name="Google Shape;1593;p50"/>
          <p:cNvGrpSpPr/>
          <p:nvPr/>
        </p:nvGrpSpPr>
        <p:grpSpPr>
          <a:xfrm>
            <a:off x="164758" y="2575118"/>
            <a:ext cx="11766176" cy="3958000"/>
            <a:chOff x="1200938" y="1415750"/>
            <a:chExt cx="3006600" cy="29685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" name="Google Shape;1594;p50"/>
            <p:cNvSpPr/>
            <p:nvPr/>
          </p:nvSpPr>
          <p:spPr>
            <a:xfrm>
              <a:off x="1200938" y="1415750"/>
              <a:ext cx="3006600" cy="2968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595;p50"/>
            <p:cNvSpPr/>
            <p:nvPr/>
          </p:nvSpPr>
          <p:spPr>
            <a:xfrm>
              <a:off x="1247095" y="1594000"/>
              <a:ext cx="2901516" cy="2611500"/>
            </a:xfrm>
            <a:prstGeom prst="rect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0817" y="4493099"/>
            <a:ext cx="76753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290" y="5257151"/>
            <a:ext cx="114754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Xếp hàng vào lớp và ra về hàng một nghiêm túc</a:t>
            </a:r>
            <a:r>
              <a:rPr lang="vi-VN" sz="40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 smtClean="0">
              <a:latin typeface="HP001 4 hàng" panose="020B0603050302020204" pitchFamily="34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500906" y="5010394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8" name="Google Shape;1600;p50"/>
          <p:cNvSpPr txBox="1">
            <a:spLocks/>
          </p:cNvSpPr>
          <p:nvPr/>
        </p:nvSpPr>
        <p:spPr>
          <a:xfrm flipH="1">
            <a:off x="1040345" y="2677452"/>
            <a:ext cx="9152525" cy="7177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000" dirty="0" smtClean="0">
              <a:solidFill>
                <a:schemeClr val="accent5">
                  <a:lumMod val="75000"/>
                </a:schemeClr>
              </a:solidFill>
              <a:latin typeface="UTM Times" panose="02040603050506020204" pitchFamily="18" charset="0"/>
            </a:endParaRPr>
          </a:p>
        </p:txBody>
      </p:sp>
      <p:sp>
        <p:nvSpPr>
          <p:cNvPr id="39" name="Google Shape;1600;p50">
            <a:extLst>
              <a:ext uri="{FF2B5EF4-FFF2-40B4-BE49-F238E27FC236}">
                <a16:creationId xmlns:a16="http://schemas.microsoft.com/office/drawing/2014/main" id="{5ADD461A-14C4-4037-AB63-F46D5681B949}"/>
              </a:ext>
            </a:extLst>
          </p:cNvPr>
          <p:cNvSpPr txBox="1">
            <a:spLocks/>
          </p:cNvSpPr>
          <p:nvPr/>
        </p:nvSpPr>
        <p:spPr>
          <a:xfrm flipH="1">
            <a:off x="636112" y="3123724"/>
            <a:ext cx="11237438" cy="4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b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nội quy trường, lớp.</a:t>
            </a:r>
            <a:endParaRPr lang="vi-VN" sz="4000" b="1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472095" y="3273207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41" name="Flowchart: Connector 40"/>
          <p:cNvSpPr/>
          <p:nvPr/>
        </p:nvSpPr>
        <p:spPr>
          <a:xfrm>
            <a:off x="489138" y="4401718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Google Shape;1600;p50">
            <a:extLst>
              <a:ext uri="{FF2B5EF4-FFF2-40B4-BE49-F238E27FC236}">
                <a16:creationId xmlns:a16="http://schemas.microsoft.com/office/drawing/2014/main" id="{5ADD461A-14C4-4037-AB63-F46D5681B949}"/>
              </a:ext>
            </a:extLst>
          </p:cNvPr>
          <p:cNvSpPr txBox="1">
            <a:spLocks/>
          </p:cNvSpPr>
          <p:nvPr/>
        </p:nvSpPr>
        <p:spPr>
          <a:xfrm flipH="1">
            <a:off x="582914" y="3839988"/>
            <a:ext cx="10686397" cy="48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Tích cực trong học tập.</a:t>
            </a:r>
            <a:endParaRPr lang="vi-VN" sz="4000" b="1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472095" y="3850865"/>
            <a:ext cx="164017" cy="1524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3015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 animBg="1"/>
      <p:bldP spid="38" grpId="0"/>
      <p:bldP spid="39" grpId="0"/>
      <p:bldP spid="40" grpId="0" animBg="1"/>
      <p:bldP spid="41" grpId="0" animBg="1"/>
      <p:bldP spid="25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-yeu-hoa-binh-Nhac-be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5867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mYeuHoaBinh-V.A-324470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8" y="6072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TLLCDN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571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 descr="C:\Users\Administrator\Desktop\quoc-khan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1" y="1084264"/>
            <a:ext cx="8723313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41463" y="11114"/>
            <a:ext cx="9144000" cy="11318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600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en-US" alt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8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4484</TotalTime>
  <Words>1273</Words>
  <Application>Microsoft Office PowerPoint</Application>
  <PresentationFormat>Widescreen</PresentationFormat>
  <Paragraphs>270</Paragraphs>
  <Slides>29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等线</vt:lpstr>
      <vt:lpstr>Arial</vt:lpstr>
      <vt:lpstr>Cambria</vt:lpstr>
      <vt:lpstr>SVN-Ziclets</vt:lpstr>
      <vt:lpstr>zihun35hao-jindianyahei</vt:lpstr>
      <vt:lpstr>UTM Brewers KT</vt:lpstr>
      <vt:lpstr>.VnBlack</vt:lpstr>
      <vt:lpstr>Open Sans</vt:lpstr>
      <vt:lpstr>Courier New</vt:lpstr>
      <vt:lpstr>UTM Avo</vt:lpstr>
      <vt:lpstr>Nunito Light</vt:lpstr>
      <vt:lpstr>UTM Times</vt:lpstr>
      <vt:lpstr>Arial Unicode MS</vt:lpstr>
      <vt:lpstr>Calibri Light</vt:lpstr>
      <vt:lpstr>Times New Roman</vt:lpstr>
      <vt:lpstr>Algerian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306</cp:revision>
  <dcterms:created xsi:type="dcterms:W3CDTF">2021-11-01T08:16:43Z</dcterms:created>
  <dcterms:modified xsi:type="dcterms:W3CDTF">2024-10-24T11:53:57Z</dcterms:modified>
</cp:coreProperties>
</file>