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86" r:id="rId2"/>
    <p:sldId id="267" r:id="rId3"/>
    <p:sldId id="268" r:id="rId4"/>
    <p:sldId id="260" r:id="rId5"/>
    <p:sldId id="262" r:id="rId6"/>
    <p:sldId id="269" r:id="rId7"/>
    <p:sldId id="270" r:id="rId8"/>
    <p:sldId id="271" r:id="rId9"/>
    <p:sldId id="272" r:id="rId10"/>
    <p:sldId id="273" r:id="rId11"/>
    <p:sldId id="274" r:id="rId12"/>
    <p:sldId id="276" r:id="rId13"/>
    <p:sldId id="275" r:id="rId14"/>
    <p:sldId id="278" r:id="rId15"/>
    <p:sldId id="277" r:id="rId16"/>
    <p:sldId id="279" r:id="rId17"/>
    <p:sldId id="259" r:id="rId18"/>
    <p:sldId id="263" r:id="rId19"/>
    <p:sldId id="261" r:id="rId20"/>
    <p:sldId id="258" r:id="rId21"/>
    <p:sldId id="28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74" d="100"/>
          <a:sy n="74"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194A2-20A0-884A-8CBD-EB789078160B}" type="datetimeFigureOut">
              <a:rPr lang="x-none" smtClean="0"/>
              <a:t>08/04/2024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08640-F03A-484D-B012-B0D8DE0AD940}" type="slidenum">
              <a:rPr lang="x-none" smtClean="0"/>
              <a:t>‹#›</a:t>
            </a:fld>
            <a:endParaRPr lang="x-none"/>
          </a:p>
        </p:txBody>
      </p:sp>
    </p:spTree>
    <p:extLst>
      <p:ext uri="{BB962C8B-B14F-4D97-AF65-F5344CB8AC3E}">
        <p14:creationId xmlns:p14="http://schemas.microsoft.com/office/powerpoint/2010/main" val="163366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CA6D8-5A54-4F8C-8B12-34E44FAD3BF7}"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23712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1872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89368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CA6D8-5A54-4F8C-8B12-34E44FAD3BF7}"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99463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CA6D8-5A54-4F8C-8B12-34E44FAD3BF7}"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64869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CA6D8-5A54-4F8C-8B12-34E44FAD3BF7}"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22949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CA6D8-5A54-4F8C-8B12-34E44FAD3BF7}" type="datetimeFigureOut">
              <a:rPr lang="en-US" smtClean="0"/>
              <a:t>08/04/2024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65071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CA6D8-5A54-4F8C-8B12-34E44FAD3BF7}" type="datetimeFigureOut">
              <a:rPr lang="en-US" smtClean="0"/>
              <a:t>08/04/2024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158328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CA6D8-5A54-4F8C-8B12-34E44FAD3BF7}" type="datetimeFigureOut">
              <a:rPr lang="en-US" smtClean="0"/>
              <a:t>08/04/2024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08478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235286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CA6D8-5A54-4F8C-8B12-34E44FAD3BF7}"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FBBE0-168F-4501-A11B-018673D61B28}" type="slidenum">
              <a:rPr lang="en-US" smtClean="0"/>
              <a:t>‹#›</a:t>
            </a:fld>
            <a:endParaRPr lang="en-US"/>
          </a:p>
        </p:txBody>
      </p:sp>
    </p:spTree>
    <p:extLst>
      <p:ext uri="{BB962C8B-B14F-4D97-AF65-F5344CB8AC3E}">
        <p14:creationId xmlns:p14="http://schemas.microsoft.com/office/powerpoint/2010/main" val="30668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CA6D8-5A54-4F8C-8B12-34E44FAD3BF7}" type="datetimeFigureOut">
              <a:rPr lang="en-US" smtClean="0"/>
              <a:t>08/04/2024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FBBE0-168F-4501-A11B-018673D61B28}" type="slidenum">
              <a:rPr lang="en-US" smtClean="0"/>
              <a:t>‹#›</a:t>
            </a:fld>
            <a:endParaRPr lang="en-US"/>
          </a:p>
        </p:txBody>
      </p:sp>
    </p:spTree>
    <p:extLst>
      <p:ext uri="{BB962C8B-B14F-4D97-AF65-F5344CB8AC3E}">
        <p14:creationId xmlns:p14="http://schemas.microsoft.com/office/powerpoint/2010/main" val="2731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3.sv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3.jpe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5.pn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35.png"/><Relationship Id="rId18" Type="http://schemas.openxmlformats.org/officeDocument/2006/relationships/image" Target="../media/image3.jpe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47.svg"/><Relationship Id="rId17" Type="http://schemas.openxmlformats.org/officeDocument/2006/relationships/image" Target="../media/image2.png"/><Relationship Id="rId2" Type="http://schemas.openxmlformats.org/officeDocument/2006/relationships/image" Target="../media/image11.jpg"/><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33.png"/><Relationship Id="rId14" Type="http://schemas.openxmlformats.org/officeDocument/2006/relationships/image" Target="../media/image49.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2.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62.sv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41.png"/><Relationship Id="rId1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3.png"/><Relationship Id="rId7" Type="http://schemas.openxmlformats.org/officeDocument/2006/relationships/image" Target="../media/image67.svg"/><Relationship Id="rId12"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2.png"/><Relationship Id="rId5" Type="http://schemas.openxmlformats.org/officeDocument/2006/relationships/image" Target="../media/image44.png"/><Relationship Id="rId10" Type="http://schemas.openxmlformats.org/officeDocument/2006/relationships/image" Target="../media/image46.png"/><Relationship Id="rId4" Type="http://schemas.openxmlformats.org/officeDocument/2006/relationships/image" Target="../media/image64.sv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48.png"/><Relationship Id="rId10" Type="http://schemas.openxmlformats.org/officeDocument/2006/relationships/image" Target="../media/image3.jpeg"/><Relationship Id="rId4" Type="http://schemas.openxmlformats.org/officeDocument/2006/relationships/image" Target="../media/image70.sv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hoat-dong-trai-nghiem-4/1/409/87/" TargetMode="External"/><Relationship Id="rId2"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3.jpe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85.svg"/><Relationship Id="rId11" Type="http://schemas.openxmlformats.org/officeDocument/2006/relationships/image" Target="../media/image2.png"/><Relationship Id="rId5" Type="http://schemas.openxmlformats.org/officeDocument/2006/relationships/image" Target="../media/image58.png"/><Relationship Id="rId10" Type="http://schemas.openxmlformats.org/officeDocument/2006/relationships/image" Target="../media/image87.svg"/><Relationship Id="rId4" Type="http://schemas.openxmlformats.org/officeDocument/2006/relationships/image" Target="../media/image83.sv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hoat-dong-trai-nghiem-4/1/409/85/"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jpeg"/><Relationship Id="rId4" Type="http://schemas.openxmlformats.org/officeDocument/2006/relationships/image" Target="../media/image21.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jpeg"/><Relationship Id="rId4" Type="http://schemas.openxmlformats.org/officeDocument/2006/relationships/image" Target="../media/image21.sv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jpeg"/><Relationship Id="rId4" Type="http://schemas.openxmlformats.org/officeDocument/2006/relationships/image" Target="../media/image21.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jpeg"/><Relationship Id="rId4" Type="http://schemas.openxmlformats.org/officeDocument/2006/relationships/image" Target="../media/image21.sv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8" descr="Hình Nền PP Đẹp ❤️ 1001 Ảnh Nền Powerpoint Đẹp Nhất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Con Ong, Chú Ong Và Cái Biển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09" y="-6927"/>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him Hoạt Hình Nấm Nhà-vector Nền-miễn Phí Vector Miễn Phí Tải V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676608"/>
            <a:ext cx="2819400" cy="118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5"/>
          <p:cNvSpPr>
            <a:spLocks noChangeArrowheads="1" noChangeShapeType="1" noTextEdit="1"/>
          </p:cNvSpPr>
          <p:nvPr/>
        </p:nvSpPr>
        <p:spPr bwMode="auto">
          <a:xfrm>
            <a:off x="274322" y="2068531"/>
            <a:ext cx="11475719" cy="6465872"/>
          </a:xfrm>
          <a:prstGeom prst="rect">
            <a:avLst/>
          </a:prstGeom>
        </p:spPr>
        <p:txBody>
          <a:bodyPr spcFirstLastPara="1" wrap="none" lIns="68525" tIns="34289" rIns="68525" bIns="34289" numCol="1" fromWordArt="1">
            <a:prstTxWarp prst="textButton">
              <a:avLst>
                <a:gd name="adj" fmla="val 11240772"/>
              </a:avLst>
            </a:prstTxWarp>
          </a:bodyPr>
          <a:lstStyle/>
          <a:p>
            <a:pPr algn="ctr" eaLnBrk="0" fontAlgn="base" hangingPunct="0">
              <a:spcBef>
                <a:spcPct val="0"/>
              </a:spcBef>
              <a:spcAft>
                <a:spcPct val="0"/>
              </a:spcAft>
              <a:buClrTx/>
              <a:buFontTx/>
              <a:buNone/>
            </a:pP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Chào</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mừng</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quý</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thầy</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cô</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giáo</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về</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dự</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giờ</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thăm</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lớp</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endParaRPr lang="vi-VN"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endParaRPr>
          </a:p>
          <a:p>
            <a:pPr algn="ctr" eaLnBrk="0" fontAlgn="base" hangingPunct="0">
              <a:spcBef>
                <a:spcPct val="0"/>
              </a:spcBef>
              <a:spcAft>
                <a:spcPct val="0"/>
              </a:spcAft>
              <a:buClrTx/>
              <a:buFontTx/>
              <a:buNone/>
            </a:pPr>
            <a:endPar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endParaRPr>
          </a:p>
        </p:txBody>
      </p:sp>
      <p:sp>
        <p:nvSpPr>
          <p:cNvPr id="8" name="Text Box 6"/>
          <p:cNvSpPr txBox="1">
            <a:spLocks noChangeArrowheads="1"/>
          </p:cNvSpPr>
          <p:nvPr/>
        </p:nvSpPr>
        <p:spPr bwMode="auto">
          <a:xfrm>
            <a:off x="798946" y="3220316"/>
            <a:ext cx="10767692" cy="3251852"/>
          </a:xfrm>
          <a:prstGeom prst="rect">
            <a:avLst/>
          </a:prstGeom>
          <a:noFill/>
          <a:ln w="9525">
            <a:noFill/>
            <a:miter lim="800000"/>
          </a:ln>
        </p:spPr>
        <p:txBody>
          <a:bodyPr wrap="square" lIns="91440" tIns="45720" rIns="91440" bIns="45720">
            <a:spAutoFit/>
          </a:bodyPr>
          <a:lstStyle/>
          <a:p>
            <a:pPr>
              <a:spcBef>
                <a:spcPct val="50000"/>
              </a:spcBef>
            </a:pPr>
            <a:r>
              <a:rPr lang="en-US" sz="2933" b="1" dirty="0">
                <a:solidFill>
                  <a:srgbClr val="00B050"/>
                </a:solidFill>
                <a:latin typeface="Times New Roman" panose="02020603050405020304" pitchFamily="18" charset="0"/>
                <a:cs typeface="Times New Roman" panose="02020603050405020304" pitchFamily="18" charset="0"/>
              </a:rPr>
              <a:t>                    </a:t>
            </a:r>
            <a:r>
              <a:rPr lang="en-US" sz="2933" b="1" dirty="0" smtClean="0">
                <a:solidFill>
                  <a:srgbClr val="00B050"/>
                </a:solidFill>
                <a:latin typeface="Times New Roman" panose="02020603050405020304" pitchFamily="18" charset="0"/>
                <a:cs typeface="Times New Roman" panose="02020603050405020304" pitchFamily="18" charset="0"/>
              </a:rPr>
              <a:t>  </a:t>
            </a:r>
            <a:r>
              <a:rPr lang="en-US" sz="2933" b="1" dirty="0">
                <a:solidFill>
                  <a:srgbClr val="00B050"/>
                </a:solidFill>
                <a:latin typeface="Times New Roman" panose="02020603050405020304" pitchFamily="18" charset="0"/>
                <a:cs typeface="Times New Roman" panose="02020603050405020304" pitchFamily="18" charset="0"/>
              </a:rPr>
              <a:t>MÔN  : </a:t>
            </a:r>
            <a:r>
              <a:rPr lang="en-US" sz="2933" b="1" dirty="0" smtClean="0">
                <a:solidFill>
                  <a:srgbClr val="00B050"/>
                </a:solidFill>
                <a:latin typeface="Times New Roman" panose="02020603050405020304" pitchFamily="18" charset="0"/>
                <a:cs typeface="Times New Roman" panose="02020603050405020304" pitchFamily="18" charset="0"/>
              </a:rPr>
              <a:t>HOẠT ĐỘNG TRẢI NGHIỆM</a:t>
            </a:r>
            <a:endParaRPr lang="en-US" sz="2933" b="1" dirty="0">
              <a:solidFill>
                <a:srgbClr val="00B050"/>
              </a:solidFill>
              <a:latin typeface="Times New Roman" panose="02020603050405020304" pitchFamily="18" charset="0"/>
              <a:cs typeface="Times New Roman" panose="02020603050405020304" pitchFamily="18" charset="0"/>
            </a:endParaRPr>
          </a:p>
          <a:p>
            <a:pPr>
              <a:spcBef>
                <a:spcPct val="50000"/>
              </a:spcBef>
            </a:pPr>
            <a:r>
              <a:rPr lang="en-US" sz="2933" b="1" dirty="0">
                <a:solidFill>
                  <a:srgbClr val="2614AC"/>
                </a:solidFill>
                <a:latin typeface="Times New Roman" panose="02020603050405020304" pitchFamily="18" charset="0"/>
                <a:cs typeface="Times New Roman" panose="02020603050405020304" pitchFamily="18" charset="0"/>
              </a:rPr>
              <a:t>    </a:t>
            </a:r>
          </a:p>
          <a:p>
            <a:pPr>
              <a:spcBef>
                <a:spcPct val="50000"/>
              </a:spcBef>
            </a:pPr>
            <a:r>
              <a:rPr lang="en-US" sz="2933" b="1" dirty="0">
                <a:solidFill>
                  <a:srgbClr val="C00000"/>
                </a:solidFill>
                <a:latin typeface="Times New Roman" panose="02020603050405020304" pitchFamily="18" charset="0"/>
                <a:cs typeface="Times New Roman" panose="02020603050405020304" pitchFamily="18" charset="0"/>
              </a:rPr>
              <a:t>                    GIÁO VIÊN </a:t>
            </a:r>
            <a:r>
              <a:rPr lang="en-US" sz="2933" b="1" dirty="0">
                <a:solidFill>
                  <a:srgbClr val="C00000"/>
                </a:solidFill>
                <a:latin typeface="Times New Roman" panose="02020603050405020304" pitchFamily="18" charset="0"/>
                <a:cs typeface="Times New Roman" panose="02020603050405020304" pitchFamily="18" charset="0"/>
              </a:rPr>
              <a:t>: NGUYỄN </a:t>
            </a:r>
            <a:r>
              <a:rPr lang="en-US" sz="2933" b="1" dirty="0">
                <a:solidFill>
                  <a:srgbClr val="C00000"/>
                </a:solidFill>
                <a:latin typeface="Times New Roman" panose="02020603050405020304" pitchFamily="18" charset="0"/>
                <a:cs typeface="Times New Roman" panose="02020603050405020304" pitchFamily="18" charset="0"/>
              </a:rPr>
              <a:t>THANH DIỄM</a:t>
            </a:r>
          </a:p>
          <a:p>
            <a:pPr>
              <a:spcBef>
                <a:spcPct val="50000"/>
              </a:spcBef>
            </a:pP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a:solidFill>
                  <a:srgbClr val="1F01F9"/>
                </a:solidFill>
                <a:latin typeface="Times New Roman" panose="02020603050405020304" pitchFamily="18" charset="0"/>
                <a:cs typeface="Times New Roman" panose="02020603050405020304" pitchFamily="18" charset="0"/>
              </a:rPr>
              <a:t>LỚP  4A</a:t>
            </a:r>
            <a:endParaRPr lang="en-US" sz="2933" b="1" dirty="0">
              <a:solidFill>
                <a:srgbClr val="1F01F9"/>
              </a:solidFill>
              <a:latin typeface="Times New Roman" panose="02020603050405020304" pitchFamily="18" charset="0"/>
              <a:cs typeface="Times New Roman" panose="02020603050405020304" pitchFamily="18" charset="0"/>
            </a:endParaRPr>
          </a:p>
          <a:p>
            <a:pPr algn="ctr">
              <a:spcBef>
                <a:spcPct val="50000"/>
              </a:spcBef>
            </a:pPr>
            <a:endParaRPr lang="en-US" sz="2933" b="1" dirty="0">
              <a:solidFill>
                <a:srgbClr val="C00000"/>
              </a:solidFill>
              <a:latin typeface="Times New Roman" panose="02020603050405020304" pitchFamily="18" charset="0"/>
              <a:cs typeface="Times New Roman" panose="02020603050405020304" pitchFamily="18" charset="0"/>
            </a:endParaRPr>
          </a:p>
        </p:txBody>
      </p:sp>
      <p:pic>
        <p:nvPicPr>
          <p:cNvPr id="10" name="Picture 15" descr="sunflower"/>
          <p:cNvPicPr>
            <a:picLocks noChangeAspect="1" noChangeArrowheads="1" noCrop="1"/>
          </p:cNvPicPr>
          <p:nvPr/>
        </p:nvPicPr>
        <p:blipFill>
          <a:blip r:embed="rId5"/>
          <a:srcRect/>
          <a:stretch>
            <a:fillRect/>
          </a:stretch>
        </p:blipFill>
        <p:spPr bwMode="auto">
          <a:xfrm>
            <a:off x="4973320" y="6091021"/>
            <a:ext cx="1727200" cy="766979"/>
          </a:xfrm>
          <a:prstGeom prst="rect">
            <a:avLst/>
          </a:prstGeom>
          <a:noFill/>
          <a:ln w="9525">
            <a:noFill/>
            <a:miter lim="800000"/>
            <a:headEnd/>
            <a:tailEnd/>
          </a:ln>
        </p:spPr>
      </p:pic>
      <p:pic>
        <p:nvPicPr>
          <p:cNvPr id="11" name="Picture 15" descr="sunflower"/>
          <p:cNvPicPr>
            <a:picLocks noChangeAspect="1" noChangeArrowheads="1" noCrop="1"/>
          </p:cNvPicPr>
          <p:nvPr/>
        </p:nvPicPr>
        <p:blipFill>
          <a:blip r:embed="rId5"/>
          <a:srcRect/>
          <a:stretch>
            <a:fillRect/>
          </a:stretch>
        </p:blipFill>
        <p:spPr bwMode="auto">
          <a:xfrm>
            <a:off x="2138680" y="6108751"/>
            <a:ext cx="1727200" cy="766979"/>
          </a:xfrm>
          <a:prstGeom prst="rect">
            <a:avLst/>
          </a:prstGeom>
          <a:noFill/>
          <a:ln w="9525">
            <a:noFill/>
            <a:miter lim="800000"/>
            <a:headEnd/>
            <a:tailEnd/>
          </a:ln>
        </p:spPr>
      </p:pic>
      <p:pic>
        <p:nvPicPr>
          <p:cNvPr id="12" name="Picture 15" descr="sunflower"/>
          <p:cNvPicPr>
            <a:picLocks noChangeAspect="1" noChangeArrowheads="1" noCrop="1"/>
          </p:cNvPicPr>
          <p:nvPr/>
        </p:nvPicPr>
        <p:blipFill>
          <a:blip r:embed="rId5"/>
          <a:srcRect/>
          <a:stretch>
            <a:fillRect/>
          </a:stretch>
        </p:blipFill>
        <p:spPr bwMode="auto">
          <a:xfrm>
            <a:off x="7381240" y="6108751"/>
            <a:ext cx="1727200" cy="766979"/>
          </a:xfrm>
          <a:prstGeom prst="rect">
            <a:avLst/>
          </a:prstGeom>
          <a:noFill/>
          <a:ln w="9525">
            <a:noFill/>
            <a:miter lim="800000"/>
            <a:headEnd/>
            <a:tailEnd/>
          </a:ln>
        </p:spPr>
      </p:pic>
      <p:sp>
        <p:nvSpPr>
          <p:cNvPr id="13" name="Rectangle 12"/>
          <p:cNvSpPr/>
          <p:nvPr/>
        </p:nvSpPr>
        <p:spPr>
          <a:xfrm>
            <a:off x="2960135" y="353122"/>
            <a:ext cx="6271926" cy="584434"/>
          </a:xfrm>
          <a:prstGeom prst="rect">
            <a:avLst/>
          </a:prstGeom>
          <a:noFill/>
        </p:spPr>
        <p:txBody>
          <a:bodyPr wrap="none" lIns="91099" tIns="45551" rIns="91099" bIns="45551">
            <a:spAutoFit/>
          </a:bodyPr>
          <a:lstStyle/>
          <a:p>
            <a:pPr algn="ctr" defTabSz="1079473"/>
            <a:r>
              <a:rPr lang="en-US" sz="3200" b="1" dirty="0">
                <a:ln w="1905"/>
                <a:solidFill>
                  <a:srgbClr val="2614AC"/>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UBND THÀNH PHỐ QUY </a:t>
            </a:r>
            <a:r>
              <a:rPr lang="en-US" sz="3200" b="1" dirty="0">
                <a:ln w="1905"/>
                <a:solidFill>
                  <a:srgbClr val="2614AC"/>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NHƠN</a:t>
            </a:r>
          </a:p>
        </p:txBody>
      </p:sp>
      <p:sp>
        <p:nvSpPr>
          <p:cNvPr id="14" name="TextBox 13"/>
          <p:cNvSpPr txBox="1"/>
          <p:nvPr/>
        </p:nvSpPr>
        <p:spPr>
          <a:xfrm>
            <a:off x="1978304" y="924287"/>
            <a:ext cx="8659003" cy="584434"/>
          </a:xfrm>
          <a:prstGeom prst="rect">
            <a:avLst/>
          </a:prstGeom>
          <a:noFill/>
        </p:spPr>
        <p:txBody>
          <a:bodyPr wrap="square" lIns="91099" tIns="45551" rIns="91099" bIns="45551" rtlCol="0">
            <a:spAutoFit/>
          </a:bodyPr>
          <a:lstStyle/>
          <a:p>
            <a:pPr defTabSz="1079473"/>
            <a:r>
              <a:rPr lang="en-US" sz="3200" b="1" dirty="0">
                <a:solidFill>
                  <a:srgbClr val="2614AC"/>
                </a:solidFill>
                <a:latin typeface="Times New Roman" panose="02020603050405020304" pitchFamily="18" charset="0"/>
                <a:cs typeface="Times New Roman" panose="02020603050405020304" pitchFamily="18" charset="0"/>
              </a:rPr>
              <a:t>TRƯỜNG TIỂU HỌC NGUYỄN KHUYẾN</a:t>
            </a:r>
          </a:p>
        </p:txBody>
      </p:sp>
    </p:spTree>
    <p:extLst>
      <p:ext uri="{BB962C8B-B14F-4D97-AF65-F5344CB8AC3E}">
        <p14:creationId xmlns:p14="http://schemas.microsoft.com/office/powerpoint/2010/main" val="334072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8E4C48C-EF4E-A3B8-F2CC-9E5B9176C40B}"/>
              </a:ext>
            </a:extLst>
          </p:cNvPr>
          <p:cNvGrpSpPr/>
          <p:nvPr/>
        </p:nvGrpSpPr>
        <p:grpSpPr>
          <a:xfrm>
            <a:off x="-100806" y="6183888"/>
            <a:ext cx="1933161" cy="674113"/>
            <a:chOff x="1443659" y="7866131"/>
            <a:chExt cx="5777065" cy="1628112"/>
          </a:xfrm>
        </p:grpSpPr>
        <p:sp>
          <p:nvSpPr>
            <p:cNvPr id="11" name="Freeform 8">
              <a:extLst>
                <a:ext uri="{FF2B5EF4-FFF2-40B4-BE49-F238E27FC236}">
                  <a16:creationId xmlns:a16="http://schemas.microsoft.com/office/drawing/2014/main" xmlns="" id="{FFE3C831-54A8-F00C-61C5-2E4EEFBC4DEA}"/>
                </a:ext>
              </a:extLst>
            </p:cNvPr>
            <p:cNvSpPr/>
            <p:nvPr/>
          </p:nvSpPr>
          <p:spPr>
            <a:xfrm>
              <a:off x="1443659" y="8473015"/>
              <a:ext cx="3769632" cy="1021228"/>
            </a:xfrm>
            <a:custGeom>
              <a:avLst/>
              <a:gdLst/>
              <a:ahLst/>
              <a:cxnLst/>
              <a:rect l="l" t="t" r="r" b="b"/>
              <a:pathLst>
                <a:path w="3769632" h="1021228">
                  <a:moveTo>
                    <a:pt x="0" y="0"/>
                  </a:moveTo>
                  <a:lnTo>
                    <a:pt x="3769632" y="0"/>
                  </a:lnTo>
                  <a:lnTo>
                    <a:pt x="3769632" y="1021227"/>
                  </a:lnTo>
                  <a:lnTo>
                    <a:pt x="0" y="102122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12" name="Freeform 10">
              <a:extLst>
                <a:ext uri="{FF2B5EF4-FFF2-40B4-BE49-F238E27FC236}">
                  <a16:creationId xmlns:a16="http://schemas.microsoft.com/office/drawing/2014/main" xmlns="" id="{3D956D5D-1696-31DF-72D6-81E2B7B72CC6}"/>
                </a:ext>
              </a:extLst>
            </p:cNvPr>
            <p:cNvSpPr/>
            <p:nvPr/>
          </p:nvSpPr>
          <p:spPr>
            <a:xfrm>
              <a:off x="2403159" y="8169905"/>
              <a:ext cx="3769632" cy="1021228"/>
            </a:xfrm>
            <a:custGeom>
              <a:avLst/>
              <a:gdLst/>
              <a:ahLst/>
              <a:cxnLst/>
              <a:rect l="l" t="t" r="r" b="b"/>
              <a:pathLst>
                <a:path w="3769632" h="1021228">
                  <a:moveTo>
                    <a:pt x="0" y="0"/>
                  </a:moveTo>
                  <a:lnTo>
                    <a:pt x="3769632" y="0"/>
                  </a:lnTo>
                  <a:lnTo>
                    <a:pt x="3769632" y="1021227"/>
                  </a:lnTo>
                  <a:lnTo>
                    <a:pt x="0" y="10212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13" name="Freeform 11">
              <a:extLst>
                <a:ext uri="{FF2B5EF4-FFF2-40B4-BE49-F238E27FC236}">
                  <a16:creationId xmlns:a16="http://schemas.microsoft.com/office/drawing/2014/main" xmlns="" id="{04FD10EC-8752-5535-6594-3292C9821194}"/>
                </a:ext>
              </a:extLst>
            </p:cNvPr>
            <p:cNvSpPr/>
            <p:nvPr/>
          </p:nvSpPr>
          <p:spPr>
            <a:xfrm>
              <a:off x="3451092" y="7866131"/>
              <a:ext cx="3769632" cy="1021228"/>
            </a:xfrm>
            <a:custGeom>
              <a:avLst/>
              <a:gdLst/>
              <a:ahLst/>
              <a:cxnLst/>
              <a:rect l="l" t="t" r="r" b="b"/>
              <a:pathLst>
                <a:path w="3769632" h="1021228">
                  <a:moveTo>
                    <a:pt x="0" y="0"/>
                  </a:moveTo>
                  <a:lnTo>
                    <a:pt x="3769632" y="0"/>
                  </a:lnTo>
                  <a:lnTo>
                    <a:pt x="3769632" y="1021227"/>
                  </a:lnTo>
                  <a:lnTo>
                    <a:pt x="0" y="10212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pic>
        <p:nvPicPr>
          <p:cNvPr id="14" name="Picture 29">
            <a:extLst>
              <a:ext uri="{FF2B5EF4-FFF2-40B4-BE49-F238E27FC236}">
                <a16:creationId xmlns:a16="http://schemas.microsoft.com/office/drawing/2014/main" xmlns="" id="{914D839B-4A12-F114-600A-27816758DA7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537840" y="6257401"/>
            <a:ext cx="166462" cy="158555"/>
          </a:xfrm>
          <a:prstGeom prst="rect">
            <a:avLst/>
          </a:prstGeom>
        </p:spPr>
      </p:pic>
      <p:pic>
        <p:nvPicPr>
          <p:cNvPr id="15" name="Picture 5">
            <a:extLst>
              <a:ext uri="{FF2B5EF4-FFF2-40B4-BE49-F238E27FC236}">
                <a16:creationId xmlns:a16="http://schemas.microsoft.com/office/drawing/2014/main" xmlns="" id="{D5AE5AB9-8463-2AB2-88E3-54E8591219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l="8914" t="38319"/>
          <a:stretch>
            <a:fillRect/>
          </a:stretch>
        </p:blipFill>
        <p:spPr>
          <a:xfrm rot="10800000">
            <a:off x="2632364" y="2553478"/>
            <a:ext cx="9558686" cy="4304522"/>
          </a:xfrm>
          <a:prstGeom prst="rect">
            <a:avLst/>
          </a:prstGeom>
        </p:spPr>
      </p:pic>
      <p:pic>
        <p:nvPicPr>
          <p:cNvPr id="25" name="Picture 24" descr="A picture containing toy, doll&#10;&#10;Description automatically generated">
            <a:extLst>
              <a:ext uri="{FF2B5EF4-FFF2-40B4-BE49-F238E27FC236}">
                <a16:creationId xmlns:a16="http://schemas.microsoft.com/office/drawing/2014/main" xmlns="" id="{4BDBA85E-85E6-5758-1C26-2FECF4923318}"/>
              </a:ext>
            </a:extLst>
          </p:cNvPr>
          <p:cNvPicPr>
            <a:picLocks noChangeAspect="1"/>
          </p:cNvPicPr>
          <p:nvPr/>
        </p:nvPicPr>
        <p:blipFill rotWithShape="1">
          <a:blip r:embed="rId13">
            <a:extLst>
              <a:ext uri="{28A0092B-C50C-407E-A947-70E740481C1C}">
                <a14:useLocalDpi xmlns:a14="http://schemas.microsoft.com/office/drawing/2010/main" val="0"/>
              </a:ext>
            </a:extLst>
          </a:blip>
          <a:srcRect t="26331"/>
          <a:stretch/>
        </p:blipFill>
        <p:spPr>
          <a:xfrm rot="20184090">
            <a:off x="1811000" y="1533025"/>
            <a:ext cx="4846243" cy="2657589"/>
          </a:xfrm>
          <a:prstGeom prst="rect">
            <a:avLst/>
          </a:prstGeom>
        </p:spPr>
      </p:pic>
      <p:sp>
        <p:nvSpPr>
          <p:cNvPr id="27" name="TextBox 26">
            <a:extLst>
              <a:ext uri="{FF2B5EF4-FFF2-40B4-BE49-F238E27FC236}">
                <a16:creationId xmlns:a16="http://schemas.microsoft.com/office/drawing/2014/main" xmlns="" id="{47E0952E-9370-7C88-A7D6-05BD578F7F0B}"/>
              </a:ext>
            </a:extLst>
          </p:cNvPr>
          <p:cNvSpPr txBox="1"/>
          <p:nvPr/>
        </p:nvSpPr>
        <p:spPr>
          <a:xfrm>
            <a:off x="3988069" y="4488605"/>
            <a:ext cx="7716233" cy="1121846"/>
          </a:xfrm>
          <a:prstGeom prst="rect">
            <a:avLst/>
          </a:prstGeom>
          <a:noFill/>
        </p:spPr>
        <p:txBody>
          <a:bodyPr wrap="square" rtlCol="0">
            <a:spAutoFit/>
          </a:bodyPr>
          <a:lstStyle/>
          <a:p>
            <a:pPr algn="just" defTabSz="609630">
              <a:lnSpc>
                <a:spcPct val="150000"/>
              </a:lnSpc>
            </a:pPr>
            <a:r>
              <a:rPr lang="vi-VN" sz="2400" dirty="0">
                <a:solidFill>
                  <a:prstClr val="black"/>
                </a:solidFill>
                <a:latin typeface="UTM Avo" panose="02040603050506020204" pitchFamily="18"/>
                <a:cs typeface="Arial" panose="020B0604020202020204" pitchFamily="34" charset="0"/>
              </a:rPr>
              <a:t>Kết thúc trò chơi, </a:t>
            </a:r>
            <a:r>
              <a:rPr lang="en-US" sz="2400" dirty="0" err="1">
                <a:solidFill>
                  <a:prstClr val="black"/>
                </a:solidFill>
                <a:latin typeface="UTM Avo" panose="02040603050506020204" pitchFamily="18"/>
                <a:cs typeface="Arial" panose="020B0604020202020204" pitchFamily="34" charset="0"/>
              </a:rPr>
              <a:t>các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em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hãy</a:t>
            </a:r>
            <a:r>
              <a:rPr lang="en-US" sz="2400" dirty="0">
                <a:solidFill>
                  <a:prstClr val="black"/>
                </a:solidFill>
                <a:latin typeface="UTM Avo" panose="02040603050506020204" pitchFamily="18"/>
                <a:cs typeface="Arial" panose="020B0604020202020204" pitchFamily="34" charset="0"/>
              </a:rPr>
              <a:t> </a:t>
            </a:r>
            <a:r>
              <a:rPr lang="vi-VN" sz="2400" dirty="0">
                <a:solidFill>
                  <a:prstClr val="black"/>
                </a:solidFill>
                <a:latin typeface="UTM Avo" panose="02040603050506020204" pitchFamily="18"/>
                <a:cs typeface="Arial" panose="020B0604020202020204" pitchFamily="34" charset="0"/>
              </a:rPr>
              <a:t>chia sẻ </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trước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lớp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về</a:t>
            </a:r>
            <a:r>
              <a:rPr lang="en-US" sz="2400" dirty="0">
                <a:solidFill>
                  <a:prstClr val="black"/>
                </a:solidFill>
                <a:latin typeface="UTM Avo" panose="02040603050506020204" pitchFamily="18"/>
                <a:cs typeface="Arial" panose="020B0604020202020204" pitchFamily="34" charset="0"/>
              </a:rPr>
              <a:t> </a:t>
            </a:r>
            <a:r>
              <a:rPr lang="vi-VN" sz="2400" dirty="0">
                <a:solidFill>
                  <a:prstClr val="black"/>
                </a:solidFill>
                <a:latin typeface="UTM Avo" panose="02040603050506020204" pitchFamily="18"/>
                <a:cs typeface="Arial" panose="020B0604020202020204" pitchFamily="34" charset="0"/>
              </a:rPr>
              <a:t>cảm xúc </a:t>
            </a:r>
            <a:r>
              <a:rPr lang="en-US" sz="2400" dirty="0" err="1">
                <a:solidFill>
                  <a:prstClr val="black"/>
                </a:solidFill>
                <a:latin typeface="UTM Avo" panose="02040603050506020204" pitchFamily="18"/>
                <a:cs typeface="Arial" panose="020B0604020202020204" pitchFamily="34" charset="0"/>
              </a:rPr>
              <a:t>của</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bản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thân</a:t>
            </a:r>
            <a:r>
              <a:rPr lang="en-US" sz="2400" dirty="0">
                <a:solidFill>
                  <a:prstClr val="black"/>
                </a:solidFill>
                <a:latin typeface="UTM Avo" panose="02040603050506020204" pitchFamily="18"/>
                <a:cs typeface="Arial" panose="020B0604020202020204" pitchFamily="34" charset="0"/>
              </a:rPr>
              <a:t> </a:t>
            </a:r>
            <a:r>
              <a:rPr lang="vi-VN" sz="2400" dirty="0">
                <a:solidFill>
                  <a:prstClr val="black"/>
                </a:solidFill>
                <a:latin typeface="UTM Avo" panose="02040603050506020204" pitchFamily="18"/>
                <a:cs typeface="Arial" panose="020B0604020202020204" pitchFamily="34" charset="0"/>
              </a:rPr>
              <a:t>và ý nghĩa của trò chơi.</a:t>
            </a:r>
          </a:p>
        </p:txBody>
      </p:sp>
      <p:pic>
        <p:nvPicPr>
          <p:cNvPr id="16" name="Picture 14" descr="Con Ong, Chú Ong Và Cái Biển - KhoThietKe.Ne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him Hoạt Hình Nấm Nhà-vector Nền-miễn Phí Vector Miễn Phí Tải Về"/>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E652C29-2E94-FCC0-5026-0A72F9B649F2}"/>
              </a:ext>
            </a:extLst>
          </p:cNvPr>
          <p:cNvSpPr/>
          <p:nvPr/>
        </p:nvSpPr>
        <p:spPr>
          <a:xfrm>
            <a:off x="6769045" y="2092552"/>
            <a:ext cx="5422955" cy="4765448"/>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UTM Avo" panose="02040603050506020204" pitchFamily="18"/>
            </a:endParaRPr>
          </a:p>
        </p:txBody>
      </p:sp>
      <p:sp>
        <p:nvSpPr>
          <p:cNvPr id="2" name="Freeform 1">
            <a:extLst>
              <a:ext uri="{FF2B5EF4-FFF2-40B4-BE49-F238E27FC236}">
                <a16:creationId xmlns:a16="http://schemas.microsoft.com/office/drawing/2014/main" xmlns="" id="{2FEE5D10-2297-102F-9D8E-0D14E71C7C82}"/>
              </a:ext>
            </a:extLst>
          </p:cNvPr>
          <p:cNvSpPr/>
          <p:nvPr/>
        </p:nvSpPr>
        <p:spPr>
          <a:xfrm flipH="1">
            <a:off x="7519090" y="1507777"/>
            <a:ext cx="679795" cy="738864"/>
          </a:xfrm>
          <a:custGeom>
            <a:avLst/>
            <a:gdLst/>
            <a:ahLst/>
            <a:cxnLst/>
            <a:rect l="l" t="t" r="r" b="b"/>
            <a:pathLst>
              <a:path w="1921160" h="1989902">
                <a:moveTo>
                  <a:pt x="1921160" y="0"/>
                </a:moveTo>
                <a:lnTo>
                  <a:pt x="0" y="0"/>
                </a:lnTo>
                <a:lnTo>
                  <a:pt x="0" y="1989902"/>
                </a:lnTo>
                <a:lnTo>
                  <a:pt x="1921160" y="1989902"/>
                </a:lnTo>
                <a:lnTo>
                  <a:pt x="192116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700">
              <a:latin typeface="UTM Avo" panose="02040603050506020204" pitchFamily="18"/>
              <a:cs typeface="Arial" panose="020B0604020202020204" pitchFamily="34" charset="0"/>
            </a:endParaRPr>
          </a:p>
        </p:txBody>
      </p:sp>
      <p:sp>
        <p:nvSpPr>
          <p:cNvPr id="3" name="TextBox 2">
            <a:extLst>
              <a:ext uri="{FF2B5EF4-FFF2-40B4-BE49-F238E27FC236}">
                <a16:creationId xmlns:a16="http://schemas.microsoft.com/office/drawing/2014/main" xmlns="" id="{4842B4B8-D002-585C-B96B-91B4884C1CF8}"/>
              </a:ext>
            </a:extLst>
          </p:cNvPr>
          <p:cNvSpPr txBox="1"/>
          <p:nvPr/>
        </p:nvSpPr>
        <p:spPr>
          <a:xfrm>
            <a:off x="634841" y="2246641"/>
            <a:ext cx="10878286" cy="3337837"/>
          </a:xfrm>
          <a:prstGeom prst="rect">
            <a:avLst/>
          </a:prstGeom>
          <a:noFill/>
        </p:spPr>
        <p:txBody>
          <a:bodyPr wrap="square">
            <a:spAutoFit/>
          </a:bodyPr>
          <a:lstStyle/>
          <a:p>
            <a:pPr marL="381019" indent="-381019" algn="just">
              <a:lnSpc>
                <a:spcPct val="150000"/>
              </a:lnSpc>
              <a:buFont typeface="Wingdings" panose="05000000000000000000" pitchFamily="2" charset="2"/>
              <a:buChar char="Ø"/>
            </a:pPr>
            <a:r>
              <a:rPr lang="vi-VN" sz="2400" dirty="0">
                <a:latin typeface="UTM Avo" panose="02040603050506020204" pitchFamily="18"/>
                <a:cs typeface="Arial" panose="020B0604020202020204" pitchFamily="34" charset="0"/>
              </a:rPr>
              <a:t>Trong học tập cũng như trong cuộc sống, các em đều cần sự hợp tác, chia sẻ và đoàn kết với bạn bè. </a:t>
            </a:r>
            <a:endParaRPr lang="en-US" sz="2400" dirty="0">
              <a:latin typeface="UTM Avo" panose="02040603050506020204" pitchFamily="18"/>
              <a:cs typeface="Arial" panose="020B0604020202020204" pitchFamily="34" charset="0"/>
            </a:endParaRPr>
          </a:p>
          <a:p>
            <a:pPr marL="381019" indent="-381019" algn="just">
              <a:lnSpc>
                <a:spcPct val="150000"/>
              </a:lnSpc>
              <a:buFont typeface="Wingdings" panose="05000000000000000000" pitchFamily="2" charset="2"/>
              <a:buChar char="Ø"/>
            </a:pPr>
            <a:r>
              <a:rPr lang="vi-VN" sz="2400" dirty="0">
                <a:latin typeface="UTM Avo" panose="02040603050506020204" pitchFamily="18"/>
                <a:cs typeface="Arial" panose="020B0604020202020204" pitchFamily="34" charset="0"/>
              </a:rPr>
              <a:t>Khi các </a:t>
            </a:r>
            <a:r>
              <a:rPr lang="en-US" sz="2400" dirty="0" err="1">
                <a:latin typeface="UTM Avo" panose="02040603050506020204" pitchFamily="18"/>
                <a:cs typeface="Arial" panose="020B0604020202020204" pitchFamily="34" charset="0"/>
              </a:rPr>
              <a:t>em</a:t>
            </a:r>
            <a:r>
              <a:rPr lang="vi-VN" sz="2400" dirty="0">
                <a:latin typeface="UTM Avo" panose="02040603050506020204" pitchFamily="18"/>
                <a:cs typeface="Arial" panose="020B0604020202020204" pitchFamily="34" charset="0"/>
              </a:rPr>
              <a:t> cùng nhau phối hợp để thực hiện một công việc thì công việc đó sẽ được thực hiện nhanh chóng và dễ dàng hơn.</a:t>
            </a:r>
            <a:endParaRPr lang="en-US" sz="2400" dirty="0">
              <a:latin typeface="UTM Avo" panose="02040603050506020204" pitchFamily="18"/>
              <a:cs typeface="Arial" panose="020B0604020202020204" pitchFamily="34" charset="0"/>
            </a:endParaRPr>
          </a:p>
          <a:p>
            <a:pPr marL="381019" indent="-381019" algn="just">
              <a:lnSpc>
                <a:spcPct val="150000"/>
              </a:lnSpc>
              <a:buFont typeface="Wingdings" panose="05000000000000000000" pitchFamily="2" charset="2"/>
              <a:buChar char="Ø"/>
            </a:pPr>
            <a:r>
              <a:rPr lang="vi-VN" sz="2400" dirty="0">
                <a:latin typeface="UTM Avo" panose="02040603050506020204" pitchFamily="18"/>
                <a:cs typeface="Arial" panose="020B0604020202020204" pitchFamily="34" charset="0"/>
              </a:rPr>
              <a:t>Còn khi các em không đoàn kết v</a:t>
            </a:r>
            <a:r>
              <a:rPr lang="en-US" sz="2400" dirty="0" err="1">
                <a:latin typeface="UTM Avo" panose="02040603050506020204" pitchFamily="18"/>
                <a:cs typeface="Arial" panose="020B0604020202020204" pitchFamily="34" charset="0"/>
              </a:rPr>
              <a:t>à</a:t>
            </a:r>
            <a:r>
              <a:rPr lang="vi-VN" sz="2400" dirty="0">
                <a:latin typeface="UTM Avo" panose="02040603050506020204" pitchFamily="18"/>
                <a:cs typeface="Arial" panose="020B0604020202020204" pitchFamily="34" charset="0"/>
              </a:rPr>
              <a:t> không chia sẻ với nhau, thì chỉ một việc rất nhỏ cũng sẽ dễ gặp khó khăn, thất bại.</a:t>
            </a:r>
            <a:endParaRPr lang="en-US" sz="2400" dirty="0">
              <a:latin typeface="UTM Avo" panose="02040603050506020204" pitchFamily="18"/>
              <a:cs typeface="Arial" panose="020B0604020202020204" pitchFamily="34" charset="0"/>
            </a:endParaRPr>
          </a:p>
        </p:txBody>
      </p:sp>
      <p:pic>
        <p:nvPicPr>
          <p:cNvPr id="4" name="Picture 3" descr="A picture containing text, toy, doll&#10;&#10;Description automatically generated">
            <a:extLst>
              <a:ext uri="{FF2B5EF4-FFF2-40B4-BE49-F238E27FC236}">
                <a16:creationId xmlns:a16="http://schemas.microsoft.com/office/drawing/2014/main" xmlns="" id="{333671A3-3053-222A-8EB7-1819A3C7473C}"/>
              </a:ext>
            </a:extLst>
          </p:cNvPr>
          <p:cNvPicPr>
            <a:picLocks noChangeAspect="1"/>
          </p:cNvPicPr>
          <p:nvPr/>
        </p:nvPicPr>
        <p:blipFill rotWithShape="1">
          <a:blip r:embed="rId5">
            <a:extLst>
              <a:ext uri="{28A0092B-C50C-407E-A947-70E740481C1C}">
                <a14:useLocalDpi xmlns:a14="http://schemas.microsoft.com/office/drawing/2010/main" val="0"/>
              </a:ext>
            </a:extLst>
          </a:blip>
          <a:srcRect t="32857"/>
          <a:stretch/>
        </p:blipFill>
        <p:spPr>
          <a:xfrm>
            <a:off x="8589818" y="5147872"/>
            <a:ext cx="3602182" cy="1710127"/>
          </a:xfrm>
          <a:prstGeom prst="rect">
            <a:avLst/>
          </a:prstGeom>
        </p:spPr>
      </p:pic>
      <p:sp>
        <p:nvSpPr>
          <p:cNvPr id="5" name="TextBox 4">
            <a:extLst>
              <a:ext uri="{FF2B5EF4-FFF2-40B4-BE49-F238E27FC236}">
                <a16:creationId xmlns:a16="http://schemas.microsoft.com/office/drawing/2014/main" xmlns="" id="{72FE7071-F663-F8B2-BE66-E31348626AED}"/>
              </a:ext>
            </a:extLst>
          </p:cNvPr>
          <p:cNvSpPr txBox="1"/>
          <p:nvPr/>
        </p:nvSpPr>
        <p:spPr>
          <a:xfrm>
            <a:off x="3035300" y="1507777"/>
            <a:ext cx="6121400" cy="584775"/>
          </a:xfrm>
          <a:prstGeom prst="rect">
            <a:avLst/>
          </a:prstGeom>
          <a:noFill/>
        </p:spPr>
        <p:txBody>
          <a:bodyPr wrap="square" rtlCol="0">
            <a:spAutoFit/>
          </a:bodyPr>
          <a:lstStyle/>
          <a:p>
            <a:pPr algn="ctr"/>
            <a:r>
              <a:rPr lang="en-US" sz="3200" b="1" dirty="0">
                <a:solidFill>
                  <a:srgbClr val="FF0000"/>
                </a:solidFill>
                <a:latin typeface="UTM Avo" panose="02040603050506020204" pitchFamily="18"/>
                <a:cs typeface="Arial" panose="020B0604020202020204" pitchFamily="34" charset="0"/>
              </a:rPr>
              <a:t>KẾT LUẬN</a:t>
            </a:r>
          </a:p>
        </p:txBody>
      </p:sp>
      <p:pic>
        <p:nvPicPr>
          <p:cNvPr id="7"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20">
            <a:extLst>
              <a:ext uri="{FF2B5EF4-FFF2-40B4-BE49-F238E27FC236}">
                <a16:creationId xmlns:a16="http://schemas.microsoft.com/office/drawing/2014/main" xmlns="" id="{C82B981B-14AB-C322-84C9-BAE03D837A7D}"/>
              </a:ext>
            </a:extLst>
          </p:cNvPr>
          <p:cNvSpPr txBox="1"/>
          <p:nvPr/>
        </p:nvSpPr>
        <p:spPr>
          <a:xfrm>
            <a:off x="793657" y="1523569"/>
            <a:ext cx="10604684" cy="482055"/>
          </a:xfrm>
          <a:prstGeom prst="rect">
            <a:avLst/>
          </a:prstGeom>
        </p:spPr>
        <p:txBody>
          <a:bodyPr wrap="square" lIns="0" tIns="0" rIns="0" bIns="0" rtlCol="0" anchor="t">
            <a:spAutoFit/>
          </a:bodyPr>
          <a:lstStyle/>
          <a:p>
            <a:pPr algn="ctr" defTabSz="609630">
              <a:lnSpc>
                <a:spcPct val="150000"/>
              </a:lnSpc>
            </a:pPr>
            <a:r>
              <a:rPr lang="vi-VN" sz="2400" b="1" dirty="0">
                <a:solidFill>
                  <a:prstClr val="black"/>
                </a:solidFill>
                <a:latin typeface="UTM Avo" panose="02040603050506020204" pitchFamily="18"/>
                <a:ea typeface="Calibri" panose="020F0502020204030204" pitchFamily="34" charset="0"/>
                <a:cs typeface="Arial" panose="020B0604020202020204" pitchFamily="34" charset="0"/>
              </a:rPr>
              <a:t>HOẠT ĐỘNG 4: XÂY DỰNG KẾ HOẠCH VUN ĐẮP TÌNH BẠN</a:t>
            </a:r>
          </a:p>
        </p:txBody>
      </p:sp>
      <p:sp>
        <p:nvSpPr>
          <p:cNvPr id="20" name="Freeform 6">
            <a:extLst>
              <a:ext uri="{FF2B5EF4-FFF2-40B4-BE49-F238E27FC236}">
                <a16:creationId xmlns:a16="http://schemas.microsoft.com/office/drawing/2014/main" xmlns="" id="{D455CCF7-72B2-3DC0-67A9-26815565830F}"/>
              </a:ext>
            </a:extLst>
          </p:cNvPr>
          <p:cNvSpPr/>
          <p:nvPr/>
        </p:nvSpPr>
        <p:spPr>
          <a:xfrm flipH="1">
            <a:off x="124840" y="5753528"/>
            <a:ext cx="1337635" cy="1104472"/>
          </a:xfrm>
          <a:custGeom>
            <a:avLst/>
            <a:gdLst/>
            <a:ahLst/>
            <a:cxnLst/>
            <a:rect l="l" t="t" r="r" b="b"/>
            <a:pathLst>
              <a:path w="6548131" h="5274222">
                <a:moveTo>
                  <a:pt x="6548131" y="0"/>
                </a:moveTo>
                <a:lnTo>
                  <a:pt x="0" y="0"/>
                </a:lnTo>
                <a:lnTo>
                  <a:pt x="0" y="5274222"/>
                </a:lnTo>
                <a:lnTo>
                  <a:pt x="6548131" y="5274222"/>
                </a:lnTo>
                <a:lnTo>
                  <a:pt x="6548131"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sz="700">
              <a:latin typeface="UTM Avo" panose="02040603050506020204" pitchFamily="18"/>
            </a:endParaRPr>
          </a:p>
        </p:txBody>
      </p:sp>
      <p:grpSp>
        <p:nvGrpSpPr>
          <p:cNvPr id="21" name="Group 20">
            <a:extLst>
              <a:ext uri="{FF2B5EF4-FFF2-40B4-BE49-F238E27FC236}">
                <a16:creationId xmlns:a16="http://schemas.microsoft.com/office/drawing/2014/main" xmlns="" id="{FC399E40-9752-E2D5-E916-6EFACF261F19}"/>
              </a:ext>
            </a:extLst>
          </p:cNvPr>
          <p:cNvGrpSpPr/>
          <p:nvPr/>
        </p:nvGrpSpPr>
        <p:grpSpPr>
          <a:xfrm>
            <a:off x="11268449" y="7645400"/>
            <a:ext cx="914400" cy="609600"/>
            <a:chOff x="5386711" y="3834073"/>
            <a:chExt cx="3485935" cy="1955140"/>
          </a:xfrm>
        </p:grpSpPr>
        <p:sp>
          <p:nvSpPr>
            <p:cNvPr id="22" name="Freeform 8">
              <a:extLst>
                <a:ext uri="{FF2B5EF4-FFF2-40B4-BE49-F238E27FC236}">
                  <a16:creationId xmlns:a16="http://schemas.microsoft.com/office/drawing/2014/main" xmlns="" id="{718F7CC0-7EA2-B569-1356-C83926EA8682}"/>
                </a:ext>
              </a:extLst>
            </p:cNvPr>
            <p:cNvSpPr/>
            <p:nvPr/>
          </p:nvSpPr>
          <p:spPr>
            <a:xfrm>
              <a:off x="6349449" y="4054285"/>
              <a:ext cx="2523197" cy="1734928"/>
            </a:xfrm>
            <a:custGeom>
              <a:avLst/>
              <a:gdLst/>
              <a:ahLst/>
              <a:cxnLst/>
              <a:rect l="l" t="t" r="r" b="b"/>
              <a:pathLst>
                <a:path w="2523197" h="1734928">
                  <a:moveTo>
                    <a:pt x="0" y="0"/>
                  </a:moveTo>
                  <a:lnTo>
                    <a:pt x="2523197" y="0"/>
                  </a:lnTo>
                  <a:lnTo>
                    <a:pt x="2523197" y="1734929"/>
                  </a:lnTo>
                  <a:lnTo>
                    <a:pt x="0" y="173492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sz="700">
                <a:latin typeface="UTM Avo" panose="02040603050506020204" pitchFamily="18"/>
              </a:endParaRPr>
            </a:p>
          </p:txBody>
        </p:sp>
        <p:sp>
          <p:nvSpPr>
            <p:cNvPr id="23" name="Freeform 9">
              <a:extLst>
                <a:ext uri="{FF2B5EF4-FFF2-40B4-BE49-F238E27FC236}">
                  <a16:creationId xmlns:a16="http://schemas.microsoft.com/office/drawing/2014/main" xmlns="" id="{F44E2E35-D2CA-F1F5-FC85-A97C2F28B166}"/>
                </a:ext>
              </a:extLst>
            </p:cNvPr>
            <p:cNvSpPr/>
            <p:nvPr/>
          </p:nvSpPr>
          <p:spPr>
            <a:xfrm>
              <a:off x="5386711" y="3834073"/>
              <a:ext cx="2523197" cy="1734928"/>
            </a:xfrm>
            <a:custGeom>
              <a:avLst/>
              <a:gdLst/>
              <a:ahLst/>
              <a:cxnLst/>
              <a:rect l="l" t="t" r="r" b="b"/>
              <a:pathLst>
                <a:path w="2523197" h="1734928">
                  <a:moveTo>
                    <a:pt x="0" y="0"/>
                  </a:moveTo>
                  <a:lnTo>
                    <a:pt x="2523197" y="0"/>
                  </a:lnTo>
                  <a:lnTo>
                    <a:pt x="2523197" y="1734928"/>
                  </a:lnTo>
                  <a:lnTo>
                    <a:pt x="0" y="17349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700">
                <a:latin typeface="UTM Avo" panose="02040603050506020204" pitchFamily="18"/>
              </a:endParaRPr>
            </a:p>
          </p:txBody>
        </p:sp>
      </p:grpSp>
      <p:pic>
        <p:nvPicPr>
          <p:cNvPr id="24" name="Picture 4">
            <a:extLst>
              <a:ext uri="{FF2B5EF4-FFF2-40B4-BE49-F238E27FC236}">
                <a16:creationId xmlns:a16="http://schemas.microsoft.com/office/drawing/2014/main" xmlns="" id="{028BB920-46F5-6835-A055-FA3FD2BDDA85}"/>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t="23100" b="26406"/>
          <a:stretch/>
        </p:blipFill>
        <p:spPr>
          <a:xfrm>
            <a:off x="2788683" y="2532102"/>
            <a:ext cx="6523586" cy="4090543"/>
          </a:xfrm>
          <a:prstGeom prst="rect">
            <a:avLst/>
          </a:prstGeom>
        </p:spPr>
      </p:pic>
      <p:sp>
        <p:nvSpPr>
          <p:cNvPr id="26" name="TextBox 25">
            <a:extLst>
              <a:ext uri="{FF2B5EF4-FFF2-40B4-BE49-F238E27FC236}">
                <a16:creationId xmlns:a16="http://schemas.microsoft.com/office/drawing/2014/main" xmlns="" id="{251CAC9F-F510-82E9-1F30-FECC63DCAF1D}"/>
              </a:ext>
            </a:extLst>
          </p:cNvPr>
          <p:cNvSpPr txBox="1"/>
          <p:nvPr/>
        </p:nvSpPr>
        <p:spPr>
          <a:xfrm>
            <a:off x="3329926" y="3839376"/>
            <a:ext cx="5422900" cy="2235227"/>
          </a:xfrm>
          <a:prstGeom prst="rect">
            <a:avLst/>
          </a:prstGeom>
          <a:noFill/>
        </p:spPr>
        <p:txBody>
          <a:bodyPr wrap="square">
            <a:spAutoFit/>
          </a:bodyPr>
          <a:lstStyle/>
          <a:p>
            <a:pPr algn="just">
              <a:lnSpc>
                <a:spcPct val="150000"/>
              </a:lnSpc>
            </a:pP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quan</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sát</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kế</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hoạch</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gợi</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ý</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b="1" i="1" dirty="0" err="1">
                <a:solidFill>
                  <a:srgbClr val="000000"/>
                </a:solidFill>
                <a:latin typeface="UTM Avo" panose="02040603050506020204" pitchFamily="18"/>
                <a:ea typeface="Calibri" panose="020F0502020204030204" pitchFamily="34" charset="0"/>
                <a:cs typeface="Arial" panose="020B0604020202020204" pitchFamily="34" charset="0"/>
              </a:rPr>
              <a:t>Vun</a:t>
            </a:r>
            <a:r>
              <a:rPr lang="en-US" sz="2400" b="1"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b="1" i="1" dirty="0" err="1">
                <a:solidFill>
                  <a:srgbClr val="000000"/>
                </a:solidFill>
                <a:latin typeface="UTM Avo" panose="02040603050506020204" pitchFamily="18"/>
                <a:ea typeface="Calibri" panose="020F0502020204030204" pitchFamily="34" charset="0"/>
                <a:cs typeface="Arial" panose="020B0604020202020204" pitchFamily="34" charset="0"/>
              </a:rPr>
              <a:t>đắp</a:t>
            </a:r>
            <a:r>
              <a:rPr lang="en-US" sz="2400" b="1"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b="1" i="1" dirty="0" err="1">
                <a:solidFill>
                  <a:srgbClr val="000000"/>
                </a:solidFill>
                <a:latin typeface="UTM Avo" panose="02040603050506020204" pitchFamily="18"/>
                <a:ea typeface="Calibri" panose="020F0502020204030204" pitchFamily="34" charset="0"/>
                <a:cs typeface="Arial" panose="020B0604020202020204" pitchFamily="34" charset="0"/>
              </a:rPr>
              <a:t>tình</a:t>
            </a:r>
            <a:r>
              <a:rPr lang="en-US" sz="2400" b="1"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b="1" i="1" dirty="0" err="1">
                <a:solidFill>
                  <a:srgbClr val="000000"/>
                </a:solidFill>
                <a:latin typeface="UTM Avo" panose="02040603050506020204" pitchFamily="18"/>
                <a:ea typeface="Calibri" panose="020F0502020204030204" pitchFamily="34" charset="0"/>
                <a:cs typeface="Arial" panose="020B0604020202020204" pitchFamily="34" charset="0"/>
              </a:rPr>
              <a:t>bạn</a:t>
            </a:r>
            <a:r>
              <a:rPr lang="en-US" sz="2400" b="1"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i="1" dirty="0">
                <a:solidFill>
                  <a:srgbClr val="000000"/>
                </a:solidFill>
                <a:latin typeface="UTM Avo" panose="02040603050506020204" pitchFamily="18"/>
                <a:ea typeface="Calibri" panose="020F0502020204030204" pitchFamily="34" charset="0"/>
                <a:cs typeface="Arial" panose="020B0604020202020204" pitchFamily="34" charset="0"/>
              </a:rPr>
              <a:t>(SGK – tr.86)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thảo</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luận</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với</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nhau</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nội</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dung,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mục</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cần</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có</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trong</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kế</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a:ea typeface="Calibri" panose="020F0502020204030204" pitchFamily="34" charset="0"/>
                <a:cs typeface="Arial" panose="020B0604020202020204" pitchFamily="34" charset="0"/>
              </a:rPr>
              <a:t>hoạch</a:t>
            </a:r>
            <a:r>
              <a:rPr lang="en-US" sz="24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vi-VN" sz="2400" b="1" i="1" dirty="0">
              <a:solidFill>
                <a:srgbClr val="000000"/>
              </a:solidFill>
              <a:latin typeface="UTM Avo" panose="02040603050506020204" pitchFamily="18"/>
              <a:ea typeface="Calibri" panose="020F0502020204030204" pitchFamily="34" charset="0"/>
              <a:cs typeface="Arial" panose="020B0604020202020204" pitchFamily="34" charset="0"/>
            </a:endParaRPr>
          </a:p>
        </p:txBody>
      </p:sp>
      <p:sp>
        <p:nvSpPr>
          <p:cNvPr id="42" name="AutoShape 24">
            <a:extLst>
              <a:ext uri="{FF2B5EF4-FFF2-40B4-BE49-F238E27FC236}">
                <a16:creationId xmlns:a16="http://schemas.microsoft.com/office/drawing/2014/main" xmlns="" id="{077D509A-3865-7D2B-6929-3B9188C6E59A}"/>
              </a:ext>
            </a:extLst>
          </p:cNvPr>
          <p:cNvSpPr/>
          <p:nvPr/>
        </p:nvSpPr>
        <p:spPr>
          <a:xfrm>
            <a:off x="-1375424" y="2233820"/>
            <a:ext cx="14833600" cy="844508"/>
          </a:xfrm>
          <a:prstGeom prst="rect">
            <a:avLst/>
          </a:prstGeom>
          <a:solidFill>
            <a:srgbClr val="FFF4D1"/>
          </a:solidFill>
        </p:spPr>
        <p:txBody>
          <a:bodyPr/>
          <a:lstStyle/>
          <a:p>
            <a:endParaRPr lang="en-US" sz="700">
              <a:latin typeface="UTM Avo" panose="02040603050506020204" pitchFamily="18"/>
              <a:cs typeface="Arial" panose="020B0604020202020204" pitchFamily="34" charset="0"/>
            </a:endParaRPr>
          </a:p>
        </p:txBody>
      </p:sp>
      <p:grpSp>
        <p:nvGrpSpPr>
          <p:cNvPr id="43" name="Group 42">
            <a:extLst>
              <a:ext uri="{FF2B5EF4-FFF2-40B4-BE49-F238E27FC236}">
                <a16:creationId xmlns:a16="http://schemas.microsoft.com/office/drawing/2014/main" xmlns="" id="{6BE4B91E-0DD3-8C82-47D8-73BF003660E2}"/>
              </a:ext>
            </a:extLst>
          </p:cNvPr>
          <p:cNvGrpSpPr/>
          <p:nvPr/>
        </p:nvGrpSpPr>
        <p:grpSpPr>
          <a:xfrm rot="702940">
            <a:off x="9337898" y="2209175"/>
            <a:ext cx="1210067" cy="909693"/>
            <a:chOff x="15794001" y="8493661"/>
            <a:chExt cx="2246574" cy="1599902"/>
          </a:xfrm>
        </p:grpSpPr>
        <p:sp>
          <p:nvSpPr>
            <p:cNvPr id="44" name="Freeform 9">
              <a:extLst>
                <a:ext uri="{FF2B5EF4-FFF2-40B4-BE49-F238E27FC236}">
                  <a16:creationId xmlns:a16="http://schemas.microsoft.com/office/drawing/2014/main" xmlns="" id="{B52E5610-814C-5D1F-07BF-DEB9BEE1C847}"/>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700">
                <a:latin typeface="UTM Avo" panose="02040603050506020204" pitchFamily="18"/>
                <a:cs typeface="Arial" panose="020B0604020202020204" pitchFamily="34" charset="0"/>
              </a:endParaRPr>
            </a:p>
          </p:txBody>
        </p:sp>
        <p:sp>
          <p:nvSpPr>
            <p:cNvPr id="45" name="Freeform 11">
              <a:extLst>
                <a:ext uri="{FF2B5EF4-FFF2-40B4-BE49-F238E27FC236}">
                  <a16:creationId xmlns:a16="http://schemas.microsoft.com/office/drawing/2014/main" xmlns="" id="{E4E0AB89-EE5B-C620-3CF0-A55D450CE249}"/>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700">
                <a:latin typeface="UTM Avo" panose="02040603050506020204" pitchFamily="18"/>
                <a:cs typeface="Arial" panose="020B0604020202020204" pitchFamily="34" charset="0"/>
              </a:endParaRPr>
            </a:p>
          </p:txBody>
        </p:sp>
      </p:grpSp>
      <p:grpSp>
        <p:nvGrpSpPr>
          <p:cNvPr id="46" name="Group 45">
            <a:extLst>
              <a:ext uri="{FF2B5EF4-FFF2-40B4-BE49-F238E27FC236}">
                <a16:creationId xmlns:a16="http://schemas.microsoft.com/office/drawing/2014/main" xmlns="" id="{5E4C918D-B6DF-595A-05BF-9238EDA45A76}"/>
              </a:ext>
            </a:extLst>
          </p:cNvPr>
          <p:cNvGrpSpPr/>
          <p:nvPr/>
        </p:nvGrpSpPr>
        <p:grpSpPr>
          <a:xfrm rot="6949130">
            <a:off x="1187308" y="2231411"/>
            <a:ext cx="1285621" cy="914196"/>
            <a:chOff x="15794001" y="8493661"/>
            <a:chExt cx="2246574" cy="1599902"/>
          </a:xfrm>
        </p:grpSpPr>
        <p:sp>
          <p:nvSpPr>
            <p:cNvPr id="47" name="Freeform 9">
              <a:extLst>
                <a:ext uri="{FF2B5EF4-FFF2-40B4-BE49-F238E27FC236}">
                  <a16:creationId xmlns:a16="http://schemas.microsoft.com/office/drawing/2014/main" xmlns="" id="{123E31B0-24BF-93AC-4CBD-B9F9FFF4B856}"/>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sz="700">
                <a:latin typeface="UTM Avo" panose="02040603050506020204" pitchFamily="18"/>
                <a:cs typeface="Arial" panose="020B0604020202020204" pitchFamily="34" charset="0"/>
              </a:endParaRPr>
            </a:p>
          </p:txBody>
        </p:sp>
        <p:sp>
          <p:nvSpPr>
            <p:cNvPr id="48" name="Freeform 11">
              <a:extLst>
                <a:ext uri="{FF2B5EF4-FFF2-40B4-BE49-F238E27FC236}">
                  <a16:creationId xmlns:a16="http://schemas.microsoft.com/office/drawing/2014/main" xmlns="" id="{0EBFB953-328E-A61E-892E-3BBADBDA3D5C}"/>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sz="700">
                <a:latin typeface="UTM Avo" panose="02040603050506020204" pitchFamily="18"/>
                <a:cs typeface="Arial" panose="020B0604020202020204" pitchFamily="34" charset="0"/>
              </a:endParaRPr>
            </a:p>
          </p:txBody>
        </p:sp>
      </p:grpSp>
      <p:sp>
        <p:nvSpPr>
          <p:cNvPr id="49" name="TextBox 48">
            <a:extLst>
              <a:ext uri="{FF2B5EF4-FFF2-40B4-BE49-F238E27FC236}">
                <a16:creationId xmlns:a16="http://schemas.microsoft.com/office/drawing/2014/main" xmlns="" id="{E8E6832B-2D6A-5E5E-1F15-2FA7BDD12E6F}"/>
              </a:ext>
            </a:extLst>
          </p:cNvPr>
          <p:cNvSpPr txBox="1"/>
          <p:nvPr/>
        </p:nvSpPr>
        <p:spPr>
          <a:xfrm>
            <a:off x="1834296" y="2371636"/>
            <a:ext cx="8523408" cy="584775"/>
          </a:xfrm>
          <a:prstGeom prst="rect">
            <a:avLst/>
          </a:prstGeom>
          <a:noFill/>
        </p:spPr>
        <p:txBody>
          <a:bodyPr wrap="square">
            <a:spAutoFit/>
          </a:bodyPr>
          <a:lstStyle/>
          <a:p>
            <a:pPr algn="ctr">
              <a:spcAft>
                <a:spcPts val="667"/>
              </a:spcAft>
            </a:pPr>
            <a:r>
              <a:rPr lang="en-US" sz="3200" b="1" dirty="0">
                <a:solidFill>
                  <a:srgbClr val="C00000"/>
                </a:solidFill>
                <a:latin typeface="UTM Avo" panose="02040603050506020204" pitchFamily="18"/>
                <a:ea typeface="Calibri" panose="020F0502020204030204" pitchFamily="34" charset="0"/>
                <a:cs typeface="Arial" panose="020B0604020202020204" pitchFamily="34" charset="0"/>
              </a:rPr>
              <a:t>HOẠT ĐỘNG THEO NHÓM</a:t>
            </a:r>
            <a:endParaRPr lang="en-US" sz="3200" dirty="0">
              <a:solidFill>
                <a:srgbClr val="C00000"/>
              </a:solidFill>
              <a:latin typeface="UTM Avo" panose="02040603050506020204" pitchFamily="18"/>
              <a:ea typeface="Calibri" panose="020F0502020204030204" pitchFamily="34" charset="0"/>
              <a:cs typeface="Arial" panose="020B0604020202020204" pitchFamily="34" charset="0"/>
            </a:endParaRPr>
          </a:p>
        </p:txBody>
      </p:sp>
      <p:pic>
        <p:nvPicPr>
          <p:cNvPr id="50" name="Picture 9">
            <a:extLst>
              <a:ext uri="{FF2B5EF4-FFF2-40B4-BE49-F238E27FC236}">
                <a16:creationId xmlns:a16="http://schemas.microsoft.com/office/drawing/2014/main" xmlns="" id="{3C12CCA6-C088-B504-865F-067BF0945CA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829399" y="4656177"/>
            <a:ext cx="1961031" cy="2203406"/>
          </a:xfrm>
          <a:prstGeom prst="rect">
            <a:avLst/>
          </a:prstGeom>
        </p:spPr>
      </p:pic>
      <p:pic>
        <p:nvPicPr>
          <p:cNvPr id="18" name="Picture 14" descr="Con Ong, Chú Ong Và Cái Biển - KhoThietKe.Ne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him Hoạt Hình Nấm Nhà-vector Nền-miễn Phí Vector Miễn Phí Tải Về"/>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Con Ong, Chú Ong Và Cái Biển - KhoThietKe.Ne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3825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him Hoạt Hình Nấm Nhà-vector Nền-miễn Phí Vector Miễn Phí Tải Về"/>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50366" y="15240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9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42" grpId="0" animBg="1"/>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Arrow: Pentagon 1">
            <a:extLst>
              <a:ext uri="{FF2B5EF4-FFF2-40B4-BE49-F238E27FC236}">
                <a16:creationId xmlns:a16="http://schemas.microsoft.com/office/drawing/2014/main" xmlns="" id="{33C3D2D2-04F3-640E-F369-843021AB04FC}"/>
              </a:ext>
            </a:extLst>
          </p:cNvPr>
          <p:cNvSpPr/>
          <p:nvPr/>
        </p:nvSpPr>
        <p:spPr>
          <a:xfrm>
            <a:off x="0" y="1530927"/>
            <a:ext cx="5994400" cy="741218"/>
          </a:xfrm>
          <a:prstGeom prst="homePlate">
            <a:avLst/>
          </a:prstGeom>
          <a:solidFill>
            <a:srgbClr val="FFF5D5"/>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UTM Avo" panose="02040603050506020204" pitchFamily="18"/>
                <a:cs typeface="Arial" panose="020B0604020202020204" pitchFamily="34" charset="0"/>
              </a:rPr>
              <a:t>MẪU KẾ HOẠCH GỢI </a:t>
            </a:r>
            <a:r>
              <a:rPr kumimoji="0" lang="en-US" sz="2800" b="1" i="0" u="none" strike="noStrike" kern="0" cap="none" spc="0" normalizeH="0" baseline="0" noProof="0" dirty="0" err="1">
                <a:ln>
                  <a:noFill/>
                </a:ln>
                <a:solidFill>
                  <a:srgbClr val="C00000"/>
                </a:solidFill>
                <a:effectLst/>
                <a:uLnTx/>
                <a:uFillTx/>
                <a:latin typeface="UTM Avo" panose="02040603050506020204" pitchFamily="18"/>
                <a:cs typeface="Arial" panose="020B0604020202020204" pitchFamily="34" charset="0"/>
              </a:rPr>
              <a:t>Ý</a:t>
            </a:r>
            <a:endParaRPr kumimoji="0" lang="en-US" sz="2800" b="1" i="0" u="none" strike="noStrike" kern="0" cap="none" spc="0" normalizeH="0" baseline="0" noProof="0" dirty="0">
              <a:ln>
                <a:noFill/>
              </a:ln>
              <a:solidFill>
                <a:srgbClr val="C00000"/>
              </a:solidFill>
              <a:effectLst/>
              <a:uLnTx/>
              <a:uFillTx/>
              <a:latin typeface="UTM Avo" panose="02040603050506020204" pitchFamily="18"/>
              <a:cs typeface="Arial" panose="020B0604020202020204" pitchFamily="34" charset="0"/>
            </a:endParaRPr>
          </a:p>
        </p:txBody>
      </p:sp>
      <p:pic>
        <p:nvPicPr>
          <p:cNvPr id="55" name="Picture 54" descr="A blue and pink card with black text&#10;&#10;Description automatically generated">
            <a:extLst>
              <a:ext uri="{FF2B5EF4-FFF2-40B4-BE49-F238E27FC236}">
                <a16:creationId xmlns:a16="http://schemas.microsoft.com/office/drawing/2014/main" xmlns="" id="{E5C5CE5C-335A-C29B-BFA9-6CFF48345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371" y="2410129"/>
            <a:ext cx="9891258" cy="4351454"/>
          </a:xfrm>
          <a:prstGeom prst="rect">
            <a:avLst/>
          </a:prstGeom>
        </p:spPr>
      </p:pic>
      <p:pic>
        <p:nvPicPr>
          <p:cNvPr id="4"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38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xmlns="" id="{67F9CFA8-B25F-8F2A-6D0A-3F0ADC5B6AC4}"/>
              </a:ext>
            </a:extLst>
          </p:cNvPr>
          <p:cNvSpPr/>
          <p:nvPr/>
        </p:nvSpPr>
        <p:spPr>
          <a:xfrm>
            <a:off x="10803650" y="7543470"/>
            <a:ext cx="1254121" cy="914400"/>
          </a:xfrm>
          <a:custGeom>
            <a:avLst/>
            <a:gdLst/>
            <a:ahLst/>
            <a:cxnLst/>
            <a:rect l="l" t="t" r="r" b="b"/>
            <a:pathLst>
              <a:path w="3762363" h="3434012">
                <a:moveTo>
                  <a:pt x="0" y="0"/>
                </a:moveTo>
                <a:lnTo>
                  <a:pt x="3762363" y="0"/>
                </a:lnTo>
                <a:lnTo>
                  <a:pt x="3762363" y="3434011"/>
                </a:lnTo>
                <a:lnTo>
                  <a:pt x="0" y="34340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600">
              <a:latin typeface="UTM Avo" panose="02040603050506020204" pitchFamily="18"/>
              <a:cs typeface="Arial" panose="020B0604020202020204" pitchFamily="34" charset="0"/>
            </a:endParaRPr>
          </a:p>
        </p:txBody>
      </p:sp>
      <p:sp>
        <p:nvSpPr>
          <p:cNvPr id="15" name="Freeform 8">
            <a:extLst>
              <a:ext uri="{FF2B5EF4-FFF2-40B4-BE49-F238E27FC236}">
                <a16:creationId xmlns:a16="http://schemas.microsoft.com/office/drawing/2014/main" xmlns="" id="{42D86742-FA9E-EFE7-B290-14205EB1C9AA}"/>
              </a:ext>
            </a:extLst>
          </p:cNvPr>
          <p:cNvSpPr/>
          <p:nvPr/>
        </p:nvSpPr>
        <p:spPr>
          <a:xfrm rot="1403144" flipH="1">
            <a:off x="10736868" y="1862944"/>
            <a:ext cx="1387687" cy="653475"/>
          </a:xfrm>
          <a:custGeom>
            <a:avLst/>
            <a:gdLst/>
            <a:ahLst/>
            <a:cxnLst/>
            <a:rect l="l" t="t" r="r" b="b"/>
            <a:pathLst>
              <a:path w="2081531" h="980212">
                <a:moveTo>
                  <a:pt x="2081531" y="0"/>
                </a:moveTo>
                <a:lnTo>
                  <a:pt x="0" y="0"/>
                </a:lnTo>
                <a:lnTo>
                  <a:pt x="0" y="980212"/>
                </a:lnTo>
                <a:lnTo>
                  <a:pt x="2081531" y="980212"/>
                </a:lnTo>
                <a:lnTo>
                  <a:pt x="208153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600">
              <a:latin typeface="UTM Avo" panose="02040603050506020204" pitchFamily="18"/>
              <a:cs typeface="Arial" panose="020B0604020202020204" pitchFamily="34" charset="0"/>
            </a:endParaRPr>
          </a:p>
        </p:txBody>
      </p:sp>
      <p:sp>
        <p:nvSpPr>
          <p:cNvPr id="16" name="Freeform 9">
            <a:extLst>
              <a:ext uri="{FF2B5EF4-FFF2-40B4-BE49-F238E27FC236}">
                <a16:creationId xmlns:a16="http://schemas.microsoft.com/office/drawing/2014/main" xmlns="" id="{2EA97B02-B5AC-CB24-2BC0-60BC38C80EE6}"/>
              </a:ext>
            </a:extLst>
          </p:cNvPr>
          <p:cNvSpPr/>
          <p:nvPr/>
        </p:nvSpPr>
        <p:spPr>
          <a:xfrm rot="2200320" flipH="1">
            <a:off x="-106134" y="1747650"/>
            <a:ext cx="1191132" cy="629035"/>
          </a:xfrm>
          <a:custGeom>
            <a:avLst/>
            <a:gdLst/>
            <a:ahLst/>
            <a:cxnLst/>
            <a:rect l="l" t="t" r="r" b="b"/>
            <a:pathLst>
              <a:path w="2485906" h="1170636">
                <a:moveTo>
                  <a:pt x="2485906" y="0"/>
                </a:moveTo>
                <a:lnTo>
                  <a:pt x="0" y="0"/>
                </a:lnTo>
                <a:lnTo>
                  <a:pt x="0" y="1170636"/>
                </a:lnTo>
                <a:lnTo>
                  <a:pt x="2485906" y="1170636"/>
                </a:lnTo>
                <a:lnTo>
                  <a:pt x="2485906"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600">
              <a:latin typeface="UTM Avo" panose="02040603050506020204" pitchFamily="18"/>
              <a:cs typeface="Arial" panose="020B0604020202020204" pitchFamily="34" charset="0"/>
            </a:endParaRPr>
          </a:p>
        </p:txBody>
      </p:sp>
      <p:sp>
        <p:nvSpPr>
          <p:cNvPr id="17" name="Speech Bubble: Rectangle with Corners Rounded 15">
            <a:extLst>
              <a:ext uri="{FF2B5EF4-FFF2-40B4-BE49-F238E27FC236}">
                <a16:creationId xmlns:a16="http://schemas.microsoft.com/office/drawing/2014/main" xmlns="" id="{0F91AC63-2B23-DE6A-7322-F337E44F51AC}"/>
              </a:ext>
            </a:extLst>
          </p:cNvPr>
          <p:cNvSpPr/>
          <p:nvPr/>
        </p:nvSpPr>
        <p:spPr>
          <a:xfrm>
            <a:off x="6213577" y="2593010"/>
            <a:ext cx="5533796" cy="1671980"/>
          </a:xfrm>
          <a:prstGeom prst="wedgeRoundRectCallout">
            <a:avLst>
              <a:gd name="adj1" fmla="val -58251"/>
              <a:gd name="adj2" fmla="val 43925"/>
              <a:gd name="adj3" fmla="val 16667"/>
            </a:avLst>
          </a:prstGeom>
          <a:solidFill>
            <a:srgbClr val="9BBB59">
              <a:lumMod val="20000"/>
              <a:lumOff val="80000"/>
            </a:srgbClr>
          </a:solidFill>
          <a:ln w="38100" cap="flat" cmpd="sng" algn="ctr">
            <a:no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Xác</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định</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những</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việc</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làm</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cụ</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thể</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để</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duy</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trì</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và</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phát</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triển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quan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hệ</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với</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các</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bạn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a:t>
            </a:r>
            <a:endParaRPr kumimoji="0" lang="vi-VN" sz="2400" b="0" i="0" u="none" strike="noStrike" kern="0" cap="none" spc="0" normalizeH="0" baseline="0" noProof="0" dirty="0">
              <a:ln>
                <a:noFill/>
              </a:ln>
              <a:effectLst/>
              <a:uLnTx/>
              <a:uFillTx/>
              <a:latin typeface="UTM Avo" panose="02040603050506020204" pitchFamily="18"/>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xmlns="" id="{F7DD0ACA-6132-8F99-A635-5645CA01A7C7}"/>
              </a:ext>
            </a:extLst>
          </p:cNvPr>
          <p:cNvSpPr/>
          <p:nvPr/>
        </p:nvSpPr>
        <p:spPr>
          <a:xfrm>
            <a:off x="6213577" y="4690238"/>
            <a:ext cx="5533796" cy="1671980"/>
          </a:xfrm>
          <a:prstGeom prst="wedgeRoundRectCallout">
            <a:avLst>
              <a:gd name="adj1" fmla="val -59096"/>
              <a:gd name="adj2" fmla="val -42151"/>
              <a:gd name="adj3" fmla="val 16667"/>
            </a:avLst>
          </a:prstGeom>
          <a:solidFill>
            <a:srgbClr val="F79646">
              <a:lumMod val="20000"/>
              <a:lumOff val="80000"/>
            </a:srgbClr>
          </a:solidFill>
          <a:ln w="381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effectLst/>
                <a:uLnTx/>
                <a:uFillTx/>
                <a:latin typeface="UTM Avo" panose="02040603050506020204" pitchFamily="18"/>
                <a:cs typeface="Arial" panose="020B0604020202020204" pitchFamily="34" charset="0"/>
              </a:rPr>
              <a:t>Dự kiến thời gian thực hiện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a:t>
            </a:r>
          </a:p>
        </p:txBody>
      </p:sp>
      <p:grpSp>
        <p:nvGrpSpPr>
          <p:cNvPr id="19" name="Group 18">
            <a:extLst>
              <a:ext uri="{FF2B5EF4-FFF2-40B4-BE49-F238E27FC236}">
                <a16:creationId xmlns:a16="http://schemas.microsoft.com/office/drawing/2014/main" xmlns="" id="{614AF4D0-E7D5-7E00-41BA-8463348AB349}"/>
              </a:ext>
            </a:extLst>
          </p:cNvPr>
          <p:cNvGrpSpPr/>
          <p:nvPr/>
        </p:nvGrpSpPr>
        <p:grpSpPr>
          <a:xfrm>
            <a:off x="3568041" y="1607128"/>
            <a:ext cx="5055917" cy="560634"/>
            <a:chOff x="4834930" y="84191"/>
            <a:chExt cx="7359542" cy="1208123"/>
          </a:xfrm>
        </p:grpSpPr>
        <p:sp>
          <p:nvSpPr>
            <p:cNvPr id="20" name="Round Same Side Corner Rectangle 11">
              <a:extLst>
                <a:ext uri="{FF2B5EF4-FFF2-40B4-BE49-F238E27FC236}">
                  <a16:creationId xmlns:a16="http://schemas.microsoft.com/office/drawing/2014/main" xmlns="" id="{A40D0A08-D407-98DF-F055-369A0F35D367}"/>
                </a:ext>
              </a:extLst>
            </p:cNvPr>
            <p:cNvSpPr/>
            <p:nvPr/>
          </p:nvSpPr>
          <p:spPr>
            <a:xfrm flipV="1">
              <a:off x="4834930" y="84191"/>
              <a:ext cx="7359542" cy="1208123"/>
            </a:xfrm>
            <a:prstGeom prst="round2SameRect">
              <a:avLst>
                <a:gd name="adj1" fmla="val 37720"/>
                <a:gd name="adj2" fmla="val 0"/>
              </a:avLst>
            </a:prstGeom>
            <a:solidFill>
              <a:srgbClr val="F79646">
                <a:lumMod val="75000"/>
              </a:srgbClr>
            </a:solidFill>
            <a:ln w="25400" cap="flat" cmpd="sng" algn="ctr">
              <a:solidFill>
                <a:srgbClr val="F79646">
                  <a:lumMod val="50000"/>
                </a:srgbClr>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effectLst/>
                <a:uLnTx/>
                <a:uFillTx/>
                <a:latin typeface="UTM Avo" panose="02040603050506020204" pitchFamily="18"/>
                <a:cs typeface="Arial" panose="020B0604020202020204" pitchFamily="34" charset="0"/>
              </a:endParaRPr>
            </a:p>
          </p:txBody>
        </p:sp>
        <p:sp>
          <p:nvSpPr>
            <p:cNvPr id="21" name="TextBox 20">
              <a:extLst>
                <a:ext uri="{FF2B5EF4-FFF2-40B4-BE49-F238E27FC236}">
                  <a16:creationId xmlns:a16="http://schemas.microsoft.com/office/drawing/2014/main" xmlns="" id="{4D2A9393-B2B7-80C4-3DE6-481C3F0DD292}"/>
                </a:ext>
              </a:extLst>
            </p:cNvPr>
            <p:cNvSpPr txBox="1"/>
            <p:nvPr/>
          </p:nvSpPr>
          <p:spPr>
            <a:xfrm>
              <a:off x="5313042" y="246485"/>
              <a:ext cx="6403317" cy="614728"/>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rPr>
                <a:t>LÀM VIỆC CÁ NHÂN</a:t>
              </a:r>
            </a:p>
          </p:txBody>
        </p:sp>
      </p:grpSp>
      <p:grpSp>
        <p:nvGrpSpPr>
          <p:cNvPr id="22" name="Group 21">
            <a:extLst>
              <a:ext uri="{FF2B5EF4-FFF2-40B4-BE49-F238E27FC236}">
                <a16:creationId xmlns:a16="http://schemas.microsoft.com/office/drawing/2014/main" xmlns="" id="{ADD96EF5-57E3-974A-4F43-EBDE577C4586}"/>
              </a:ext>
            </a:extLst>
          </p:cNvPr>
          <p:cNvGrpSpPr/>
          <p:nvPr/>
        </p:nvGrpSpPr>
        <p:grpSpPr>
          <a:xfrm>
            <a:off x="511985" y="1824160"/>
            <a:ext cx="4591103" cy="3844431"/>
            <a:chOff x="-129598" y="-513995"/>
            <a:chExt cx="6886654" cy="5938338"/>
          </a:xfrm>
        </p:grpSpPr>
        <p:sp>
          <p:nvSpPr>
            <p:cNvPr id="23" name="Rectangle: Rounded Corners 23">
              <a:extLst>
                <a:ext uri="{FF2B5EF4-FFF2-40B4-BE49-F238E27FC236}">
                  <a16:creationId xmlns:a16="http://schemas.microsoft.com/office/drawing/2014/main" xmlns="" id="{2824A174-E5B3-D302-8986-301A811EB598}"/>
                </a:ext>
              </a:extLst>
            </p:cNvPr>
            <p:cNvSpPr/>
            <p:nvPr/>
          </p:nvSpPr>
          <p:spPr>
            <a:xfrm>
              <a:off x="-129598" y="374643"/>
              <a:ext cx="6886654" cy="5049700"/>
            </a:xfrm>
            <a:prstGeom prst="roundRect">
              <a:avLst/>
            </a:prstGeom>
            <a:solidFill>
              <a:srgbClr val="4BACC6">
                <a:lumMod val="20000"/>
                <a:lumOff val="80000"/>
              </a:srgbClr>
            </a:solidFill>
            <a:ln w="25400" cap="flat" cmpd="sng" algn="ctr">
              <a:noFill/>
              <a:prstDash val="solid"/>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Kết</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thúc</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thảo</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luận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mỗi</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em</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hãy</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tiến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hành</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lập</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vi-VN" sz="2400" b="0" i="0" u="none" strike="noStrike" kern="0" cap="none" spc="0" normalizeH="0" baseline="0" noProof="0" dirty="0">
                  <a:ln>
                    <a:noFill/>
                  </a:ln>
                  <a:effectLst/>
                  <a:uLnTx/>
                  <a:uFillTx/>
                  <a:latin typeface="UTM Avo" panose="02040603050506020204" pitchFamily="18"/>
                  <a:cs typeface="Arial" panose="020B0604020202020204" pitchFamily="34" charset="0"/>
                </a:rPr>
                <a:t>kế hoạch </a:t>
              </a:r>
              <a:r>
                <a:rPr kumimoji="0" lang="vi-VN" sz="2400" b="1" i="1" u="none" strike="noStrike" kern="0" cap="none" spc="0" normalizeH="0" baseline="0" noProof="0" dirty="0">
                  <a:ln>
                    <a:noFill/>
                  </a:ln>
                  <a:effectLst/>
                  <a:uLnTx/>
                  <a:uFillTx/>
                  <a:latin typeface="UTM Avo" panose="02040603050506020204" pitchFamily="18"/>
                  <a:cs typeface="Arial" panose="020B0604020202020204" pitchFamily="34" charset="0"/>
                </a:rPr>
                <a:t>Vun đắp tình bạn </a:t>
              </a:r>
              <a:r>
                <a:rPr kumimoji="0" lang="vi-VN" sz="2400" b="0" i="0" u="none" strike="noStrike" kern="0" cap="none" spc="0" normalizeH="0" baseline="0" noProof="0" dirty="0">
                  <a:ln>
                    <a:noFill/>
                  </a:ln>
                  <a:effectLst/>
                  <a:uLnTx/>
                  <a:uFillTx/>
                  <a:latin typeface="UTM Avo" panose="02040603050506020204" pitchFamily="18"/>
                  <a:cs typeface="Arial" panose="020B0604020202020204" pitchFamily="34" charset="0"/>
                </a:rPr>
                <a:t>theo hướng dẫn</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effectLst/>
                  <a:uLnTx/>
                  <a:uFillTx/>
                  <a:latin typeface="UTM Avo" panose="02040603050506020204" pitchFamily="18"/>
                  <a:cs typeface="Arial" panose="020B0604020202020204" pitchFamily="34" charset="0"/>
                </a:rPr>
                <a:t>sau</a:t>
              </a:r>
              <a:r>
                <a:rPr kumimoji="0" lang="en-US" sz="2400" b="0" i="0" u="none" strike="noStrike" kern="0" cap="none" spc="0" normalizeH="0" baseline="0" noProof="0" dirty="0">
                  <a:ln>
                    <a:noFill/>
                  </a:ln>
                  <a:effectLst/>
                  <a:uLnTx/>
                  <a:uFillTx/>
                  <a:latin typeface="UTM Avo" panose="02040603050506020204" pitchFamily="18"/>
                  <a:cs typeface="Arial" panose="020B0604020202020204" pitchFamily="34" charset="0"/>
                </a:rPr>
                <a:t>:</a:t>
              </a:r>
              <a:endParaRPr kumimoji="0" lang="vi-VN" sz="2400" b="0" i="0" u="none" strike="noStrike" kern="0" cap="none" spc="0" normalizeH="0" baseline="0" noProof="0" dirty="0">
                <a:ln>
                  <a:noFill/>
                </a:ln>
                <a:effectLst/>
                <a:uLnTx/>
                <a:uFillTx/>
                <a:latin typeface="UTM Avo" panose="02040603050506020204" pitchFamily="18"/>
                <a:cs typeface="Arial" panose="020B0604020202020204" pitchFamily="34" charset="0"/>
              </a:endParaRPr>
            </a:p>
          </p:txBody>
        </p:sp>
        <p:pic>
          <p:nvPicPr>
            <p:cNvPr id="24" name="Picture 6">
              <a:extLst>
                <a:ext uri="{FF2B5EF4-FFF2-40B4-BE49-F238E27FC236}">
                  <a16:creationId xmlns:a16="http://schemas.microsoft.com/office/drawing/2014/main" xmlns="" id="{539B0F12-B1CD-613C-CB13-77D2B9268BF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539417" y="-513995"/>
              <a:ext cx="1820512" cy="1777278"/>
            </a:xfrm>
            <a:prstGeom prst="rect">
              <a:avLst/>
            </a:prstGeom>
          </p:spPr>
        </p:pic>
      </p:grpSp>
      <p:sp>
        <p:nvSpPr>
          <p:cNvPr id="25" name="Freeform 12">
            <a:extLst>
              <a:ext uri="{FF2B5EF4-FFF2-40B4-BE49-F238E27FC236}">
                <a16:creationId xmlns:a16="http://schemas.microsoft.com/office/drawing/2014/main" xmlns="" id="{272EEAB5-2F95-FD4F-0F9E-BE4508A8B408}"/>
              </a:ext>
            </a:extLst>
          </p:cNvPr>
          <p:cNvSpPr/>
          <p:nvPr/>
        </p:nvSpPr>
        <p:spPr>
          <a:xfrm>
            <a:off x="1841171" y="5134792"/>
            <a:ext cx="1932730" cy="1801585"/>
          </a:xfrm>
          <a:custGeom>
            <a:avLst/>
            <a:gdLst/>
            <a:ahLst/>
            <a:cxnLst/>
            <a:rect l="l" t="t" r="r" b="b"/>
            <a:pathLst>
              <a:path w="4391044" h="3808232">
                <a:moveTo>
                  <a:pt x="0" y="0"/>
                </a:moveTo>
                <a:lnTo>
                  <a:pt x="4391044" y="0"/>
                </a:lnTo>
                <a:lnTo>
                  <a:pt x="4391044" y="3808232"/>
                </a:lnTo>
                <a:lnTo>
                  <a:pt x="0" y="380823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600">
              <a:latin typeface="UTM Avo" panose="02040603050506020204" pitchFamily="18"/>
              <a:cs typeface="Arial" panose="020B0604020202020204" pitchFamily="34" charset="0"/>
            </a:endParaRPr>
          </a:p>
        </p:txBody>
      </p:sp>
      <p:pic>
        <p:nvPicPr>
          <p:cNvPr id="26" name="Picture 14" descr="Con Ong, Chú Ong Và Cái Biển - KhoThietKe.Ne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him Hoạt Hình Nấm Nhà-vector Nền-miễn Phí Vector Miễn Phí Tải Về"/>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6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2" name="Freeform 3">
            <a:extLst>
              <a:ext uri="{FF2B5EF4-FFF2-40B4-BE49-F238E27FC236}">
                <a16:creationId xmlns:a16="http://schemas.microsoft.com/office/drawing/2014/main" xmlns="" id="{4A07A3C8-2B8C-151A-5B46-B00C100E7DE1}"/>
              </a:ext>
            </a:extLst>
          </p:cNvPr>
          <p:cNvSpPr/>
          <p:nvPr/>
        </p:nvSpPr>
        <p:spPr>
          <a:xfrm>
            <a:off x="356823" y="1925983"/>
            <a:ext cx="11220897" cy="4710344"/>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rgbClr val="4BACC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grpSp>
        <p:nvGrpSpPr>
          <p:cNvPr id="73" name="Group 72">
            <a:extLst>
              <a:ext uri="{FF2B5EF4-FFF2-40B4-BE49-F238E27FC236}">
                <a16:creationId xmlns:a16="http://schemas.microsoft.com/office/drawing/2014/main" xmlns="" id="{B2251349-D4C7-653E-6342-363EC47AAB89}"/>
              </a:ext>
            </a:extLst>
          </p:cNvPr>
          <p:cNvGrpSpPr/>
          <p:nvPr/>
        </p:nvGrpSpPr>
        <p:grpSpPr>
          <a:xfrm>
            <a:off x="3327471" y="1635648"/>
            <a:ext cx="5122510" cy="652125"/>
            <a:chOff x="5004167" y="1143535"/>
            <a:chExt cx="7683765" cy="978188"/>
          </a:xfrm>
        </p:grpSpPr>
        <p:pic>
          <p:nvPicPr>
            <p:cNvPr id="74" name="Picture 9">
              <a:extLst>
                <a:ext uri="{FF2B5EF4-FFF2-40B4-BE49-F238E27FC236}">
                  <a16:creationId xmlns:a16="http://schemas.microsoft.com/office/drawing/2014/main" xmlns="" id="{ACC69181-25C8-13A1-D965-8020683201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004167" y="1143535"/>
              <a:ext cx="7683765" cy="978188"/>
            </a:xfrm>
            <a:prstGeom prst="rect">
              <a:avLst/>
            </a:prstGeom>
          </p:spPr>
        </p:pic>
        <p:sp>
          <p:nvSpPr>
            <p:cNvPr id="75" name="TextBox 74">
              <a:extLst>
                <a:ext uri="{FF2B5EF4-FFF2-40B4-BE49-F238E27FC236}">
                  <a16:creationId xmlns:a16="http://schemas.microsoft.com/office/drawing/2014/main" xmlns="" id="{16CD6828-3A52-DC54-A3C3-58FC19CC3F9B}"/>
                </a:ext>
              </a:extLst>
            </p:cNvPr>
            <p:cNvSpPr txBox="1"/>
            <p:nvPr/>
          </p:nvSpPr>
          <p:spPr>
            <a:xfrm>
              <a:off x="5579116" y="1336892"/>
              <a:ext cx="6533865" cy="784830"/>
            </a:xfrm>
            <a:prstGeom prst="rect">
              <a:avLst/>
            </a:prstGeom>
            <a:noFill/>
          </p:spPr>
          <p:txBody>
            <a:bodyPr wrap="square" rtlCol="0">
              <a:spAutoFit/>
            </a:bodyPr>
            <a:lstStyle/>
            <a:p>
              <a:pPr algn="ctr" defTabSz="609630"/>
              <a:r>
                <a:rPr lang="en-US" sz="2800" b="1" dirty="0">
                  <a:solidFill>
                    <a:srgbClr val="C00000"/>
                  </a:solidFill>
                  <a:latin typeface="UTM Avo" panose="02040603050506020204" pitchFamily="18"/>
                  <a:cs typeface="Arial" panose="020B0604020202020204" pitchFamily="34" charset="0"/>
                </a:rPr>
                <a:t>KẾT LUẬN</a:t>
              </a:r>
            </a:p>
          </p:txBody>
        </p:sp>
      </p:grpSp>
      <p:sp>
        <p:nvSpPr>
          <p:cNvPr id="76" name="TextBox 75">
            <a:extLst>
              <a:ext uri="{FF2B5EF4-FFF2-40B4-BE49-F238E27FC236}">
                <a16:creationId xmlns:a16="http://schemas.microsoft.com/office/drawing/2014/main" xmlns="" id="{9F1F1F75-6D83-CE2A-A205-0AAA4FB01D47}"/>
              </a:ext>
            </a:extLst>
          </p:cNvPr>
          <p:cNvSpPr txBox="1"/>
          <p:nvPr/>
        </p:nvSpPr>
        <p:spPr>
          <a:xfrm>
            <a:off x="4258520" y="2449203"/>
            <a:ext cx="7062402" cy="4083041"/>
          </a:xfrm>
          <a:prstGeom prst="rect">
            <a:avLst/>
          </a:prstGeom>
          <a:noFill/>
        </p:spPr>
        <p:txBody>
          <a:bodyPr wrap="square">
            <a:spAutoFit/>
          </a:bodyPr>
          <a:lstStyle/>
          <a:p>
            <a:pPr marL="381019" indent="-381019" algn="just" defTabSz="609630">
              <a:lnSpc>
                <a:spcPct val="150000"/>
              </a:lnSpc>
              <a:buFont typeface="Wingdings" panose="05000000000000000000" pitchFamily="2" charset="2"/>
              <a:buChar char="Ø"/>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Tình bạn có vị trí quan trọng đối với mỗi chúng ta. Các em hãy cùng bạn bè của m</a:t>
            </a:r>
            <a:r>
              <a:rPr lang="en-US" sz="2200" dirty="0" err="1">
                <a:solidFill>
                  <a:srgbClr val="000000"/>
                </a:solidFill>
                <a:latin typeface="UTM Avo" panose="02040603050506020204" pitchFamily="18"/>
                <a:ea typeface="Calibri" panose="020F0502020204030204" pitchFamily="34" charset="0"/>
                <a:cs typeface="Arial" panose="020B0604020202020204" pitchFamily="34" charset="0"/>
              </a:rPr>
              <a:t>ì</a:t>
            </a: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nh tham gia thật nhiều các hoạt động học tập, vui chơi, rèn luyện bản thân nh</a:t>
            </a:r>
            <a:r>
              <a:rPr lang="en-US" sz="2200" dirty="0">
                <a:solidFill>
                  <a:srgbClr val="000000"/>
                </a:solidFill>
                <a:latin typeface="UTM Avo" panose="02040603050506020204" pitchFamily="18"/>
                <a:ea typeface="Calibri" panose="020F0502020204030204" pitchFamily="34" charset="0"/>
                <a:cs typeface="Arial" panose="020B0604020202020204" pitchFamily="34" charset="0"/>
              </a:rPr>
              <a:t>é!</a:t>
            </a:r>
          </a:p>
          <a:p>
            <a:pPr marL="381019" indent="-381019" algn="just" defTabSz="609630">
              <a:lnSpc>
                <a:spcPct val="150000"/>
              </a:lnSpc>
              <a:buFont typeface="Wingdings" panose="05000000000000000000" pitchFamily="2" charset="2"/>
              <a:buChar char="Ø"/>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Qua các hoạt động đó, các em sẽ thêm hiểu nhau, quý mến, đoàn kết, gắn bó, giúp đỡ nhau được nhiều hơn trong học tập và trong cuộc sống. </a:t>
            </a:r>
          </a:p>
        </p:txBody>
      </p:sp>
      <p:pic>
        <p:nvPicPr>
          <p:cNvPr id="77" name="Picture 76" descr="Icon&#10;&#10;Description automatically generated">
            <a:extLst>
              <a:ext uri="{FF2B5EF4-FFF2-40B4-BE49-F238E27FC236}">
                <a16:creationId xmlns:a16="http://schemas.microsoft.com/office/drawing/2014/main" xmlns="" id="{3D444AAC-CC45-6468-2228-EB19BD2FCC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6727" y="5903222"/>
            <a:ext cx="961986" cy="961986"/>
          </a:xfrm>
          <a:prstGeom prst="rect">
            <a:avLst/>
          </a:prstGeom>
        </p:spPr>
      </p:pic>
      <p:sp>
        <p:nvSpPr>
          <p:cNvPr id="78" name="Freeform 4">
            <a:extLst>
              <a:ext uri="{FF2B5EF4-FFF2-40B4-BE49-F238E27FC236}">
                <a16:creationId xmlns:a16="http://schemas.microsoft.com/office/drawing/2014/main" xmlns="" id="{4C23AE82-6A62-A9E0-6C4D-B19B868ECC89}"/>
              </a:ext>
            </a:extLst>
          </p:cNvPr>
          <p:cNvSpPr/>
          <p:nvPr/>
        </p:nvSpPr>
        <p:spPr>
          <a:xfrm>
            <a:off x="71870" y="1575634"/>
            <a:ext cx="1084820" cy="1147958"/>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79" name="Freeform 6">
            <a:extLst>
              <a:ext uri="{FF2B5EF4-FFF2-40B4-BE49-F238E27FC236}">
                <a16:creationId xmlns:a16="http://schemas.microsoft.com/office/drawing/2014/main" xmlns="" id="{F5D5B23A-DBC8-0A84-88BD-0C58CF23171C}"/>
              </a:ext>
            </a:extLst>
          </p:cNvPr>
          <p:cNvSpPr/>
          <p:nvPr/>
        </p:nvSpPr>
        <p:spPr>
          <a:xfrm>
            <a:off x="10692632" y="1264587"/>
            <a:ext cx="1209880" cy="961986"/>
          </a:xfrm>
          <a:custGeom>
            <a:avLst/>
            <a:gdLst/>
            <a:ahLst/>
            <a:cxnLst/>
            <a:rect l="l" t="t" r="r" b="b"/>
            <a:pathLst>
              <a:path w="2736618" h="1716606">
                <a:moveTo>
                  <a:pt x="0" y="0"/>
                </a:moveTo>
                <a:lnTo>
                  <a:pt x="2736618" y="0"/>
                </a:lnTo>
                <a:lnTo>
                  <a:pt x="2736618" y="1716605"/>
                </a:lnTo>
                <a:lnTo>
                  <a:pt x="0" y="17166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nvGrpSpPr>
          <p:cNvPr id="81" name="Group 80">
            <a:extLst>
              <a:ext uri="{FF2B5EF4-FFF2-40B4-BE49-F238E27FC236}">
                <a16:creationId xmlns:a16="http://schemas.microsoft.com/office/drawing/2014/main" xmlns="" id="{1C91AA48-CB0A-99B6-EFFC-76E584C16430}"/>
              </a:ext>
            </a:extLst>
          </p:cNvPr>
          <p:cNvGrpSpPr/>
          <p:nvPr/>
        </p:nvGrpSpPr>
        <p:grpSpPr>
          <a:xfrm>
            <a:off x="754836" y="3159411"/>
            <a:ext cx="3105671" cy="2569309"/>
            <a:chOff x="1592896" y="3646598"/>
            <a:chExt cx="4658507" cy="3853963"/>
          </a:xfrm>
        </p:grpSpPr>
        <p:grpSp>
          <p:nvGrpSpPr>
            <p:cNvPr id="82" name="Group 8">
              <a:extLst>
                <a:ext uri="{FF2B5EF4-FFF2-40B4-BE49-F238E27FC236}">
                  <a16:creationId xmlns:a16="http://schemas.microsoft.com/office/drawing/2014/main" xmlns="" id="{2A33A41D-84DC-68E9-FBED-BC9A8182E69A}"/>
                </a:ext>
              </a:extLst>
            </p:cNvPr>
            <p:cNvGrpSpPr/>
            <p:nvPr/>
          </p:nvGrpSpPr>
          <p:grpSpPr>
            <a:xfrm>
              <a:off x="1592896" y="3646598"/>
              <a:ext cx="4658507" cy="3853963"/>
              <a:chOff x="0" y="0"/>
              <a:chExt cx="1100661" cy="893945"/>
            </a:xfrm>
          </p:grpSpPr>
          <p:sp>
            <p:nvSpPr>
              <p:cNvPr id="84" name="Freeform 9">
                <a:extLst>
                  <a:ext uri="{FF2B5EF4-FFF2-40B4-BE49-F238E27FC236}">
                    <a16:creationId xmlns:a16="http://schemas.microsoft.com/office/drawing/2014/main" xmlns="" id="{8CD2B712-3636-192C-5AFD-D9B1DAFA38F9}"/>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85" name="TextBox 10">
                <a:extLst>
                  <a:ext uri="{FF2B5EF4-FFF2-40B4-BE49-F238E27FC236}">
                    <a16:creationId xmlns:a16="http://schemas.microsoft.com/office/drawing/2014/main" xmlns="" id="{FC6F1E67-E505-9394-6D05-CE925C57D4F1}"/>
                  </a:ext>
                </a:extLst>
              </p:cNvPr>
              <p:cNvSpPr txBox="1"/>
              <p:nvPr/>
            </p:nvSpPr>
            <p:spPr>
              <a:xfrm>
                <a:off x="0" y="0"/>
                <a:ext cx="812800" cy="812800"/>
              </a:xfrm>
              <a:prstGeom prst="rect">
                <a:avLst/>
              </a:prstGeom>
            </p:spPr>
            <p:txBody>
              <a:bodyPr lIns="33867" tIns="33867" rIns="33867" bIns="33867" rtlCol="0" anchor="ctr"/>
              <a:lstStyle/>
              <a:p>
                <a:pPr algn="ctr" defTabSz="609630">
                  <a:lnSpc>
                    <a:spcPts val="2059"/>
                  </a:lnSpc>
                </a:pPr>
                <a:endParaRPr sz="700">
                  <a:solidFill>
                    <a:prstClr val="black"/>
                  </a:solidFill>
                  <a:latin typeface="UTM Avo" panose="02040603050506020204" pitchFamily="18"/>
                  <a:cs typeface="Arial" panose="020B0604020202020204" pitchFamily="34" charset="0"/>
                </a:endParaRPr>
              </a:p>
            </p:txBody>
          </p:sp>
        </p:grpSp>
        <p:pic>
          <p:nvPicPr>
            <p:cNvPr id="83" name="Picture 82" descr="A group of cartoon kids holding hands&#10;&#10;Description automatically generated">
              <a:extLst>
                <a:ext uri="{FF2B5EF4-FFF2-40B4-BE49-F238E27FC236}">
                  <a16:creationId xmlns:a16="http://schemas.microsoft.com/office/drawing/2014/main" xmlns="" id="{F48C28A0-F399-6DA2-665E-42A10D9CC1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7649" y="3858918"/>
              <a:ext cx="3429000" cy="3429000"/>
            </a:xfrm>
            <a:prstGeom prst="rect">
              <a:avLst/>
            </a:prstGeom>
          </p:spPr>
        </p:pic>
      </p:grpSp>
      <p:pic>
        <p:nvPicPr>
          <p:cNvPr id="15" name="Picture 14" descr="Con Ong, Chú Ong Và Cái Biển - KhoThietKe.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him Hoạt Hình Nấm Nhà-vector Nền-miễn Phí Vector Miễn Phí Tải Về"/>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0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down)">
                                      <p:cBhvr>
                                        <p:cTn id="10" dur="500"/>
                                        <p:tgtEl>
                                          <p:spTgt spid="72"/>
                                        </p:tgtEl>
                                      </p:cBhvr>
                                    </p:animEffect>
                                  </p:childTnLst>
                                </p:cTn>
                              </p:par>
                              <p:par>
                                <p:cTn id="11" presetID="22" presetClass="entr" presetSubtype="1"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up)">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6">
                                            <p:txEl>
                                              <p:pRg st="0" end="0"/>
                                            </p:txEl>
                                          </p:spTgt>
                                        </p:tgtEl>
                                        <p:attrNameLst>
                                          <p:attrName>style.visibility</p:attrName>
                                        </p:attrNameLst>
                                      </p:cBhvr>
                                      <p:to>
                                        <p:strVal val="visible"/>
                                      </p:to>
                                    </p:set>
                                    <p:animEffect transition="in" filter="wipe(left)">
                                      <p:cBhvr>
                                        <p:cTn id="18" dur="500"/>
                                        <p:tgtEl>
                                          <p:spTgt spid="76">
                                            <p:txEl>
                                              <p:pRg st="0" end="0"/>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6">
                                            <p:txEl>
                                              <p:pRg st="1" end="1"/>
                                            </p:txEl>
                                          </p:spTgt>
                                        </p:tgtEl>
                                        <p:attrNameLst>
                                          <p:attrName>style.visibility</p:attrName>
                                        </p:attrNameLst>
                                      </p:cBhvr>
                                      <p:to>
                                        <p:strVal val="visible"/>
                                      </p:to>
                                    </p:set>
                                    <p:animEffect transition="in" filter="wipe(left)">
                                      <p:cBhvr>
                                        <p:cTn id="22"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xmlns="" id="{00DE6D2D-FFE0-8D91-E589-C4A8098BBB90}"/>
              </a:ext>
            </a:extLst>
          </p:cNvPr>
          <p:cNvGrpSpPr/>
          <p:nvPr/>
        </p:nvGrpSpPr>
        <p:grpSpPr>
          <a:xfrm>
            <a:off x="5184608" y="1275948"/>
            <a:ext cx="6565743" cy="5394944"/>
            <a:chOff x="7753587" y="1699178"/>
            <a:chExt cx="9848615" cy="8092416"/>
          </a:xfrm>
        </p:grpSpPr>
        <p:grpSp>
          <p:nvGrpSpPr>
            <p:cNvPr id="43" name="Group 42">
              <a:extLst>
                <a:ext uri="{FF2B5EF4-FFF2-40B4-BE49-F238E27FC236}">
                  <a16:creationId xmlns:a16="http://schemas.microsoft.com/office/drawing/2014/main" xmlns="" id="{5CCA867E-6DE5-9939-CB03-6A2ABFDDFEC7}"/>
                </a:ext>
              </a:extLst>
            </p:cNvPr>
            <p:cNvGrpSpPr/>
            <p:nvPr/>
          </p:nvGrpSpPr>
          <p:grpSpPr>
            <a:xfrm>
              <a:off x="7753587" y="1699178"/>
              <a:ext cx="9848615" cy="8092416"/>
              <a:chOff x="0" y="-47625"/>
              <a:chExt cx="2528007" cy="2222743"/>
            </a:xfrm>
          </p:grpSpPr>
          <p:sp>
            <p:nvSpPr>
              <p:cNvPr id="45" name="Freeform 7">
                <a:extLst>
                  <a:ext uri="{FF2B5EF4-FFF2-40B4-BE49-F238E27FC236}">
                    <a16:creationId xmlns:a16="http://schemas.microsoft.com/office/drawing/2014/main" xmlns="" id="{AD72D9FB-710C-C113-3E46-4FD2CC10958D}"/>
                  </a:ext>
                </a:extLst>
              </p:cNvPr>
              <p:cNvSpPr/>
              <p:nvPr/>
            </p:nvSpPr>
            <p:spPr>
              <a:xfrm>
                <a:off x="0" y="204506"/>
                <a:ext cx="2528007" cy="1970612"/>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46" name="TextBox 8">
                <a:extLst>
                  <a:ext uri="{FF2B5EF4-FFF2-40B4-BE49-F238E27FC236}">
                    <a16:creationId xmlns:a16="http://schemas.microsoft.com/office/drawing/2014/main" xmlns="" id="{AE7CBD47-6D42-FBFE-2D35-F37E06C4B261}"/>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eaLnBrk="1" fontAlgn="auto" latinLnBrk="0" hangingPunct="1">
                  <a:lnSpc>
                    <a:spcPts val="1773"/>
                  </a:lnSpc>
                  <a:spcBef>
                    <a:spcPts val="0"/>
                  </a:spcBef>
                  <a:spcAft>
                    <a:spcPts val="0"/>
                  </a:spcAft>
                  <a:buClrTx/>
                  <a:buSzTx/>
                  <a:buFontTx/>
                  <a:buNone/>
                  <a:tabLst/>
                  <a:defRPr/>
                </a:pPr>
                <a:endParaRPr kumimoji="0"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grpSp>
        <p:pic>
          <p:nvPicPr>
            <p:cNvPr id="44" name="Picture 9">
              <a:extLst>
                <a:ext uri="{FF2B5EF4-FFF2-40B4-BE49-F238E27FC236}">
                  <a16:creationId xmlns:a16="http://schemas.microsoft.com/office/drawing/2014/main" xmlns="" id="{D7E8BE90-A84F-C233-2240-CF49EA43F1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008330" y="2247050"/>
              <a:ext cx="3339128" cy="740140"/>
            </a:xfrm>
            <a:prstGeom prst="rect">
              <a:avLst/>
            </a:prstGeom>
          </p:spPr>
        </p:pic>
      </p:grpSp>
      <p:sp>
        <p:nvSpPr>
          <p:cNvPr id="47" name="TextBox 9">
            <a:extLst>
              <a:ext uri="{FF2B5EF4-FFF2-40B4-BE49-F238E27FC236}">
                <a16:creationId xmlns:a16="http://schemas.microsoft.com/office/drawing/2014/main" xmlns="" id="{FC1056E6-E98F-D2A6-5AEB-5F69E2D64239}"/>
              </a:ext>
            </a:extLst>
          </p:cNvPr>
          <p:cNvSpPr txBox="1"/>
          <p:nvPr/>
        </p:nvSpPr>
        <p:spPr>
          <a:xfrm>
            <a:off x="5693773" y="2602455"/>
            <a:ext cx="5547411" cy="3799502"/>
          </a:xfrm>
          <a:prstGeom prst="rect">
            <a:avLst/>
          </a:prstGeom>
        </p:spPr>
        <p:txBody>
          <a:bodyPr wrap="square" lIns="0" tIns="0" rIns="0" bIns="0" rtlCol="0" anchor="t">
            <a:spAutoFit/>
          </a:bodyPr>
          <a:lstStyle/>
          <a:p>
            <a:pPr marL="381019" indent="-381019" algn="just" defTabSz="609630">
              <a:lnSpc>
                <a:spcPct val="150000"/>
              </a:lnSpc>
              <a:buFont typeface="Courier New" panose="02070309020205020404" pitchFamily="49" charset="0"/>
              <a:buChar char="o"/>
            </a:pPr>
            <a:r>
              <a:rPr lang="vi-VN" sz="2400" dirty="0">
                <a:solidFill>
                  <a:prstClr val="black"/>
                </a:solidFill>
                <a:latin typeface="UTM Avo" panose="02040603050506020204" pitchFamily="18"/>
                <a:ea typeface="Calibri" panose="020F0502020204030204" pitchFamily="34" charset="0"/>
                <a:cs typeface="Arial" panose="020B0604020202020204" pitchFamily="34" charset="0"/>
              </a:rPr>
              <a:t>Sau khi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xây</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dựng</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kế</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hoạch</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xong</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các</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em</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hãy</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chia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sẻ</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kế</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hoạch</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của</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mình</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với</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các</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bạn</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trong</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nhóm</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p>
          <a:p>
            <a:pPr marL="381019" indent="-381019" algn="just" defTabSz="609630">
              <a:lnSpc>
                <a:spcPct val="150000"/>
              </a:lnSpc>
              <a:buFont typeface="Courier New" panose="02070309020205020404" pitchFamily="49" charset="0"/>
              <a:buChar char="o"/>
            </a:pP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Sau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đó</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một</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số</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bạn</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lên</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vi-VN" sz="2400" dirty="0">
                <a:solidFill>
                  <a:prstClr val="black"/>
                </a:solidFill>
                <a:latin typeface="UTM Avo" panose="02040603050506020204" pitchFamily="18"/>
                <a:ea typeface="Calibri" panose="020F0502020204030204" pitchFamily="34" charset="0"/>
                <a:cs typeface="Arial" panose="020B0604020202020204" pitchFamily="34" charset="0"/>
              </a:rPr>
              <a:t>chia sẻ kế hoạch trước lớp. Các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bạn</a:t>
            </a:r>
            <a:r>
              <a:rPr lang="vi-VN" sz="2400" dirty="0">
                <a:solidFill>
                  <a:prstClr val="black"/>
                </a:solidFill>
                <a:latin typeface="UTM Avo" panose="02040603050506020204" pitchFamily="18"/>
                <a:ea typeface="Calibri" panose="020F0502020204030204" pitchFamily="34" charset="0"/>
                <a:cs typeface="Arial" panose="020B0604020202020204" pitchFamily="34" charset="0"/>
              </a:rPr>
              <a:t> khác lắng nghe và đóng góp ý kiến cho bản kế hoạch của bạn</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vi-VN" sz="2400" dirty="0">
              <a:solidFill>
                <a:prstClr val="black"/>
              </a:solidFill>
              <a:latin typeface="UTM Avo" panose="02040603050506020204" pitchFamily="18"/>
              <a:ea typeface="Calibri" panose="020F050202020403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xmlns="" id="{E08FBE61-7970-32F9-2641-81D00DFF6EDE}"/>
              </a:ext>
            </a:extLst>
          </p:cNvPr>
          <p:cNvGrpSpPr/>
          <p:nvPr/>
        </p:nvGrpSpPr>
        <p:grpSpPr>
          <a:xfrm>
            <a:off x="554077" y="1804891"/>
            <a:ext cx="4216400" cy="4874285"/>
            <a:chOff x="757177" y="1851067"/>
            <a:chExt cx="6324600" cy="7311428"/>
          </a:xfrm>
        </p:grpSpPr>
        <p:grpSp>
          <p:nvGrpSpPr>
            <p:cNvPr id="49" name="Group 48">
              <a:extLst>
                <a:ext uri="{FF2B5EF4-FFF2-40B4-BE49-F238E27FC236}">
                  <a16:creationId xmlns:a16="http://schemas.microsoft.com/office/drawing/2014/main" xmlns="" id="{3DCB1694-75D9-14F5-F20F-CFE267B24483}"/>
                </a:ext>
              </a:extLst>
            </p:cNvPr>
            <p:cNvGrpSpPr/>
            <p:nvPr/>
          </p:nvGrpSpPr>
          <p:grpSpPr>
            <a:xfrm>
              <a:off x="757177" y="1851067"/>
              <a:ext cx="6324600" cy="7311428"/>
              <a:chOff x="849062" y="2176952"/>
              <a:chExt cx="6324600" cy="7311428"/>
            </a:xfrm>
          </p:grpSpPr>
          <p:sp>
            <p:nvSpPr>
              <p:cNvPr id="51" name="Freeform 7">
                <a:extLst>
                  <a:ext uri="{FF2B5EF4-FFF2-40B4-BE49-F238E27FC236}">
                    <a16:creationId xmlns:a16="http://schemas.microsoft.com/office/drawing/2014/main" xmlns="" id="{3F0F0815-65B0-DFFD-3035-580586097D06}"/>
                  </a:ext>
                </a:extLst>
              </p:cNvPr>
              <p:cNvSpPr/>
              <p:nvPr/>
            </p:nvSpPr>
            <p:spPr>
              <a:xfrm>
                <a:off x="849062" y="2176952"/>
                <a:ext cx="6324600" cy="7311428"/>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rgbClr val="F79646">
                  <a:lumMod val="60000"/>
                  <a:lumOff val="4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grpSp>
            <p:nvGrpSpPr>
              <p:cNvPr id="52" name="Group 51">
                <a:extLst>
                  <a:ext uri="{FF2B5EF4-FFF2-40B4-BE49-F238E27FC236}">
                    <a16:creationId xmlns:a16="http://schemas.microsoft.com/office/drawing/2014/main" xmlns="" id="{55BE191C-934B-7BED-6BD8-2AFF228F7DE3}"/>
                  </a:ext>
                </a:extLst>
              </p:cNvPr>
              <p:cNvGrpSpPr/>
              <p:nvPr/>
            </p:nvGrpSpPr>
            <p:grpSpPr>
              <a:xfrm>
                <a:off x="1091246" y="2619648"/>
                <a:ext cx="5848331" cy="1751337"/>
                <a:chOff x="1405107" y="2816726"/>
                <a:chExt cx="5848331" cy="1751337"/>
              </a:xfrm>
            </p:grpSpPr>
            <p:sp>
              <p:nvSpPr>
                <p:cNvPr id="53" name="Freeform 10">
                  <a:extLst>
                    <a:ext uri="{FF2B5EF4-FFF2-40B4-BE49-F238E27FC236}">
                      <a16:creationId xmlns:a16="http://schemas.microsoft.com/office/drawing/2014/main" xmlns="" id="{4CE5E132-34BF-1615-4D66-3E3B55956D8E}"/>
                    </a:ext>
                  </a:extLst>
                </p:cNvPr>
                <p:cNvSpPr/>
                <p:nvPr/>
              </p:nvSpPr>
              <p:spPr>
                <a:xfrm>
                  <a:off x="1426698" y="2816726"/>
                  <a:ext cx="5826740" cy="1751337"/>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56" name="TextBox 55">
                  <a:extLst>
                    <a:ext uri="{FF2B5EF4-FFF2-40B4-BE49-F238E27FC236}">
                      <a16:creationId xmlns:a16="http://schemas.microsoft.com/office/drawing/2014/main" xmlns="" id="{BE31E936-0E17-BE54-C997-8C906270591B}"/>
                    </a:ext>
                  </a:extLst>
                </p:cNvPr>
                <p:cNvSpPr txBox="1"/>
                <p:nvPr/>
              </p:nvSpPr>
              <p:spPr>
                <a:xfrm>
                  <a:off x="1405107" y="3276894"/>
                  <a:ext cx="5826740" cy="784830"/>
                </a:xfrm>
                <a:prstGeom prst="rect">
                  <a:avLst/>
                </a:prstGeom>
                <a:noFill/>
              </p:spPr>
              <p:txBody>
                <a:bodyPr wrap="square" rtlCol="0">
                  <a:spAutoFit/>
                </a:bodyP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C00000"/>
                      </a:solidFill>
                      <a:effectLst/>
                      <a:uLnTx/>
                      <a:uFillTx/>
                      <a:latin typeface="UTM Avo" panose="02040603050506020204" pitchFamily="18"/>
                      <a:cs typeface="Arial" panose="020B0604020202020204" pitchFamily="34" charset="0"/>
                    </a:rPr>
                    <a:t>Hoạt động cả lớp</a:t>
                  </a:r>
                  <a:endParaRPr kumimoji="0" lang="en-US" sz="2800" b="1" i="0" u="none" strike="noStrike" kern="0" cap="none" spc="0" normalizeH="0" baseline="0" noProof="0" dirty="0">
                    <a:ln>
                      <a:noFill/>
                    </a:ln>
                    <a:solidFill>
                      <a:srgbClr val="C00000"/>
                    </a:solidFill>
                    <a:effectLst/>
                    <a:uLnTx/>
                    <a:uFillTx/>
                    <a:latin typeface="UTM Avo" panose="02040603050506020204" pitchFamily="18"/>
                    <a:cs typeface="Arial" panose="020B0604020202020204" pitchFamily="34" charset="0"/>
                  </a:endParaRPr>
                </a:p>
              </p:txBody>
            </p:sp>
          </p:grpSp>
        </p:grpSp>
        <p:pic>
          <p:nvPicPr>
            <p:cNvPr id="50" name="Picture 11">
              <a:extLst>
                <a:ext uri="{FF2B5EF4-FFF2-40B4-BE49-F238E27FC236}">
                  <a16:creationId xmlns:a16="http://schemas.microsoft.com/office/drawing/2014/main" xmlns="" id="{B0A6EB59-24FE-0A81-AC6B-7303F2F7DE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24000" y="4500697"/>
              <a:ext cx="4777462" cy="4245969"/>
            </a:xfrm>
            <a:prstGeom prst="rect">
              <a:avLst/>
            </a:prstGeom>
          </p:spPr>
        </p:pic>
      </p:grpSp>
      <p:sp>
        <p:nvSpPr>
          <p:cNvPr id="41" name="Freeform 7">
            <a:extLst>
              <a:ext uri="{FF2B5EF4-FFF2-40B4-BE49-F238E27FC236}">
                <a16:creationId xmlns:a16="http://schemas.microsoft.com/office/drawing/2014/main" xmlns="" id="{41406935-F26D-7CEB-AB7A-72FADDEB4128}"/>
              </a:ext>
            </a:extLst>
          </p:cNvPr>
          <p:cNvSpPr/>
          <p:nvPr/>
        </p:nvSpPr>
        <p:spPr>
          <a:xfrm>
            <a:off x="10840027" y="1412863"/>
            <a:ext cx="1244091" cy="883612"/>
          </a:xfrm>
          <a:custGeom>
            <a:avLst/>
            <a:gdLst/>
            <a:ahLst/>
            <a:cxnLst/>
            <a:rect l="l" t="t" r="r" b="b"/>
            <a:pathLst>
              <a:path w="3877643" h="3489878">
                <a:moveTo>
                  <a:pt x="0" y="0"/>
                </a:moveTo>
                <a:lnTo>
                  <a:pt x="3877642" y="0"/>
                </a:lnTo>
                <a:lnTo>
                  <a:pt x="3877642" y="3489879"/>
                </a:lnTo>
                <a:lnTo>
                  <a:pt x="0" y="348987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pic>
        <p:nvPicPr>
          <p:cNvPr id="16" name="Picture 14" descr="Con Ong, Chú Ong Và Cái Biển - KhoThietKe.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him Hoạt Hình Nấm Nhà-vector Nền-miễn Phí Vector Miễn Phí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4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wipe(left)">
                                      <p:cBhvr>
                                        <p:cTn id="15" dur="500"/>
                                        <p:tgtEl>
                                          <p:spTgt spid="47">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47">
                                            <p:txEl>
                                              <p:pRg st="1" end="1"/>
                                            </p:txEl>
                                          </p:spTgt>
                                        </p:tgtEl>
                                        <p:attrNameLst>
                                          <p:attrName>style.visibility</p:attrName>
                                        </p:attrNameLst>
                                      </p:cBhvr>
                                      <p:to>
                                        <p:strVal val="visible"/>
                                      </p:to>
                                    </p:set>
                                    <p:animEffect transition="in" filter="wipe(left)">
                                      <p:cBhvr>
                                        <p:cTn id="19"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14" descr="Con Ong, Chú Ong Và Cái Biển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him Hoạt Hình Nấm Nhà-vector Nền-miễn Phí Vector Miễn Phí Tải V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27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4A52EAC-0A34-963D-0AD2-CDB47C805E26}"/>
              </a:ext>
            </a:extLst>
          </p:cNvPr>
          <p:cNvSpPr txBox="1"/>
          <p:nvPr/>
        </p:nvSpPr>
        <p:spPr>
          <a:xfrm>
            <a:off x="735085" y="1745164"/>
            <a:ext cx="8483600" cy="523220"/>
          </a:xfrm>
          <a:prstGeom prst="rect">
            <a:avLst/>
          </a:prstGeom>
          <a:noFill/>
        </p:spPr>
        <p:txBody>
          <a:bodyPr wrap="square">
            <a:spAutoFit/>
          </a:bodyPr>
          <a:lstStyle/>
          <a:p>
            <a:pPr defTabSz="609630"/>
            <a:r>
              <a:rPr lang="en-US" sz="2800" b="1" dirty="0" err="1">
                <a:solidFill>
                  <a:prstClr val="black"/>
                </a:solidFill>
                <a:latin typeface="UTM Avo" panose="02040603050506020204" pitchFamily="18"/>
              </a:rPr>
              <a:t>Đồng</a:t>
            </a:r>
            <a:r>
              <a:rPr lang="en-US" sz="2800" b="1" dirty="0">
                <a:solidFill>
                  <a:prstClr val="black"/>
                </a:solidFill>
                <a:latin typeface="UTM Avo" panose="02040603050506020204" pitchFamily="18"/>
              </a:rPr>
              <a:t> </a:t>
            </a:r>
            <a:r>
              <a:rPr lang="en-US" sz="2800" b="1" dirty="0" err="1">
                <a:solidFill>
                  <a:prstClr val="black"/>
                </a:solidFill>
                <a:latin typeface="UTM Avo" panose="02040603050506020204" pitchFamily="18"/>
              </a:rPr>
              <a:t>hành</a:t>
            </a:r>
            <a:r>
              <a:rPr lang="en-US" sz="2800" b="1" dirty="0">
                <a:solidFill>
                  <a:prstClr val="black"/>
                </a:solidFill>
                <a:latin typeface="UTM Avo" panose="02040603050506020204" pitchFamily="18"/>
              </a:rPr>
              <a:t> </a:t>
            </a:r>
            <a:r>
              <a:rPr lang="en-US" sz="2800" b="1" dirty="0" err="1">
                <a:solidFill>
                  <a:prstClr val="black"/>
                </a:solidFill>
                <a:latin typeface="UTM Avo" panose="02040603050506020204" pitchFamily="18"/>
              </a:rPr>
              <a:t>cùng</a:t>
            </a:r>
            <a:r>
              <a:rPr lang="en-US" sz="2800" b="1" dirty="0">
                <a:solidFill>
                  <a:prstClr val="black"/>
                </a:solidFill>
                <a:latin typeface="UTM Avo" panose="02040603050506020204" pitchFamily="18"/>
              </a:rPr>
              <a:t> </a:t>
            </a:r>
            <a:r>
              <a:rPr lang="en-US" sz="2800" b="1" dirty="0" err="1">
                <a:solidFill>
                  <a:prstClr val="black"/>
                </a:solidFill>
                <a:latin typeface="UTM Avo" panose="02040603050506020204" pitchFamily="18"/>
              </a:rPr>
              <a:t>bạn</a:t>
            </a:r>
            <a:endParaRPr lang="en-US" sz="2800" b="1" dirty="0">
              <a:solidFill>
                <a:prstClr val="black"/>
              </a:solidFill>
              <a:latin typeface="UTM Avo" panose="02040603050506020204" pitchFamily="18"/>
            </a:endParaRPr>
          </a:p>
        </p:txBody>
      </p:sp>
      <p:sp>
        <p:nvSpPr>
          <p:cNvPr id="6" name="TextBox 5">
            <a:extLst>
              <a:ext uri="{FF2B5EF4-FFF2-40B4-BE49-F238E27FC236}">
                <a16:creationId xmlns:a16="http://schemas.microsoft.com/office/drawing/2014/main" xmlns="" id="{489915B5-ABE0-C144-F4DC-CF1B4FB25C39}"/>
              </a:ext>
            </a:extLst>
          </p:cNvPr>
          <p:cNvSpPr txBox="1"/>
          <p:nvPr/>
        </p:nvSpPr>
        <p:spPr>
          <a:xfrm>
            <a:off x="735085" y="2191328"/>
            <a:ext cx="10210800" cy="1131848"/>
          </a:xfrm>
          <a:prstGeom prst="rect">
            <a:avLst/>
          </a:prstGeom>
          <a:noFill/>
        </p:spPr>
        <p:txBody>
          <a:bodyPr wrap="square">
            <a:spAutoFit/>
          </a:bodyPr>
          <a:lstStyle/>
          <a:p>
            <a:pPr algn="just" defTabSz="609630">
              <a:lnSpc>
                <a:spcPct val="150000"/>
              </a:lnSpc>
            </a:pPr>
            <a:r>
              <a:rPr lang="en-US" sz="2400" dirty="0">
                <a:solidFill>
                  <a:prstClr val="black"/>
                </a:solidFill>
                <a:latin typeface="UTM Avo" panose="02040603050506020204" pitchFamily="18"/>
                <a:cs typeface="Arial" panose="020B0604020202020204" pitchFamily="34" charset="0"/>
              </a:rPr>
              <a:t>Chia </a:t>
            </a:r>
            <a:r>
              <a:rPr lang="en-US" sz="2400" dirty="0" err="1">
                <a:solidFill>
                  <a:prstClr val="black"/>
                </a:solidFill>
                <a:latin typeface="UTM Avo" panose="02040603050506020204" pitchFamily="18"/>
                <a:cs typeface="Arial" panose="020B0604020202020204" pitchFamily="34" charset="0"/>
              </a:rPr>
              <a:t>sẻ</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những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khó</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khăn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học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và</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cuộc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sống</a:t>
            </a:r>
            <a:r>
              <a:rPr lang="en-US" sz="2400" dirty="0">
                <a:solidFill>
                  <a:prstClr val="black"/>
                </a:solidFill>
                <a:latin typeface="UTM Avo" panose="02040603050506020204" pitchFamily="18"/>
                <a:cs typeface="Arial" panose="020B0604020202020204" pitchFamily="34" charset="0"/>
              </a:rPr>
              <a:t>.</a:t>
            </a:r>
          </a:p>
          <a:p>
            <a:pPr algn="just" defTabSz="609630">
              <a:lnSpc>
                <a:spcPct val="150000"/>
              </a:lnSpc>
            </a:pPr>
            <a:r>
              <a:rPr lang="en-US" sz="2400" dirty="0" err="1">
                <a:solidFill>
                  <a:prstClr val="black"/>
                </a:solidFill>
                <a:latin typeface="UTM Avo" panose="02040603050506020204" pitchFamily="18"/>
                <a:cs typeface="Arial" panose="020B0604020202020204" pitchFamily="34" charset="0"/>
              </a:rPr>
              <a:t>Thảo</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luận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để</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xây</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dựng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kế</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hoạch</a:t>
            </a:r>
            <a:r>
              <a:rPr lang="en-US" sz="2400"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Đồng</a:t>
            </a:r>
            <a:r>
              <a:rPr lang="en-US" sz="2400" i="1"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hành</a:t>
            </a:r>
            <a:r>
              <a:rPr lang="en-US" sz="2400" i="1"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cùng</a:t>
            </a:r>
            <a:r>
              <a:rPr lang="en-US" sz="2400" i="1"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bạn</a:t>
            </a:r>
            <a:r>
              <a:rPr lang="en-US" sz="2400" dirty="0">
                <a:solidFill>
                  <a:prstClr val="black"/>
                </a:solidFill>
                <a:latin typeface="UTM Avo" panose="02040603050506020204" pitchFamily="18"/>
                <a:cs typeface="Arial" panose="020B0604020202020204" pitchFamily="34" charset="0"/>
              </a:rPr>
              <a:t>.</a:t>
            </a:r>
          </a:p>
        </p:txBody>
      </p:sp>
      <p:pic>
        <p:nvPicPr>
          <p:cNvPr id="7" name="Picture 6" descr="A cartoon of a teacher teaching a class&#10;&#10;Description automatically generated">
            <a:extLst>
              <a:ext uri="{FF2B5EF4-FFF2-40B4-BE49-F238E27FC236}">
                <a16:creationId xmlns:a16="http://schemas.microsoft.com/office/drawing/2014/main" xmlns="" id="{817A6A1C-25BE-3801-CF42-0DAC45D1AB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518"/>
          <a:stretch/>
        </p:blipFill>
        <p:spPr>
          <a:xfrm>
            <a:off x="2509489" y="3392451"/>
            <a:ext cx="7173022" cy="3423507"/>
          </a:xfrm>
          <a:prstGeom prst="rect">
            <a:avLst/>
          </a:prstGeom>
        </p:spPr>
      </p:pic>
      <p:pic>
        <p:nvPicPr>
          <p:cNvPr id="8"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825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0366" y="15240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7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65FD24A3-93B1-092B-D671-A6F36B47DDFB}"/>
              </a:ext>
            </a:extLst>
          </p:cNvPr>
          <p:cNvPicPr>
            <a:picLocks noChangeAspect="1"/>
          </p:cNvPicPr>
          <p:nvPr/>
        </p:nvPicPr>
        <p:blipFill>
          <a:blip r:embed="rId4"/>
          <a:stretch>
            <a:fillRect/>
          </a:stretch>
        </p:blipFill>
        <p:spPr>
          <a:xfrm>
            <a:off x="4501083" y="3015453"/>
            <a:ext cx="3189835" cy="1764777"/>
          </a:xfrm>
          <a:prstGeom prst="rect">
            <a:avLst/>
          </a:prstGeom>
        </p:spPr>
      </p:pic>
      <p:pic>
        <p:nvPicPr>
          <p:cNvPr id="3" name="Picture 14" descr="Con Ong, Chú Ong Và Cái Biển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9"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him Hoạt Hình Nấm Nhà-vector Nền-miễn Phí Vector Miễn Phí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5087"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53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8999AB-6E0E-D02C-F478-6189A22EE2F4}"/>
              </a:ext>
            </a:extLst>
          </p:cNvPr>
          <p:cNvGrpSpPr/>
          <p:nvPr/>
        </p:nvGrpSpPr>
        <p:grpSpPr>
          <a:xfrm>
            <a:off x="1322599" y="1615474"/>
            <a:ext cx="9712960" cy="671842"/>
            <a:chOff x="1425169" y="1447834"/>
            <a:chExt cx="9712960" cy="671842"/>
          </a:xfrm>
        </p:grpSpPr>
        <p:sp>
          <p:nvSpPr>
            <p:cNvPr id="3" name="Rounded Rectangle 2">
              <a:extLst>
                <a:ext uri="{FF2B5EF4-FFF2-40B4-BE49-F238E27FC236}">
                  <a16:creationId xmlns:a16="http://schemas.microsoft.com/office/drawing/2014/main" xmlns="" id="{2FBEDABA-8F07-53A5-CF12-4584DF283C5E}"/>
                </a:ext>
              </a:extLst>
            </p:cNvPr>
            <p:cNvSpPr/>
            <p:nvPr/>
          </p:nvSpPr>
          <p:spPr>
            <a:xfrm>
              <a:off x="1425169" y="1447834"/>
              <a:ext cx="9712960" cy="671842"/>
            </a:xfrm>
            <a:prstGeom prst="roundRect">
              <a:avLst/>
            </a:prstGeom>
            <a:solidFill>
              <a:schemeClr val="accent2">
                <a:lumMod val="40000"/>
                <a:lumOff val="60000"/>
              </a:schemeClr>
            </a:solidFill>
            <a:ln w="38100">
              <a:solidFill>
                <a:schemeClr val="accent2">
                  <a:lumMod val="60000"/>
                  <a:lumOff val="40000"/>
                </a:schemeClr>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2FCD449F-0373-EA47-7F57-494A7886E4AF}"/>
                </a:ext>
              </a:extLst>
            </p:cNvPr>
            <p:cNvSpPr txBox="1"/>
            <p:nvPr/>
          </p:nvSpPr>
          <p:spPr>
            <a:xfrm>
              <a:off x="3933872" y="1542465"/>
              <a:ext cx="4900702" cy="523220"/>
            </a:xfrm>
            <a:prstGeom prst="rect">
              <a:avLst/>
            </a:prstGeom>
            <a:noFill/>
          </p:spPr>
          <p:txBody>
            <a:bodyPr wrap="none" rtlCol="0">
              <a:spAutoFit/>
            </a:bodyPr>
            <a:lstStyle/>
            <a:p>
              <a:pPr algn="ctr"/>
              <a:r>
                <a:rPr lang="en-US" sz="2800" b="1" dirty="0" err="1">
                  <a:latin typeface="UTM Avo" panose="02040603050506020204" pitchFamily="18"/>
                </a:rPr>
                <a:t>Những</a:t>
              </a:r>
              <a:r>
                <a:rPr lang="en-US" sz="2800" b="1" dirty="0">
                  <a:latin typeface="UTM Avo" panose="02040603050506020204" pitchFamily="18"/>
                </a:rPr>
                <a:t> </a:t>
              </a:r>
              <a:r>
                <a:rPr lang="en-US" sz="2800" b="1" dirty="0" err="1">
                  <a:latin typeface="UTM Avo" panose="02040603050506020204" pitchFamily="18"/>
                </a:rPr>
                <a:t>người</a:t>
              </a:r>
              <a:r>
                <a:rPr lang="en-US" sz="2800" b="1" dirty="0">
                  <a:latin typeface="UTM Avo" panose="02040603050506020204" pitchFamily="18"/>
                </a:rPr>
                <a:t> </a:t>
              </a:r>
              <a:r>
                <a:rPr lang="en-US" sz="2800" b="1" dirty="0" err="1">
                  <a:latin typeface="UTM Avo" panose="02040603050506020204" pitchFamily="18"/>
                </a:rPr>
                <a:t>bạn</a:t>
              </a:r>
              <a:r>
                <a:rPr lang="en-US" sz="2800" b="1" dirty="0">
                  <a:latin typeface="UTM Avo" panose="02040603050506020204" pitchFamily="18"/>
                </a:rPr>
                <a:t> </a:t>
              </a:r>
              <a:r>
                <a:rPr lang="en-US" sz="2800" b="1" dirty="0" err="1">
                  <a:latin typeface="UTM Avo" panose="02040603050506020204" pitchFamily="18"/>
                </a:rPr>
                <a:t>của</a:t>
              </a:r>
              <a:r>
                <a:rPr lang="en-US" sz="2800" b="1" dirty="0">
                  <a:latin typeface="UTM Avo" panose="02040603050506020204" pitchFamily="18"/>
                </a:rPr>
                <a:t> </a:t>
              </a:r>
              <a:r>
                <a:rPr lang="en-US" sz="2800" b="1" dirty="0" err="1">
                  <a:latin typeface="UTM Avo" panose="02040603050506020204" pitchFamily="18"/>
                </a:rPr>
                <a:t>em</a:t>
              </a:r>
              <a:endParaRPr lang="x-none" sz="2800" b="1" i="1" dirty="0">
                <a:latin typeface="UTM Avo" panose="02040603050506020204" pitchFamily="18"/>
              </a:endParaRPr>
            </a:p>
          </p:txBody>
        </p:sp>
      </p:grpSp>
      <p:sp>
        <p:nvSpPr>
          <p:cNvPr id="5" name="TextBox 4">
            <a:extLst>
              <a:ext uri="{FF2B5EF4-FFF2-40B4-BE49-F238E27FC236}">
                <a16:creationId xmlns:a16="http://schemas.microsoft.com/office/drawing/2014/main" xmlns="" id="{032A95A8-437C-2A9B-BC34-7BA7ABAA7F2F}"/>
              </a:ext>
            </a:extLst>
          </p:cNvPr>
          <p:cNvSpPr txBox="1"/>
          <p:nvPr/>
        </p:nvSpPr>
        <p:spPr>
          <a:xfrm>
            <a:off x="713458" y="2351474"/>
            <a:ext cx="10730397" cy="1121846"/>
          </a:xfrm>
          <a:prstGeom prst="rect">
            <a:avLst/>
          </a:prstGeom>
          <a:noFill/>
        </p:spPr>
        <p:txBody>
          <a:bodyPr wrap="square" rtlCol="0">
            <a:spAutoFit/>
          </a:bodyPr>
          <a:lstStyle/>
          <a:p>
            <a:pPr marL="514350" indent="-514350">
              <a:lnSpc>
                <a:spcPct val="150000"/>
              </a:lnSpc>
              <a:buFont typeface="Arial" panose="020B0604020202020204" pitchFamily="34" charset="0"/>
              <a:buChar char="•"/>
            </a:pPr>
            <a:r>
              <a:rPr lang="en-US" sz="2400" dirty="0" err="1">
                <a:latin typeface="UTM Avo" panose="02040603050506020204" pitchFamily="18"/>
              </a:rPr>
              <a:t>Tham</a:t>
            </a:r>
            <a:r>
              <a:rPr lang="en-US" sz="2400" dirty="0">
                <a:latin typeface="UTM Avo" panose="02040603050506020204" pitchFamily="18"/>
              </a:rPr>
              <a:t> </a:t>
            </a:r>
            <a:r>
              <a:rPr lang="en-US" sz="2400" dirty="0" err="1">
                <a:latin typeface="UTM Avo" panose="02040603050506020204" pitchFamily="18"/>
              </a:rPr>
              <a:t>gia</a:t>
            </a:r>
            <a:r>
              <a:rPr lang="en-US" sz="2400" dirty="0">
                <a:latin typeface="UTM Avo" panose="02040603050506020204" pitchFamily="18"/>
              </a:rPr>
              <a:t> </a:t>
            </a:r>
            <a:r>
              <a:rPr lang="en-US" sz="2400" dirty="0" err="1">
                <a:latin typeface="UTM Avo" panose="02040603050506020204" pitchFamily="18"/>
              </a:rPr>
              <a:t>trình</a:t>
            </a:r>
            <a:r>
              <a:rPr lang="en-US" sz="2400" dirty="0">
                <a:latin typeface="UTM Avo" panose="02040603050506020204" pitchFamily="18"/>
              </a:rPr>
              <a:t> </a:t>
            </a:r>
            <a:r>
              <a:rPr lang="en-US" sz="2400" dirty="0" err="1">
                <a:latin typeface="UTM Avo" panose="02040603050506020204" pitchFamily="18"/>
              </a:rPr>
              <a:t>diễn</a:t>
            </a:r>
            <a:r>
              <a:rPr lang="en-US" sz="2400" dirty="0">
                <a:latin typeface="UTM Avo" panose="02040603050506020204" pitchFamily="18"/>
              </a:rPr>
              <a:t> </a:t>
            </a:r>
            <a:r>
              <a:rPr lang="en-US" sz="2400" dirty="0" err="1">
                <a:latin typeface="UTM Avo" panose="02040603050506020204" pitchFamily="18"/>
              </a:rPr>
              <a:t>tiểu</a:t>
            </a:r>
            <a:r>
              <a:rPr lang="en-US" sz="2400" dirty="0">
                <a:latin typeface="UTM Avo" panose="02040603050506020204" pitchFamily="18"/>
              </a:rPr>
              <a:t> </a:t>
            </a:r>
            <a:r>
              <a:rPr lang="en-US" sz="2400" dirty="0" err="1">
                <a:latin typeface="UTM Avo" panose="02040603050506020204" pitchFamily="18"/>
              </a:rPr>
              <a:t>phẩm</a:t>
            </a:r>
            <a:r>
              <a:rPr lang="en-US" sz="2400" dirty="0">
                <a:latin typeface="UTM Avo" panose="02040603050506020204" pitchFamily="18"/>
              </a:rPr>
              <a:t> </a:t>
            </a:r>
            <a:r>
              <a:rPr lang="en-US" sz="2400" dirty="0" err="1">
                <a:latin typeface="UTM Avo" panose="02040603050506020204" pitchFamily="18"/>
              </a:rPr>
              <a:t>về</a:t>
            </a:r>
            <a:r>
              <a:rPr lang="en-US" sz="2400" dirty="0">
                <a:latin typeface="UTM Avo" panose="02040603050506020204" pitchFamily="18"/>
              </a:rPr>
              <a:t> </a:t>
            </a:r>
            <a:r>
              <a:rPr lang="en-US" sz="2400" dirty="0" err="1">
                <a:latin typeface="UTM Avo" panose="02040603050506020204" pitchFamily="18"/>
              </a:rPr>
              <a:t>chủ</a:t>
            </a:r>
            <a:r>
              <a:rPr lang="en-US" sz="2400" dirty="0">
                <a:latin typeface="UTM Avo" panose="02040603050506020204" pitchFamily="18"/>
              </a:rPr>
              <a:t> </a:t>
            </a:r>
            <a:r>
              <a:rPr lang="en-US" sz="2400" dirty="0" err="1">
                <a:latin typeface="UTM Avo" panose="02040603050506020204" pitchFamily="18"/>
              </a:rPr>
              <a:t>đề</a:t>
            </a:r>
            <a:r>
              <a:rPr lang="en-US" sz="2400" dirty="0">
                <a:latin typeface="UTM Avo" panose="02040603050506020204" pitchFamily="18"/>
              </a:rPr>
              <a:t> </a:t>
            </a:r>
            <a:r>
              <a:rPr lang="en-US" sz="2400" i="1" dirty="0" err="1">
                <a:latin typeface="UTM Avo" panose="02040603050506020204" pitchFamily="18"/>
              </a:rPr>
              <a:t>Những</a:t>
            </a:r>
            <a:r>
              <a:rPr lang="en-US" sz="2400" i="1" dirty="0">
                <a:latin typeface="UTM Avo" panose="02040603050506020204" pitchFamily="18"/>
              </a:rPr>
              <a:t> </a:t>
            </a:r>
            <a:r>
              <a:rPr lang="en-US" sz="2400" i="1" dirty="0" err="1">
                <a:latin typeface="UTM Avo" panose="02040603050506020204" pitchFamily="18"/>
              </a:rPr>
              <a:t>người</a:t>
            </a:r>
            <a:r>
              <a:rPr lang="en-US" sz="2400" i="1" dirty="0">
                <a:latin typeface="UTM Avo" panose="02040603050506020204" pitchFamily="18"/>
              </a:rPr>
              <a:t> </a:t>
            </a:r>
            <a:r>
              <a:rPr lang="en-US" sz="2400" i="1" dirty="0" err="1">
                <a:latin typeface="UTM Avo" panose="02040603050506020204" pitchFamily="18"/>
              </a:rPr>
              <a:t>bạn</a:t>
            </a:r>
            <a:r>
              <a:rPr lang="en-US" sz="2400" i="1" dirty="0">
                <a:latin typeface="UTM Avo" panose="02040603050506020204" pitchFamily="18"/>
              </a:rPr>
              <a:t> </a:t>
            </a:r>
            <a:r>
              <a:rPr lang="en-US" sz="2400" i="1" dirty="0" err="1">
                <a:latin typeface="UTM Avo" panose="02040603050506020204" pitchFamily="18"/>
              </a:rPr>
              <a:t>của</a:t>
            </a:r>
            <a:r>
              <a:rPr lang="en-US" sz="2400" i="1" dirty="0">
                <a:latin typeface="UTM Avo" panose="02040603050506020204" pitchFamily="18"/>
              </a:rPr>
              <a:t> </a:t>
            </a:r>
            <a:r>
              <a:rPr lang="en-US" sz="2400" i="1" dirty="0" err="1">
                <a:latin typeface="UTM Avo" panose="02040603050506020204" pitchFamily="18"/>
              </a:rPr>
              <a:t>em</a:t>
            </a:r>
            <a:r>
              <a:rPr lang="en-US" sz="2400" dirty="0">
                <a:latin typeface="UTM Avo" panose="02040603050506020204" pitchFamily="18"/>
              </a:rPr>
              <a:t>.</a:t>
            </a:r>
          </a:p>
          <a:p>
            <a:pPr marL="514350" indent="-514350">
              <a:lnSpc>
                <a:spcPct val="150000"/>
              </a:lnSpc>
              <a:buFont typeface="Arial" panose="020B0604020202020204" pitchFamily="34" charset="0"/>
              <a:buChar char="•"/>
            </a:pPr>
            <a:r>
              <a:rPr lang="en-US" sz="2400" dirty="0">
                <a:latin typeface="UTM Avo" panose="02040603050506020204" pitchFamily="18"/>
              </a:rPr>
              <a:t>Chia </a:t>
            </a:r>
            <a:r>
              <a:rPr lang="en-US" sz="2400" dirty="0" err="1">
                <a:latin typeface="UTM Avo" panose="02040603050506020204" pitchFamily="18"/>
              </a:rPr>
              <a:t>sẻ</a:t>
            </a:r>
            <a:r>
              <a:rPr lang="en-US" sz="2400" dirty="0">
                <a:latin typeface="UTM Avo" panose="02040603050506020204" pitchFamily="18"/>
              </a:rPr>
              <a:t> </a:t>
            </a:r>
            <a:r>
              <a:rPr lang="en-US" sz="2400" dirty="0" err="1">
                <a:latin typeface="UTM Avo" panose="02040603050506020204" pitchFamily="18"/>
              </a:rPr>
              <a:t>câu</a:t>
            </a:r>
            <a:r>
              <a:rPr lang="en-US" sz="2400" dirty="0">
                <a:latin typeface="UTM Avo" panose="02040603050506020204" pitchFamily="18"/>
              </a:rPr>
              <a:t> </a:t>
            </a:r>
            <a:r>
              <a:rPr lang="en-US" sz="2400" dirty="0" err="1">
                <a:latin typeface="UTM Avo" panose="02040603050506020204" pitchFamily="18"/>
              </a:rPr>
              <a:t>chuyện</a:t>
            </a:r>
            <a:r>
              <a:rPr lang="en-US" sz="2400" dirty="0">
                <a:latin typeface="UTM Avo" panose="02040603050506020204" pitchFamily="18"/>
              </a:rPr>
              <a:t> </a:t>
            </a:r>
            <a:r>
              <a:rPr lang="en-US" sz="2400" dirty="0" err="1">
                <a:latin typeface="UTM Avo" panose="02040603050506020204" pitchFamily="18"/>
              </a:rPr>
              <a:t>cảm</a:t>
            </a:r>
            <a:r>
              <a:rPr lang="en-US" sz="2400" dirty="0">
                <a:latin typeface="UTM Avo" panose="02040603050506020204" pitchFamily="18"/>
              </a:rPr>
              <a:t> </a:t>
            </a:r>
            <a:r>
              <a:rPr lang="en-US" sz="2400" dirty="0" err="1">
                <a:latin typeface="UTM Avo" panose="02040603050506020204" pitchFamily="18"/>
              </a:rPr>
              <a:t>động</a:t>
            </a:r>
            <a:r>
              <a:rPr lang="en-US" sz="2400" dirty="0">
                <a:latin typeface="UTM Avo" panose="02040603050506020204" pitchFamily="18"/>
              </a:rPr>
              <a:t> </a:t>
            </a:r>
            <a:r>
              <a:rPr lang="en-US" sz="2400" dirty="0" err="1">
                <a:latin typeface="UTM Avo" panose="02040603050506020204" pitchFamily="18"/>
              </a:rPr>
              <a:t>về</a:t>
            </a:r>
            <a:r>
              <a:rPr lang="en-US" sz="2400" dirty="0">
                <a:latin typeface="UTM Avo" panose="02040603050506020204" pitchFamily="18"/>
              </a:rPr>
              <a:t> </a:t>
            </a:r>
            <a:r>
              <a:rPr lang="en-US" sz="2400" dirty="0" err="1">
                <a:latin typeface="UTM Avo" panose="02040603050506020204" pitchFamily="18"/>
              </a:rPr>
              <a:t>tình</a:t>
            </a:r>
            <a:r>
              <a:rPr lang="en-US" sz="2400" dirty="0">
                <a:latin typeface="UTM Avo" panose="02040603050506020204" pitchFamily="18"/>
              </a:rPr>
              <a:t> </a:t>
            </a:r>
            <a:r>
              <a:rPr lang="en-US" sz="2400" dirty="0" err="1">
                <a:latin typeface="UTM Avo" panose="02040603050506020204" pitchFamily="18"/>
              </a:rPr>
              <a:t>bạn</a:t>
            </a:r>
            <a:r>
              <a:rPr lang="en-US" sz="2400" dirty="0">
                <a:latin typeface="UTM Avo" panose="02040603050506020204" pitchFamily="18"/>
              </a:rPr>
              <a:t> </a:t>
            </a:r>
            <a:r>
              <a:rPr lang="en-US" sz="2400" dirty="0" err="1">
                <a:latin typeface="UTM Avo" panose="02040603050506020204" pitchFamily="18"/>
              </a:rPr>
              <a:t>mà</a:t>
            </a:r>
            <a:r>
              <a:rPr lang="en-US" sz="2400" dirty="0">
                <a:latin typeface="UTM Avo" panose="02040603050506020204" pitchFamily="18"/>
              </a:rPr>
              <a:t> </a:t>
            </a:r>
            <a:r>
              <a:rPr lang="en-US" sz="2400" dirty="0" err="1">
                <a:latin typeface="UTM Avo" panose="02040603050506020204" pitchFamily="18"/>
              </a:rPr>
              <a:t>em</a:t>
            </a:r>
            <a:r>
              <a:rPr lang="en-US" sz="2400" dirty="0">
                <a:latin typeface="UTM Avo" panose="02040603050506020204" pitchFamily="18"/>
              </a:rPr>
              <a:t> </a:t>
            </a:r>
            <a:r>
              <a:rPr lang="en-US" sz="2400" dirty="0" err="1">
                <a:latin typeface="UTM Avo" panose="02040603050506020204" pitchFamily="18"/>
              </a:rPr>
              <a:t>biết</a:t>
            </a:r>
            <a:r>
              <a:rPr lang="en-US" sz="2400" dirty="0">
                <a:latin typeface="UTM Avo" panose="02040603050506020204" pitchFamily="18"/>
              </a:rPr>
              <a:t>.</a:t>
            </a:r>
            <a:endParaRPr lang="x-none" sz="2400" dirty="0">
              <a:latin typeface="UTM Avo" panose="02040603050506020204" pitchFamily="18"/>
            </a:endParaRPr>
          </a:p>
        </p:txBody>
      </p:sp>
      <p:pic>
        <p:nvPicPr>
          <p:cNvPr id="8" name="Picture 7" descr="A group of people on a stage&#10;&#10;Description automatically generated">
            <a:extLst>
              <a:ext uri="{FF2B5EF4-FFF2-40B4-BE49-F238E27FC236}">
                <a16:creationId xmlns:a16="http://schemas.microsoft.com/office/drawing/2014/main" xmlns="" id="{7E716254-183C-AEED-82E0-8D694E366A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37" t="31263" r="9122" b="2053"/>
          <a:stretch/>
        </p:blipFill>
        <p:spPr>
          <a:xfrm>
            <a:off x="2930427" y="3620240"/>
            <a:ext cx="6331145" cy="3055310"/>
          </a:xfrm>
          <a:prstGeom prst="rect">
            <a:avLst/>
          </a:prstGeom>
        </p:spPr>
      </p:pic>
      <p:pic>
        <p:nvPicPr>
          <p:cNvPr id="7"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1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artoon of girls holding flowers&#10;&#10;Description automatically generated">
            <a:extLst>
              <a:ext uri="{FF2B5EF4-FFF2-40B4-BE49-F238E27FC236}">
                <a16:creationId xmlns:a16="http://schemas.microsoft.com/office/drawing/2014/main" xmlns="" id="{2E7D7154-C66B-A340-D857-9F534503CA07}"/>
              </a:ext>
            </a:extLst>
          </p:cNvPr>
          <p:cNvPicPr>
            <a:picLocks noChangeAspect="1"/>
          </p:cNvPicPr>
          <p:nvPr/>
        </p:nvPicPr>
        <p:blipFill rotWithShape="1">
          <a:blip r:embed="rId3">
            <a:extLst>
              <a:ext uri="{28A0092B-C50C-407E-A947-70E740481C1C}">
                <a14:useLocalDpi xmlns:a14="http://schemas.microsoft.com/office/drawing/2010/main" val="0"/>
              </a:ext>
            </a:extLst>
          </a:blip>
          <a:srcRect l="27406" t="24736" r="30694" b="19112"/>
          <a:stretch/>
        </p:blipFill>
        <p:spPr>
          <a:xfrm>
            <a:off x="3738454" y="2566294"/>
            <a:ext cx="4037806" cy="2814929"/>
          </a:xfrm>
          <a:prstGeom prst="rect">
            <a:avLst/>
          </a:prstGeom>
        </p:spPr>
      </p:pic>
      <p:sp>
        <p:nvSpPr>
          <p:cNvPr id="3" name="TextBox 2">
            <a:extLst>
              <a:ext uri="{FF2B5EF4-FFF2-40B4-BE49-F238E27FC236}">
                <a16:creationId xmlns:a16="http://schemas.microsoft.com/office/drawing/2014/main" xmlns="" id="{09DCE90C-D0E1-5483-15B1-98DD56740D0F}"/>
              </a:ext>
            </a:extLst>
          </p:cNvPr>
          <p:cNvSpPr txBox="1"/>
          <p:nvPr/>
        </p:nvSpPr>
        <p:spPr>
          <a:xfrm>
            <a:off x="651957" y="1395770"/>
            <a:ext cx="10210800" cy="1121846"/>
          </a:xfrm>
          <a:prstGeom prst="rect">
            <a:avLst/>
          </a:prstGeom>
          <a:noFill/>
        </p:spPr>
        <p:txBody>
          <a:bodyPr wrap="square">
            <a:spAutoFit/>
          </a:bodyPr>
          <a:lstStyle/>
          <a:p>
            <a:pPr marL="342900" indent="-342900" algn="just" defTabSz="609630">
              <a:lnSpc>
                <a:spcPct val="150000"/>
              </a:lnSpc>
              <a:buFont typeface="Arial" panose="020B0604020202020204" pitchFamily="34" charset="0"/>
              <a:buChar char="•"/>
            </a:pPr>
            <a:r>
              <a:rPr lang="en-US" sz="2400" dirty="0" err="1">
                <a:solidFill>
                  <a:prstClr val="black"/>
                </a:solidFill>
                <a:latin typeface="UTM Avo" panose="02040603050506020204" pitchFamily="18"/>
                <a:cs typeface="Arial" panose="020B0604020202020204" pitchFamily="34" charset="0"/>
              </a:rPr>
              <a:t>Giúp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đỡ</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các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bạn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gặp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khó</a:t>
            </a:r>
            <a:r>
              <a:rPr lang="en-US" sz="2400" dirty="0">
                <a:solidFill>
                  <a:prstClr val="black"/>
                </a:solidFill>
                <a:latin typeface="UTM Avo" panose="02040603050506020204" pitchFamily="18"/>
                <a:cs typeface="Arial" panose="020B0604020202020204" pitchFamily="34" charset="0"/>
              </a:rPr>
              <a:t> khan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học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và</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cuộc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sống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theo</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kế</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hoạch</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đã</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thống</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nhất</a:t>
            </a:r>
            <a:r>
              <a:rPr lang="en-US" sz="2400" dirty="0">
                <a:solidFill>
                  <a:prstClr val="black"/>
                </a:solidFill>
                <a:latin typeface="UTM Avo" panose="02040603050506020204" pitchFamily="18"/>
                <a:cs typeface="Arial" panose="020B0604020202020204" pitchFamily="34" charset="0"/>
              </a:rPr>
              <a:t>.</a:t>
            </a:r>
          </a:p>
        </p:txBody>
      </p:sp>
      <p:sp>
        <p:nvSpPr>
          <p:cNvPr id="4" name="TextBox 3">
            <a:extLst>
              <a:ext uri="{FF2B5EF4-FFF2-40B4-BE49-F238E27FC236}">
                <a16:creationId xmlns:a16="http://schemas.microsoft.com/office/drawing/2014/main" xmlns="" id="{C949BF95-E91A-9954-9EAA-AF056C68A561}"/>
              </a:ext>
            </a:extLst>
          </p:cNvPr>
          <p:cNvSpPr txBox="1"/>
          <p:nvPr/>
        </p:nvSpPr>
        <p:spPr>
          <a:xfrm>
            <a:off x="651957" y="5381223"/>
            <a:ext cx="10210800" cy="1121846"/>
          </a:xfrm>
          <a:prstGeom prst="rect">
            <a:avLst/>
          </a:prstGeom>
          <a:noFill/>
        </p:spPr>
        <p:txBody>
          <a:bodyPr wrap="square">
            <a:spAutoFit/>
          </a:bodyPr>
          <a:lstStyle/>
          <a:p>
            <a:pPr marL="342900" indent="-342900" algn="just" defTabSz="609630">
              <a:lnSpc>
                <a:spcPct val="150000"/>
              </a:lnSpc>
              <a:buFont typeface="Arial" panose="020B0604020202020204" pitchFamily="34" charset="0"/>
              <a:buChar char="•"/>
            </a:pPr>
            <a:r>
              <a:rPr lang="en-US" sz="2400" dirty="0" err="1">
                <a:solidFill>
                  <a:prstClr val="black"/>
                </a:solidFill>
                <a:latin typeface="UTM Avo" panose="02040603050506020204" pitchFamily="18"/>
                <a:cs typeface="Arial" panose="020B0604020202020204" pitchFamily="34" charset="0"/>
              </a:rPr>
              <a:t>Vẽ</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một</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bức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tranh</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về</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chủ</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đề</a:t>
            </a:r>
            <a:r>
              <a:rPr lang="en-US" sz="2400"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Tình</a:t>
            </a:r>
            <a:r>
              <a:rPr lang="en-US" sz="2400" i="1" dirty="0">
                <a:solidFill>
                  <a:prstClr val="black"/>
                </a:solidFill>
                <a:latin typeface="UTM Avo" panose="02040603050506020204" pitchFamily="18"/>
                <a:cs typeface="Arial" panose="020B0604020202020204" pitchFamily="34" charset="0"/>
              </a:rPr>
              <a:t> </a:t>
            </a:r>
            <a:r>
              <a:rPr lang="en-US" sz="2400" i="1" dirty="0" err="1">
                <a:solidFill>
                  <a:prstClr val="black"/>
                </a:solidFill>
                <a:latin typeface="UTM Avo" panose="02040603050506020204" pitchFamily="18"/>
                <a:cs typeface="Arial" panose="020B0604020202020204" pitchFamily="34" charset="0"/>
              </a:rPr>
              <a:t>bạn</a:t>
            </a:r>
            <a:r>
              <a:rPr lang="en-US" sz="2400" i="1"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để</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tham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gia</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triển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lãm</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tranh</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của</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trường</a:t>
            </a:r>
            <a:r>
              <a:rPr lang="en-US" sz="2400" dirty="0">
                <a:solidFill>
                  <a:prstClr val="black"/>
                </a:solidFill>
                <a:latin typeface="UTM Avo" panose="02040603050506020204" pitchFamily="18"/>
                <a:cs typeface="Arial" panose="020B0604020202020204" pitchFamily="34" charset="0"/>
              </a:rPr>
              <a:t>.</a:t>
            </a:r>
          </a:p>
        </p:txBody>
      </p:sp>
      <p:pic>
        <p:nvPicPr>
          <p:cNvPr id="5"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0719"/>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966" y="-25758"/>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25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EE3AF1EC-3D26-3BC0-DCDE-38322753EFAB}"/>
              </a:ext>
            </a:extLst>
          </p:cNvPr>
          <p:cNvGrpSpPr/>
          <p:nvPr/>
        </p:nvGrpSpPr>
        <p:grpSpPr>
          <a:xfrm>
            <a:off x="5180140" y="1119029"/>
            <a:ext cx="6604666" cy="2312982"/>
            <a:chOff x="7441747" y="1183001"/>
            <a:chExt cx="9906999" cy="3469473"/>
          </a:xfrm>
        </p:grpSpPr>
        <p:sp>
          <p:nvSpPr>
            <p:cNvPr id="20" name="Rectangle 19">
              <a:extLst>
                <a:ext uri="{FF2B5EF4-FFF2-40B4-BE49-F238E27FC236}">
                  <a16:creationId xmlns:a16="http://schemas.microsoft.com/office/drawing/2014/main" xmlns="" id="{7CE6D495-F347-07E1-0B16-C7B7CFC5EBD6}"/>
                </a:ext>
              </a:extLst>
            </p:cNvPr>
            <p:cNvSpPr/>
            <p:nvPr/>
          </p:nvSpPr>
          <p:spPr>
            <a:xfrm>
              <a:off x="7441747" y="1578427"/>
              <a:ext cx="9906999" cy="3074047"/>
            </a:xfrm>
            <a:prstGeom prst="rect">
              <a:avLst/>
            </a:prstGeom>
            <a:solidFill>
              <a:sysClr val="window" lastClr="FFFFFF"/>
            </a:solidFill>
            <a:ln w="38100" cap="flat" cmpd="sng" algn="ctr">
              <a:solidFill>
                <a:srgbClr val="F79646">
                  <a:lumMod val="75000"/>
                </a:srgbClr>
              </a:solidFill>
              <a:prstDash val="solid"/>
            </a:ln>
            <a:effectLst/>
          </p:spPr>
          <p:txBody>
            <a:bodyPr rtlCol="0" anchor="ctr"/>
            <a:lstStyle/>
            <a:p>
              <a:pPr marL="0" marR="0" lvl="0" indent="0" algn="ctr" defTabSz="609579"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Ôn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lại</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các</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kiến</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thức</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đã</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học</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hôm</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nay</a:t>
              </a:r>
              <a:endParaRPr kumimoji="0" lang="en-US" sz="2667" b="0" i="0" u="none" strike="noStrike" kern="0" cap="none" spc="0" normalizeH="0" baseline="0" noProof="0" dirty="0">
                <a:ln>
                  <a:noFill/>
                </a:ln>
                <a:solidFill>
                  <a:prstClr val="black"/>
                </a:solidFill>
                <a:effectLst/>
                <a:uLnTx/>
                <a:uFillTx/>
                <a:latin typeface="UTM Avo" panose="02040603050506020204" pitchFamily="18"/>
                <a:ea typeface="+mn-ea"/>
                <a:cs typeface="Arial" panose="020B0604020202020204" pitchFamily="34" charset="0"/>
              </a:endParaRPr>
            </a:p>
          </p:txBody>
        </p:sp>
        <p:pic>
          <p:nvPicPr>
            <p:cNvPr id="21" name="Picture 10">
              <a:extLst>
                <a:ext uri="{FF2B5EF4-FFF2-40B4-BE49-F238E27FC236}">
                  <a16:creationId xmlns:a16="http://schemas.microsoft.com/office/drawing/2014/main" xmlns="" id="{D053FC51-F850-8C70-4F26-27A95465E9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412517" y="1183001"/>
              <a:ext cx="3587522" cy="790852"/>
            </a:xfrm>
            <a:prstGeom prst="rect">
              <a:avLst/>
            </a:prstGeom>
          </p:spPr>
        </p:pic>
      </p:grpSp>
      <p:grpSp>
        <p:nvGrpSpPr>
          <p:cNvPr id="22" name="Group 21">
            <a:extLst>
              <a:ext uri="{FF2B5EF4-FFF2-40B4-BE49-F238E27FC236}">
                <a16:creationId xmlns:a16="http://schemas.microsoft.com/office/drawing/2014/main" xmlns="" id="{D3622578-CBEB-9D9F-07B3-EDE79A53B76B}"/>
              </a:ext>
            </a:extLst>
          </p:cNvPr>
          <p:cNvGrpSpPr/>
          <p:nvPr/>
        </p:nvGrpSpPr>
        <p:grpSpPr>
          <a:xfrm>
            <a:off x="407194" y="975044"/>
            <a:ext cx="4165604" cy="4152689"/>
            <a:chOff x="614856" y="2135559"/>
            <a:chExt cx="6248406" cy="6229033"/>
          </a:xfrm>
        </p:grpSpPr>
        <p:grpSp>
          <p:nvGrpSpPr>
            <p:cNvPr id="23" name="Group 6">
              <a:extLst>
                <a:ext uri="{FF2B5EF4-FFF2-40B4-BE49-F238E27FC236}">
                  <a16:creationId xmlns:a16="http://schemas.microsoft.com/office/drawing/2014/main" xmlns="" id="{A94886EC-EA62-9A6C-C0C8-11B38A2EF22E}"/>
                </a:ext>
              </a:extLst>
            </p:cNvPr>
            <p:cNvGrpSpPr/>
            <p:nvPr/>
          </p:nvGrpSpPr>
          <p:grpSpPr>
            <a:xfrm>
              <a:off x="614856" y="2135559"/>
              <a:ext cx="6248406" cy="6229033"/>
              <a:chOff x="2611" y="0"/>
              <a:chExt cx="815328" cy="812800"/>
            </a:xfrm>
          </p:grpSpPr>
          <p:sp>
            <p:nvSpPr>
              <p:cNvPr id="26" name="Freeform 7">
                <a:extLst>
                  <a:ext uri="{FF2B5EF4-FFF2-40B4-BE49-F238E27FC236}">
                    <a16:creationId xmlns:a16="http://schemas.microsoft.com/office/drawing/2014/main" xmlns="" id="{3D198F88-817C-5E29-F33F-3C584D66678C}"/>
                  </a:ext>
                </a:extLst>
              </p:cNvPr>
              <p:cNvSpPr/>
              <p:nvPr/>
            </p:nvSpPr>
            <p:spPr>
              <a:xfrm>
                <a:off x="2611" y="0"/>
                <a:ext cx="815328"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20000"/>
                  <a:lumOff val="80000"/>
                </a:schemeClr>
              </a:solidFill>
            </p:spPr>
            <p:txBody>
              <a:bodyPr/>
              <a:lstStyle/>
              <a:p>
                <a:pPr marL="0" marR="0" lvl="0" indent="0" algn="l" defTabSz="609579"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a typeface="+mn-ea"/>
                  <a:cs typeface="+mn-cs"/>
                </a:endParaRPr>
              </a:p>
            </p:txBody>
          </p:sp>
          <p:sp>
            <p:nvSpPr>
              <p:cNvPr id="27" name="TextBox 8">
                <a:extLst>
                  <a:ext uri="{FF2B5EF4-FFF2-40B4-BE49-F238E27FC236}">
                    <a16:creationId xmlns:a16="http://schemas.microsoft.com/office/drawing/2014/main" xmlns="" id="{167E5A95-8AF8-B7A7-0C99-8D4DAAD8FD1A}"/>
                  </a:ext>
                </a:extLst>
              </p:cNvPr>
              <p:cNvSpPr txBox="1"/>
              <p:nvPr/>
            </p:nvSpPr>
            <p:spPr>
              <a:xfrm>
                <a:off x="76200" y="28575"/>
                <a:ext cx="660400" cy="708025"/>
              </a:xfrm>
              <a:prstGeom prst="rect">
                <a:avLst/>
              </a:prstGeom>
            </p:spPr>
            <p:txBody>
              <a:bodyPr lIns="33867" tIns="33867" rIns="33867" bIns="33867" rtlCol="0" anchor="ctr"/>
              <a:lstStyle/>
              <a:p>
                <a:pPr marL="0" marR="0" lvl="0" indent="0" algn="ctr" defTabSz="609579" rtl="0" eaLnBrk="1" fontAlgn="auto" latinLnBrk="0" hangingPunct="1">
                  <a:lnSpc>
                    <a:spcPts val="1773"/>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UTM Avo" panose="02040603050506020204" pitchFamily="18"/>
                  <a:ea typeface="+mn-ea"/>
                  <a:cs typeface="+mn-cs"/>
                </a:endParaRPr>
              </a:p>
            </p:txBody>
          </p:sp>
        </p:grpSp>
        <p:pic>
          <p:nvPicPr>
            <p:cNvPr id="24" name="Picture 11">
              <a:extLst>
                <a:ext uri="{FF2B5EF4-FFF2-40B4-BE49-F238E27FC236}">
                  <a16:creationId xmlns:a16="http://schemas.microsoft.com/office/drawing/2014/main" xmlns="" id="{6E50B93D-8AB8-E176-4011-F6723620923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6866">
              <a:off x="2340296" y="2170833"/>
              <a:ext cx="3587522" cy="926233"/>
            </a:xfrm>
            <a:prstGeom prst="rect">
              <a:avLst/>
            </a:prstGeom>
          </p:spPr>
        </p:pic>
        <p:sp>
          <p:nvSpPr>
            <p:cNvPr id="25" name="TextBox 24">
              <a:extLst>
                <a:ext uri="{FF2B5EF4-FFF2-40B4-BE49-F238E27FC236}">
                  <a16:creationId xmlns:a16="http://schemas.microsoft.com/office/drawing/2014/main" xmlns="" id="{DC5CD42F-1B46-3214-E129-C3061CFF4AE6}"/>
                </a:ext>
              </a:extLst>
            </p:cNvPr>
            <p:cNvSpPr txBox="1"/>
            <p:nvPr/>
          </p:nvSpPr>
          <p:spPr>
            <a:xfrm>
              <a:off x="893783" y="4061598"/>
              <a:ext cx="5631159" cy="2737384"/>
            </a:xfrm>
            <a:prstGeom prst="rect">
              <a:avLst/>
            </a:prstGeom>
            <a:noFill/>
          </p:spPr>
          <p:txBody>
            <a:bodyPr wrap="square" rtlCol="0">
              <a:spAutoFit/>
            </a:bodyPr>
            <a:lstStyle/>
            <a:p>
              <a:pPr marL="0" marR="0" lvl="0" indent="0" algn="ctr" defTabSz="609579" rtl="0" eaLnBrk="1" fontAlgn="auto" latinLnBrk="0" hangingPunct="1">
                <a:lnSpc>
                  <a:spcPct val="15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HƯỚNG DẪN VỀ NHÀ</a:t>
              </a:r>
            </a:p>
          </p:txBody>
        </p:sp>
      </p:grpSp>
      <p:pic>
        <p:nvPicPr>
          <p:cNvPr id="28" name="Picture 9">
            <a:extLst>
              <a:ext uri="{FF2B5EF4-FFF2-40B4-BE49-F238E27FC236}">
                <a16:creationId xmlns:a16="http://schemas.microsoft.com/office/drawing/2014/main" xmlns="" id="{ADB8E125-DAFC-5A35-DD2E-4E06863E79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2230" y="4195204"/>
            <a:ext cx="2388830" cy="2684079"/>
          </a:xfrm>
          <a:prstGeom prst="rect">
            <a:avLst/>
          </a:prstGeom>
        </p:spPr>
      </p:pic>
      <p:grpSp>
        <p:nvGrpSpPr>
          <p:cNvPr id="29" name="Group 28">
            <a:extLst>
              <a:ext uri="{FF2B5EF4-FFF2-40B4-BE49-F238E27FC236}">
                <a16:creationId xmlns:a16="http://schemas.microsoft.com/office/drawing/2014/main" xmlns="" id="{6D5E16CB-E1F6-4246-4C2F-22A93190817C}"/>
              </a:ext>
            </a:extLst>
          </p:cNvPr>
          <p:cNvGrpSpPr/>
          <p:nvPr/>
        </p:nvGrpSpPr>
        <p:grpSpPr>
          <a:xfrm>
            <a:off x="5180140" y="3910152"/>
            <a:ext cx="6604666" cy="2435161"/>
            <a:chOff x="7441747" y="1127063"/>
            <a:chExt cx="9906999" cy="3652741"/>
          </a:xfrm>
        </p:grpSpPr>
        <p:sp>
          <p:nvSpPr>
            <p:cNvPr id="30" name="Rectangle 29">
              <a:extLst>
                <a:ext uri="{FF2B5EF4-FFF2-40B4-BE49-F238E27FC236}">
                  <a16:creationId xmlns:a16="http://schemas.microsoft.com/office/drawing/2014/main" xmlns="" id="{610EC9CD-F0E2-95EE-07D7-6A152017F31E}"/>
                </a:ext>
              </a:extLst>
            </p:cNvPr>
            <p:cNvSpPr/>
            <p:nvPr/>
          </p:nvSpPr>
          <p:spPr>
            <a:xfrm>
              <a:off x="7441747" y="1578427"/>
              <a:ext cx="9906999" cy="3201377"/>
            </a:xfrm>
            <a:prstGeom prst="rect">
              <a:avLst/>
            </a:prstGeom>
            <a:solidFill>
              <a:sysClr val="window" lastClr="FFFFFF"/>
            </a:solidFill>
            <a:ln w="38100" cap="flat" cmpd="sng" algn="ctr">
              <a:solidFill>
                <a:srgbClr val="F79646">
                  <a:lumMod val="75000"/>
                </a:srgbClr>
              </a:solidFill>
              <a:prstDash val="solid"/>
            </a:ln>
            <a:effectLst/>
          </p:spPr>
          <p:txBody>
            <a:bodyPr rtlCol="0" anchor="ctr"/>
            <a:lstStyle/>
            <a:p>
              <a:pPr marL="0" marR="0" lvl="0" indent="0" algn="ctr" defTabSz="609579"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Chuẩn</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bị</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nội</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dung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bài</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học</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tiếp</a:t>
              </a:r>
              <a:r>
                <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theo</a:t>
              </a:r>
              <a:endParaRPr kumimoji="0" lang="en-US" sz="2667" b="0" i="0" u="none" strike="noStrike" kern="0" cap="none" spc="0" normalizeH="0" baseline="0" noProof="0" dirty="0">
                <a:ln>
                  <a:noFill/>
                </a:ln>
                <a:solidFill>
                  <a:prstClr val="black"/>
                </a:solidFill>
                <a:effectLst/>
                <a:uLnTx/>
                <a:uFillTx/>
                <a:latin typeface="UTM Avo" panose="02040603050506020204" pitchFamily="18"/>
                <a:ea typeface="+mn-ea"/>
                <a:cs typeface="Arial" panose="020B0604020202020204" pitchFamily="34" charset="0"/>
              </a:endParaRPr>
            </a:p>
          </p:txBody>
        </p:sp>
        <p:pic>
          <p:nvPicPr>
            <p:cNvPr id="31" name="Picture 10">
              <a:extLst>
                <a:ext uri="{FF2B5EF4-FFF2-40B4-BE49-F238E27FC236}">
                  <a16:creationId xmlns:a16="http://schemas.microsoft.com/office/drawing/2014/main" xmlns="" id="{597A19AF-B7BD-1E98-2180-CE13EED945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412516" y="1127063"/>
              <a:ext cx="3587522" cy="790852"/>
            </a:xfrm>
            <a:prstGeom prst="rect">
              <a:avLst/>
            </a:prstGeom>
          </p:spPr>
        </p:pic>
      </p:grpSp>
      <p:sp>
        <p:nvSpPr>
          <p:cNvPr id="33" name="Freeform 4">
            <a:extLst>
              <a:ext uri="{FF2B5EF4-FFF2-40B4-BE49-F238E27FC236}">
                <a16:creationId xmlns:a16="http://schemas.microsoft.com/office/drawing/2014/main" xmlns="" id="{13610706-8B66-3760-60E4-BF61A5CA2857}"/>
              </a:ext>
            </a:extLst>
          </p:cNvPr>
          <p:cNvSpPr/>
          <p:nvPr/>
        </p:nvSpPr>
        <p:spPr>
          <a:xfrm>
            <a:off x="11125994" y="5969461"/>
            <a:ext cx="1066800" cy="888541"/>
          </a:xfrm>
          <a:custGeom>
            <a:avLst/>
            <a:gdLst/>
            <a:ahLst/>
            <a:cxnLst/>
            <a:rect l="l" t="t" r="r" b="b"/>
            <a:pathLst>
              <a:path w="3204189" h="5016343">
                <a:moveTo>
                  <a:pt x="0" y="0"/>
                </a:moveTo>
                <a:lnTo>
                  <a:pt x="3204189" y="0"/>
                </a:lnTo>
                <a:lnTo>
                  <a:pt x="3204189" y="5016343"/>
                </a:lnTo>
                <a:lnTo>
                  <a:pt x="0" y="501634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60957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UTM Avo" panose="02040603050506020204" pitchFamily="18"/>
              <a:ea typeface="+mn-ea"/>
              <a:cs typeface="Arial" panose="020B0604020202020204" pitchFamily="34" charset="0"/>
            </a:endParaRPr>
          </a:p>
        </p:txBody>
      </p:sp>
      <p:pic>
        <p:nvPicPr>
          <p:cNvPr id="16" name="Picture 14" descr="Con Ong, Chú Ong Và Cái Biển - KhoThietKe.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him Hoạt Hình Nấm Nhà-vector Nền-miễn Phí Vector Miễn Phí Tải Về"/>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Con Ong, Chú Ong Và Cái Biển - KhoThietKe.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3825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Phim Hoạt Hình Nấm Nhà-vector Nền-miễn Phí Vector Miễn Phí Tải Về"/>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50366" y="15240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5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C9D4CAE-67A6-B124-FE1D-EFA1AF50F749}"/>
              </a:ext>
            </a:extLst>
          </p:cNvPr>
          <p:cNvSpPr/>
          <p:nvPr/>
        </p:nvSpPr>
        <p:spPr>
          <a:xfrm>
            <a:off x="182880" y="670560"/>
            <a:ext cx="3718560" cy="1239520"/>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UTM Avo" panose="02040603050506020204" pitchFamily="18"/>
            </a:endParaRPr>
          </a:p>
        </p:txBody>
      </p:sp>
      <p:grpSp>
        <p:nvGrpSpPr>
          <p:cNvPr id="9" name="Group 8">
            <a:extLst>
              <a:ext uri="{FF2B5EF4-FFF2-40B4-BE49-F238E27FC236}">
                <a16:creationId xmlns:a16="http://schemas.microsoft.com/office/drawing/2014/main" xmlns="" id="{3A9C5A98-1D46-E7A5-B48C-B5BAD1C63C5D}"/>
              </a:ext>
            </a:extLst>
          </p:cNvPr>
          <p:cNvGrpSpPr/>
          <p:nvPr/>
        </p:nvGrpSpPr>
        <p:grpSpPr>
          <a:xfrm>
            <a:off x="3987800" y="591617"/>
            <a:ext cx="4216400" cy="883291"/>
            <a:chOff x="5715000" y="-57696"/>
            <a:chExt cx="6324600" cy="1324937"/>
          </a:xfrm>
          <a:solidFill>
            <a:srgbClr val="F68122"/>
          </a:solidFill>
        </p:grpSpPr>
        <p:sp>
          <p:nvSpPr>
            <p:cNvPr id="10" name="Round Same Side Corner Rectangle 11">
              <a:extLst>
                <a:ext uri="{FF2B5EF4-FFF2-40B4-BE49-F238E27FC236}">
                  <a16:creationId xmlns:a16="http://schemas.microsoft.com/office/drawing/2014/main" xmlns="" id="{7ABB81E6-D198-220F-D408-6CF0545D0759}"/>
                </a:ext>
              </a:extLst>
            </p:cNvPr>
            <p:cNvSpPr/>
            <p:nvPr/>
          </p:nvSpPr>
          <p:spPr>
            <a:xfrm flipV="1">
              <a:off x="5715000" y="-57696"/>
              <a:ext cx="6324600" cy="1324937"/>
            </a:xfrm>
            <a:prstGeom prst="round2SameRect">
              <a:avLst>
                <a:gd name="adj1" fmla="val 37720"/>
                <a:gd name="adj2" fmla="val 0"/>
              </a:avLst>
            </a:prstGeom>
            <a:grpFill/>
            <a:ln>
              <a:solidFill>
                <a:srgbClr val="F68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UTM Avo" panose="02040603050506020204" pitchFamily="18"/>
              </a:endParaRPr>
            </a:p>
          </p:txBody>
        </p:sp>
        <p:sp>
          <p:nvSpPr>
            <p:cNvPr id="11" name="TextBox 10">
              <a:extLst>
                <a:ext uri="{FF2B5EF4-FFF2-40B4-BE49-F238E27FC236}">
                  <a16:creationId xmlns:a16="http://schemas.microsoft.com/office/drawing/2014/main" xmlns="" id="{8540E0B3-2BC4-68AD-D95A-AD9C27EFB078}"/>
                </a:ext>
              </a:extLst>
            </p:cNvPr>
            <p:cNvSpPr txBox="1"/>
            <p:nvPr/>
          </p:nvSpPr>
          <p:spPr>
            <a:xfrm>
              <a:off x="6515100" y="196670"/>
              <a:ext cx="4724400" cy="877163"/>
            </a:xfrm>
            <a:prstGeom prst="rect">
              <a:avLst/>
            </a:prstGeom>
            <a:grpFill/>
          </p:spPr>
          <p:txBody>
            <a:bodyPr wrap="square" rtlCol="0">
              <a:spAutoFit/>
            </a:bodyPr>
            <a:lstStyle/>
            <a:p>
              <a:pPr algn="ctr"/>
              <a:r>
                <a:rPr lang="en-US" sz="3200" b="1" dirty="0">
                  <a:solidFill>
                    <a:schemeClr val="tx1"/>
                  </a:solidFill>
                  <a:latin typeface="UTM Avo" panose="02040603050506020204" pitchFamily="18"/>
                  <a:cs typeface="Arial" panose="020B0604020202020204" pitchFamily="34" charset="0"/>
                </a:rPr>
                <a:t>KHỞI ĐỘNG</a:t>
              </a:r>
            </a:p>
          </p:txBody>
        </p:sp>
      </p:grpSp>
      <p:grpSp>
        <p:nvGrpSpPr>
          <p:cNvPr id="13" name="Group 12">
            <a:extLst>
              <a:ext uri="{FF2B5EF4-FFF2-40B4-BE49-F238E27FC236}">
                <a16:creationId xmlns:a16="http://schemas.microsoft.com/office/drawing/2014/main" xmlns="" id="{224CBEEC-00C6-4BAB-3720-C8B1C0060A6E}"/>
              </a:ext>
            </a:extLst>
          </p:cNvPr>
          <p:cNvGrpSpPr/>
          <p:nvPr/>
        </p:nvGrpSpPr>
        <p:grpSpPr>
          <a:xfrm>
            <a:off x="5131594" y="1631237"/>
            <a:ext cx="5537200" cy="3829763"/>
            <a:chOff x="1676400" y="2004623"/>
            <a:chExt cx="8305800" cy="5744645"/>
          </a:xfrm>
        </p:grpSpPr>
        <p:sp>
          <p:nvSpPr>
            <p:cNvPr id="14" name="Rectangle: Rounded Corners 22">
              <a:extLst>
                <a:ext uri="{FF2B5EF4-FFF2-40B4-BE49-F238E27FC236}">
                  <a16:creationId xmlns:a16="http://schemas.microsoft.com/office/drawing/2014/main" xmlns="" id="{4D784700-33CE-E886-F42F-F603EFA28DBE}"/>
                </a:ext>
              </a:extLst>
            </p:cNvPr>
            <p:cNvSpPr/>
            <p:nvPr/>
          </p:nvSpPr>
          <p:spPr>
            <a:xfrm>
              <a:off x="1676400" y="3238500"/>
              <a:ext cx="8305800" cy="451076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a:solidFill>
                    <a:schemeClr val="tx1"/>
                  </a:solidFill>
                  <a:latin typeface="UTM Avo" panose="02040603050506020204" pitchFamily="18"/>
                  <a:cs typeface="Arial" panose="020B0604020202020204" pitchFamily="34" charset="0"/>
                </a:rPr>
                <a:t>Em </a:t>
              </a:r>
              <a:r>
                <a:rPr lang="en-US" sz="2400" dirty="0" err="1">
                  <a:solidFill>
                    <a:schemeClr val="tx1"/>
                  </a:solidFill>
                  <a:latin typeface="UTM Avo" panose="02040603050506020204" pitchFamily="18"/>
                  <a:cs typeface="Arial" panose="020B0604020202020204" pitchFamily="34" charset="0"/>
                </a:rPr>
                <a:t>hãy</a:t>
              </a:r>
              <a:r>
                <a:rPr lang="en-US" sz="2400" dirty="0">
                  <a:solidFill>
                    <a:schemeClr val="tx1"/>
                  </a:solidFill>
                  <a:latin typeface="UTM Avo" panose="02040603050506020204" pitchFamily="18"/>
                  <a:cs typeface="Arial" panose="020B0604020202020204" pitchFamily="34" charset="0"/>
                </a:rPr>
                <a:t> </a:t>
              </a:r>
              <a:r>
                <a:rPr lang="vi-VN" sz="2400" dirty="0">
                  <a:solidFill>
                    <a:schemeClr val="tx1"/>
                  </a:solidFill>
                  <a:latin typeface="UTM Avo" panose="02040603050506020204" pitchFamily="18"/>
                  <a:cs typeface="Arial" panose="020B0604020202020204" pitchFamily="34" charset="0"/>
                </a:rPr>
                <a:t>chia sẻ</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với</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các</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bạn</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trong</a:t>
              </a:r>
              <a:r>
                <a:rPr lang="en-US" sz="2400" dirty="0">
                  <a:solidFill>
                    <a:schemeClr val="tx1"/>
                  </a:solidFill>
                  <a:latin typeface="UTM Avo" panose="02040603050506020204" pitchFamily="18"/>
                  <a:cs typeface="Arial" panose="020B0604020202020204" pitchFamily="34" charset="0"/>
                </a:rPr>
                <a:t> </a:t>
              </a:r>
              <a:r>
                <a:rPr lang="en-US" sz="2400" dirty="0" err="1">
                  <a:solidFill>
                    <a:schemeClr val="tx1"/>
                  </a:solidFill>
                  <a:latin typeface="UTM Avo" panose="02040603050506020204" pitchFamily="18"/>
                  <a:cs typeface="Arial" panose="020B0604020202020204" pitchFamily="34" charset="0"/>
                </a:rPr>
                <a:t>lớp</a:t>
              </a:r>
              <a:r>
                <a:rPr lang="vi-VN" sz="2400" dirty="0">
                  <a:solidFill>
                    <a:schemeClr val="tx1"/>
                  </a:solidFill>
                  <a:latin typeface="UTM Avo" panose="02040603050506020204" pitchFamily="18"/>
                  <a:cs typeface="Arial" panose="020B0604020202020204" pitchFamily="34" charset="0"/>
                </a:rPr>
                <a:t> về người bạn thân của </a:t>
              </a:r>
              <a:r>
                <a:rPr lang="en-US" sz="2400" dirty="0" err="1">
                  <a:solidFill>
                    <a:schemeClr val="tx1"/>
                  </a:solidFill>
                  <a:latin typeface="UTM Avo" panose="02040603050506020204" pitchFamily="18"/>
                  <a:cs typeface="Arial" panose="020B0604020202020204" pitchFamily="34" charset="0"/>
                </a:rPr>
                <a:t>mình</a:t>
              </a:r>
              <a:r>
                <a:rPr lang="en-US" sz="2400" dirty="0">
                  <a:solidFill>
                    <a:schemeClr val="tx1"/>
                  </a:solidFill>
                  <a:latin typeface="UTM Avo" panose="02040603050506020204" pitchFamily="18"/>
                  <a:cs typeface="Arial" panose="020B0604020202020204" pitchFamily="34" charset="0"/>
                </a:rPr>
                <a:t>.</a:t>
              </a:r>
            </a:p>
          </p:txBody>
        </p:sp>
        <p:pic>
          <p:nvPicPr>
            <p:cNvPr id="15" name="Picture 6">
              <a:extLst>
                <a:ext uri="{FF2B5EF4-FFF2-40B4-BE49-F238E27FC236}">
                  <a16:creationId xmlns:a16="http://schemas.microsoft.com/office/drawing/2014/main" xmlns="" id="{5A482E75-8AED-739A-E073-4B4D08ACC5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60067" y="2004623"/>
              <a:ext cx="1938465" cy="1892428"/>
            </a:xfrm>
            <a:prstGeom prst="rect">
              <a:avLst/>
            </a:prstGeom>
          </p:spPr>
        </p:pic>
      </p:grpSp>
      <p:pic>
        <p:nvPicPr>
          <p:cNvPr id="16" name="Picture 15">
            <a:extLst>
              <a:ext uri="{FF2B5EF4-FFF2-40B4-BE49-F238E27FC236}">
                <a16:creationId xmlns:a16="http://schemas.microsoft.com/office/drawing/2014/main" xmlns="" id="{4C0AA6F5-D071-F44B-CE33-4663A9664EE7}"/>
              </a:ext>
            </a:extLst>
          </p:cNvPr>
          <p:cNvPicPr>
            <a:picLocks noChangeAspect="1"/>
          </p:cNvPicPr>
          <p:nvPr/>
        </p:nvPicPr>
        <p:blipFill rotWithShape="1">
          <a:blip r:embed="rId5">
            <a:extLst>
              <a:ext uri="{28A0092B-C50C-407E-A947-70E740481C1C}">
                <a14:useLocalDpi xmlns:a14="http://schemas.microsoft.com/office/drawing/2010/main" val="0"/>
              </a:ext>
            </a:extLst>
          </a:blip>
          <a:srcRect b="11228"/>
          <a:stretch/>
        </p:blipFill>
        <p:spPr>
          <a:xfrm>
            <a:off x="686594" y="3220357"/>
            <a:ext cx="4686874" cy="3626757"/>
          </a:xfrm>
          <a:prstGeom prst="rect">
            <a:avLst/>
          </a:prstGeom>
        </p:spPr>
      </p:pic>
      <p:pic>
        <p:nvPicPr>
          <p:cNvPr id="12"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B6C2417E-88D9-D716-BB22-E4AB11D02A07}"/>
              </a:ext>
            </a:extLst>
          </p:cNvPr>
          <p:cNvPicPr>
            <a:picLocks noChangeAspect="1"/>
          </p:cNvPicPr>
          <p:nvPr/>
        </p:nvPicPr>
        <p:blipFill>
          <a:blip r:embed="rId4"/>
          <a:stretch>
            <a:fillRect/>
          </a:stretch>
        </p:blipFill>
        <p:spPr>
          <a:xfrm>
            <a:off x="4501083" y="3015453"/>
            <a:ext cx="3189835" cy="1764777"/>
          </a:xfrm>
          <a:prstGeom prst="rect">
            <a:avLst/>
          </a:prstGeom>
        </p:spPr>
      </p:pic>
      <p:pic>
        <p:nvPicPr>
          <p:cNvPr id="3" name="Picture 14" descr="Con Ong, Chú Ong Và Cái Biển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2082"/>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him Hoạt Hình Nấm Nhà-vector Nền-miễn Phí Vector Miễn Phí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7966" y="12879"/>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3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4D4D0D14-FAE1-25D0-8AE7-44F6C7322624}"/>
              </a:ext>
            </a:extLst>
          </p:cNvPr>
          <p:cNvSpPr/>
          <p:nvPr/>
        </p:nvSpPr>
        <p:spPr>
          <a:xfrm rot="-753058">
            <a:off x="-116188" y="5811571"/>
            <a:ext cx="1225059" cy="1039513"/>
          </a:xfrm>
          <a:custGeom>
            <a:avLst/>
            <a:gdLst/>
            <a:ahLst/>
            <a:cxnLst/>
            <a:rect l="l" t="t" r="r" b="b"/>
            <a:pathLst>
              <a:path w="3394710" h="4114800">
                <a:moveTo>
                  <a:pt x="0" y="0"/>
                </a:moveTo>
                <a:lnTo>
                  <a:pt x="3394710" y="0"/>
                </a:lnTo>
                <a:lnTo>
                  <a:pt x="339471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6" name="TextBox 20">
            <a:extLst>
              <a:ext uri="{FF2B5EF4-FFF2-40B4-BE49-F238E27FC236}">
                <a16:creationId xmlns:a16="http://schemas.microsoft.com/office/drawing/2014/main" xmlns="" id="{C82B981B-14AB-C322-84C9-BAE03D837A7D}"/>
              </a:ext>
            </a:extLst>
          </p:cNvPr>
          <p:cNvSpPr txBox="1"/>
          <p:nvPr/>
        </p:nvSpPr>
        <p:spPr>
          <a:xfrm>
            <a:off x="793658" y="1470728"/>
            <a:ext cx="10604684" cy="482055"/>
          </a:xfrm>
          <a:prstGeom prst="rect">
            <a:avLst/>
          </a:prstGeom>
        </p:spPr>
        <p:txBody>
          <a:bodyPr wrap="square" lIns="0" tIns="0" rIns="0" bIns="0" rtlCol="0" anchor="t">
            <a:spAutoFit/>
          </a:bodyPr>
          <a:lstStyle/>
          <a:p>
            <a:pPr algn="ctr" defTabSz="609630">
              <a:lnSpc>
                <a:spcPct val="150000"/>
              </a:lnSpc>
            </a:pPr>
            <a:r>
              <a:rPr lang="vi-VN" sz="2400" b="1" dirty="0">
                <a:solidFill>
                  <a:prstClr val="black"/>
                </a:solidFill>
                <a:latin typeface="UTM Avo" panose="02040603050506020204" pitchFamily="18"/>
                <a:ea typeface="Calibri" panose="020F0502020204030204" pitchFamily="34" charset="0"/>
                <a:cs typeface="Arial" panose="020B0604020202020204" pitchFamily="34" charset="0"/>
              </a:rPr>
              <a:t>HOẠT ĐỘNG 3: CÙNG CHƠI PHỐI HỢP ĐỒNG ĐỘI</a:t>
            </a:r>
          </a:p>
        </p:txBody>
      </p:sp>
      <p:sp>
        <p:nvSpPr>
          <p:cNvPr id="25" name="Freeform 6">
            <a:extLst>
              <a:ext uri="{FF2B5EF4-FFF2-40B4-BE49-F238E27FC236}">
                <a16:creationId xmlns:a16="http://schemas.microsoft.com/office/drawing/2014/main" xmlns="" id="{BBA12F20-692E-5721-6FA6-F25D49C4E80E}"/>
              </a:ext>
            </a:extLst>
          </p:cNvPr>
          <p:cNvSpPr/>
          <p:nvPr/>
        </p:nvSpPr>
        <p:spPr>
          <a:xfrm>
            <a:off x="11271076" y="7876418"/>
            <a:ext cx="863601" cy="534281"/>
          </a:xfrm>
          <a:custGeom>
            <a:avLst/>
            <a:gdLst/>
            <a:ahLst/>
            <a:cxnLst/>
            <a:rect l="l" t="t" r="r" b="b"/>
            <a:pathLst>
              <a:path w="2736618" h="1716606">
                <a:moveTo>
                  <a:pt x="0" y="0"/>
                </a:moveTo>
                <a:lnTo>
                  <a:pt x="2736618" y="0"/>
                </a:lnTo>
                <a:lnTo>
                  <a:pt x="2736618" y="1716605"/>
                </a:lnTo>
                <a:lnTo>
                  <a:pt x="0" y="171660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UTM Avo" panose="02040603050506020204" pitchFamily="18"/>
            </a:endParaRPr>
          </a:p>
        </p:txBody>
      </p:sp>
      <p:sp>
        <p:nvSpPr>
          <p:cNvPr id="27" name="AutoShape 24">
            <a:extLst>
              <a:ext uri="{FF2B5EF4-FFF2-40B4-BE49-F238E27FC236}">
                <a16:creationId xmlns:a16="http://schemas.microsoft.com/office/drawing/2014/main" xmlns="" id="{B9391A8B-69CC-02BA-97EE-72175C76C7B3}"/>
              </a:ext>
            </a:extLst>
          </p:cNvPr>
          <p:cNvSpPr/>
          <p:nvPr/>
        </p:nvSpPr>
        <p:spPr>
          <a:xfrm>
            <a:off x="-1320800" y="2165642"/>
            <a:ext cx="14833600" cy="723645"/>
          </a:xfrm>
          <a:prstGeom prst="rect">
            <a:avLst/>
          </a:pr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28" name="TextBox 27">
            <a:extLst>
              <a:ext uri="{FF2B5EF4-FFF2-40B4-BE49-F238E27FC236}">
                <a16:creationId xmlns:a16="http://schemas.microsoft.com/office/drawing/2014/main" xmlns="" id="{244E5FF5-2805-ED2B-4961-0A78087A20E3}"/>
              </a:ext>
            </a:extLst>
          </p:cNvPr>
          <p:cNvSpPr txBox="1"/>
          <p:nvPr/>
        </p:nvSpPr>
        <p:spPr>
          <a:xfrm>
            <a:off x="736600" y="2266017"/>
            <a:ext cx="10718800" cy="523220"/>
          </a:xfrm>
          <a:prstGeom prst="rect">
            <a:avLst/>
          </a:prstGeom>
          <a:noFill/>
        </p:spPr>
        <p:txBody>
          <a:bodyPr wrap="square">
            <a:spAutoFit/>
          </a:bodyPr>
          <a:lstStyle/>
          <a:p>
            <a:pPr algn="ctr" defTabSz="609630"/>
            <a:r>
              <a:rPr lang="en-US" sz="2800" b="1" dirty="0">
                <a:solidFill>
                  <a:srgbClr val="C00000"/>
                </a:solidFill>
                <a:latin typeface="UTM Avo" panose="02040603050506020204" pitchFamily="18"/>
                <a:ea typeface="Calibri" panose="020F0502020204030204" pitchFamily="34" charset="0"/>
                <a:cs typeface="Arial" panose="020B0604020202020204" pitchFamily="34" charset="0"/>
              </a:rPr>
              <a:t>TRÒ CHƠI “PHỐI HỢP ĐỒNG ĐỘI”</a:t>
            </a:r>
          </a:p>
        </p:txBody>
      </p:sp>
      <p:pic>
        <p:nvPicPr>
          <p:cNvPr id="29" name="Picture 25">
            <a:extLst>
              <a:ext uri="{FF2B5EF4-FFF2-40B4-BE49-F238E27FC236}">
                <a16:creationId xmlns:a16="http://schemas.microsoft.com/office/drawing/2014/main" xmlns="" id="{EC661606-B764-C4D9-9051-B5715B6987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591798" y="2112050"/>
            <a:ext cx="863602" cy="807468"/>
          </a:xfrm>
          <a:prstGeom prst="rect">
            <a:avLst/>
          </a:prstGeom>
        </p:spPr>
      </p:pic>
      <p:pic>
        <p:nvPicPr>
          <p:cNvPr id="30" name="Picture 25">
            <a:extLst>
              <a:ext uri="{FF2B5EF4-FFF2-40B4-BE49-F238E27FC236}">
                <a16:creationId xmlns:a16="http://schemas.microsoft.com/office/drawing/2014/main" xmlns="" id="{46295076-521C-D8EC-27C5-690D1CAD4B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36600" y="2112050"/>
            <a:ext cx="796109" cy="744362"/>
          </a:xfrm>
          <a:prstGeom prst="rect">
            <a:avLst/>
          </a:prstGeom>
        </p:spPr>
      </p:pic>
      <p:sp>
        <p:nvSpPr>
          <p:cNvPr id="31" name="Rounded Rectangle 17">
            <a:extLst>
              <a:ext uri="{FF2B5EF4-FFF2-40B4-BE49-F238E27FC236}">
                <a16:creationId xmlns:a16="http://schemas.microsoft.com/office/drawing/2014/main" xmlns="" id="{AB84DC22-C2CE-E121-A967-81071991DF43}"/>
              </a:ext>
            </a:extLst>
          </p:cNvPr>
          <p:cNvSpPr/>
          <p:nvPr/>
        </p:nvSpPr>
        <p:spPr>
          <a:xfrm>
            <a:off x="1042112" y="3260638"/>
            <a:ext cx="4291889" cy="896407"/>
          </a:xfrm>
          <a:prstGeom prst="roundRect">
            <a:avLst/>
          </a:prstGeom>
          <a:solidFill>
            <a:srgbClr val="549E87"/>
          </a:solidFill>
          <a:ln w="5715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effectLst/>
                <a:uLnTx/>
                <a:uFillTx/>
                <a:latin typeface="UTM Avo" panose="02040603050506020204" pitchFamily="18"/>
                <a:cs typeface="Arial" panose="020B0604020202020204" pitchFamily="34" charset="0"/>
              </a:rPr>
              <a:t>CHUẨN BỊ</a:t>
            </a:r>
            <a:endPar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endParaRPr>
          </a:p>
        </p:txBody>
      </p:sp>
      <p:sp>
        <p:nvSpPr>
          <p:cNvPr id="32" name="Rounded Rectangle 18">
            <a:extLst>
              <a:ext uri="{FF2B5EF4-FFF2-40B4-BE49-F238E27FC236}">
                <a16:creationId xmlns:a16="http://schemas.microsoft.com/office/drawing/2014/main" xmlns="" id="{E2B2B4BE-F63C-5C3B-581A-622AD4A90A16}"/>
              </a:ext>
            </a:extLst>
          </p:cNvPr>
          <p:cNvSpPr/>
          <p:nvPr/>
        </p:nvSpPr>
        <p:spPr>
          <a:xfrm>
            <a:off x="1207181" y="5797766"/>
            <a:ext cx="4749087" cy="723646"/>
          </a:xfrm>
          <a:prstGeom prst="roundRect">
            <a:avLst/>
          </a:prstGeom>
          <a:solidFill>
            <a:sysClr val="window" lastClr="FFFFFF"/>
          </a:solidFill>
          <a:ln w="57150" cap="flat" cmpd="sng" algn="ctr">
            <a:solidFill>
              <a:srgbClr val="44645A"/>
            </a:solidFill>
            <a:prstDash val="sysDash"/>
          </a:ln>
          <a:effectLst>
            <a:outerShdw blurRad="50800" dist="38100" dir="2700000" algn="tl" rotWithShape="0">
              <a:prstClr val="black">
                <a:alpha val="40000"/>
              </a:prstClr>
            </a:outerShdw>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Rổ</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nhựa</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a:t>
            </a:r>
          </a:p>
        </p:txBody>
      </p:sp>
      <p:sp>
        <p:nvSpPr>
          <p:cNvPr id="33" name="Rounded Rectangle 19">
            <a:extLst>
              <a:ext uri="{FF2B5EF4-FFF2-40B4-BE49-F238E27FC236}">
                <a16:creationId xmlns:a16="http://schemas.microsoft.com/office/drawing/2014/main" xmlns="" id="{3DA2B668-C636-DDE7-F996-C19674044831}"/>
              </a:ext>
            </a:extLst>
          </p:cNvPr>
          <p:cNvSpPr/>
          <p:nvPr/>
        </p:nvSpPr>
        <p:spPr>
          <a:xfrm>
            <a:off x="1207181" y="4419042"/>
            <a:ext cx="4749087" cy="1107376"/>
          </a:xfrm>
          <a:prstGeom prst="roundRect">
            <a:avLst/>
          </a:prstGeom>
          <a:solidFill>
            <a:sysClr val="window" lastClr="FFFFFF"/>
          </a:solidFill>
          <a:ln w="57150" cap="flat" cmpd="sng" algn="ctr">
            <a:solidFill>
              <a:srgbClr val="44645A"/>
            </a:solidFill>
            <a:prstDash val="sysDash"/>
          </a:ln>
          <a:effectLst>
            <a:outerShdw blurRad="50800" dist="38100" dir="2700000" algn="tl" rotWithShape="0">
              <a:prstClr val="black">
                <a:alpha val="40000"/>
              </a:prstClr>
            </a:outerShdw>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C</a:t>
            </a:r>
            <a:r>
              <a:rPr kumimoji="0" lang="vi-VN"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ác quả bóng bay đã được thổi sẵn</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a:t>
            </a:r>
          </a:p>
        </p:txBody>
      </p:sp>
      <p:cxnSp>
        <p:nvCxnSpPr>
          <p:cNvPr id="34" name="Elbow Connector 3">
            <a:extLst>
              <a:ext uri="{FF2B5EF4-FFF2-40B4-BE49-F238E27FC236}">
                <a16:creationId xmlns:a16="http://schemas.microsoft.com/office/drawing/2014/main" xmlns="" id="{62AD852F-AD81-3408-FC8D-083E7DAFA343}"/>
              </a:ext>
            </a:extLst>
          </p:cNvPr>
          <p:cNvCxnSpPr>
            <a:cxnSpLocks/>
            <a:stCxn id="31" idx="1"/>
            <a:endCxn id="33" idx="1"/>
          </p:cNvCxnSpPr>
          <p:nvPr/>
        </p:nvCxnSpPr>
        <p:spPr>
          <a:xfrm rot="10800000" flipH="1" flipV="1">
            <a:off x="1042111" y="3708842"/>
            <a:ext cx="165069" cy="1263888"/>
          </a:xfrm>
          <a:prstGeom prst="bentConnector3">
            <a:avLst>
              <a:gd name="adj1" fmla="val -138488"/>
            </a:avLst>
          </a:prstGeom>
          <a:noFill/>
          <a:ln w="38100" cap="flat" cmpd="sng" algn="ctr">
            <a:solidFill>
              <a:srgbClr val="44645A"/>
            </a:solidFill>
            <a:prstDash val="solid"/>
            <a:tailEnd type="triangle"/>
          </a:ln>
          <a:effectLst/>
        </p:spPr>
      </p:cxnSp>
      <p:cxnSp>
        <p:nvCxnSpPr>
          <p:cNvPr id="35" name="Elbow Connector 25">
            <a:extLst>
              <a:ext uri="{FF2B5EF4-FFF2-40B4-BE49-F238E27FC236}">
                <a16:creationId xmlns:a16="http://schemas.microsoft.com/office/drawing/2014/main" xmlns="" id="{DD26A863-A811-BCB9-CFBE-2A8A2698DD1D}"/>
              </a:ext>
            </a:extLst>
          </p:cNvPr>
          <p:cNvCxnSpPr>
            <a:cxnSpLocks/>
            <a:stCxn id="31" idx="1"/>
            <a:endCxn id="32" idx="1"/>
          </p:cNvCxnSpPr>
          <p:nvPr/>
        </p:nvCxnSpPr>
        <p:spPr>
          <a:xfrm rot="10800000" flipH="1" flipV="1">
            <a:off x="1042111" y="3708841"/>
            <a:ext cx="165069" cy="2450747"/>
          </a:xfrm>
          <a:prstGeom prst="bentConnector3">
            <a:avLst>
              <a:gd name="adj1" fmla="val -138488"/>
            </a:avLst>
          </a:prstGeom>
          <a:noFill/>
          <a:ln w="38100" cap="flat" cmpd="sng" algn="ctr">
            <a:solidFill>
              <a:srgbClr val="44645A"/>
            </a:solidFill>
            <a:prstDash val="solid"/>
            <a:tailEnd type="triangle"/>
          </a:ln>
          <a:effectLst/>
        </p:spPr>
      </p:cxnSp>
      <p:grpSp>
        <p:nvGrpSpPr>
          <p:cNvPr id="36" name="Group 35">
            <a:extLst>
              <a:ext uri="{FF2B5EF4-FFF2-40B4-BE49-F238E27FC236}">
                <a16:creationId xmlns:a16="http://schemas.microsoft.com/office/drawing/2014/main" xmlns="" id="{511112F6-5A1C-17F6-9261-453EBFDCBB9A}"/>
              </a:ext>
            </a:extLst>
          </p:cNvPr>
          <p:cNvGrpSpPr/>
          <p:nvPr/>
        </p:nvGrpSpPr>
        <p:grpSpPr>
          <a:xfrm>
            <a:off x="6596547" y="3060931"/>
            <a:ext cx="2521827" cy="2388405"/>
            <a:chOff x="10248903" y="2568687"/>
            <a:chExt cx="3782741" cy="3582607"/>
          </a:xfrm>
        </p:grpSpPr>
        <p:pic>
          <p:nvPicPr>
            <p:cNvPr id="37" name="Picture 2" descr="Bơm bong bóng bay khí heli giá rẻ giao hàng ship tận nơi tại tphcm Vua bong  bóng shop.">
              <a:extLst>
                <a:ext uri="{FF2B5EF4-FFF2-40B4-BE49-F238E27FC236}">
                  <a16:creationId xmlns:a16="http://schemas.microsoft.com/office/drawing/2014/main" xmlns="" id="{266FC873-4FA3-0EBC-6D45-6A2A69AC7A1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7940" b="7001"/>
            <a:stretch/>
          </p:blipFill>
          <p:spPr bwMode="auto">
            <a:xfrm>
              <a:off x="10248903" y="2933700"/>
              <a:ext cx="3782741" cy="3217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8" name="Picture 2" descr="Push pin ">
              <a:extLst>
                <a:ext uri="{FF2B5EF4-FFF2-40B4-BE49-F238E27FC236}">
                  <a16:creationId xmlns:a16="http://schemas.microsoft.com/office/drawing/2014/main" xmlns="" id="{5D032CA1-5CE4-A329-7EDF-78729BD911E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15372">
              <a:off x="11854613" y="2568687"/>
              <a:ext cx="571320" cy="571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xmlns="" id="{F17689DD-91CE-58FD-A56A-E86301F0D0AC}"/>
              </a:ext>
            </a:extLst>
          </p:cNvPr>
          <p:cNvGrpSpPr/>
          <p:nvPr/>
        </p:nvGrpSpPr>
        <p:grpSpPr>
          <a:xfrm>
            <a:off x="9143460" y="4108979"/>
            <a:ext cx="2559416" cy="2406037"/>
            <a:chOff x="13010728" y="5495409"/>
            <a:chExt cx="3839124" cy="3609056"/>
          </a:xfrm>
        </p:grpSpPr>
        <p:pic>
          <p:nvPicPr>
            <p:cNvPr id="40" name="Picture 4" descr="Hình nền Nền Rổ Nhựa Có Tay Cầm Màu Xanh Nền, Minh Họa 3d Của Giỏ Mua Hàng  Trống Rỗng Bị Cô Lập Trên Nền Trắng, ảnh Chụp ảnh Hd, Thị Trường">
              <a:extLst>
                <a:ext uri="{FF2B5EF4-FFF2-40B4-BE49-F238E27FC236}">
                  <a16:creationId xmlns:a16="http://schemas.microsoft.com/office/drawing/2014/main" xmlns="" id="{7A34CE8D-9744-90C0-99F4-11972E9F418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999" r="18001" b="3640"/>
            <a:stretch/>
          </p:blipFill>
          <p:spPr bwMode="auto">
            <a:xfrm rot="834243">
              <a:off x="13010728" y="5862705"/>
              <a:ext cx="3839124" cy="3241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 name="Picture 2" descr="Push pin ">
              <a:extLst>
                <a:ext uri="{FF2B5EF4-FFF2-40B4-BE49-F238E27FC236}">
                  <a16:creationId xmlns:a16="http://schemas.microsoft.com/office/drawing/2014/main" xmlns="" id="{E9590796-7704-F74B-3162-A9451D30DE3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15372">
              <a:off x="14951485" y="5495409"/>
              <a:ext cx="571320" cy="57132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4" descr="Con Ong, Chú Ong Và Cái Biển - KhoThietKe.Ne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him Hoạt Hình Nấm Nhà-vector Nền-miễn Phí Vector Miễn Phí Tải Về"/>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par>
                                <p:cTn id="39" presetID="14" presetClass="entr" presetSubtype="1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1">
            <a:extLst>
              <a:ext uri="{FF2B5EF4-FFF2-40B4-BE49-F238E27FC236}">
                <a16:creationId xmlns:a16="http://schemas.microsoft.com/office/drawing/2014/main" xmlns="" id="{51DF86EF-7435-EBDC-00B0-091B2A1F892F}"/>
              </a:ext>
            </a:extLst>
          </p:cNvPr>
          <p:cNvSpPr/>
          <p:nvPr/>
        </p:nvSpPr>
        <p:spPr>
          <a:xfrm>
            <a:off x="124018" y="6089472"/>
            <a:ext cx="863600" cy="693057"/>
          </a:xfrm>
          <a:custGeom>
            <a:avLst/>
            <a:gdLst/>
            <a:ahLst/>
            <a:cxnLst/>
            <a:rect l="l" t="t" r="r" b="b"/>
            <a:pathLst>
              <a:path w="2580831" h="1800129">
                <a:moveTo>
                  <a:pt x="0" y="0"/>
                </a:moveTo>
                <a:lnTo>
                  <a:pt x="2580831" y="0"/>
                </a:lnTo>
                <a:lnTo>
                  <a:pt x="2580831" y="1800129"/>
                </a:lnTo>
                <a:lnTo>
                  <a:pt x="0" y="18001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17" name="AutoShape 24">
            <a:extLst>
              <a:ext uri="{FF2B5EF4-FFF2-40B4-BE49-F238E27FC236}">
                <a16:creationId xmlns:a16="http://schemas.microsoft.com/office/drawing/2014/main" xmlns="" id="{B3637896-6F58-B478-BA23-2A0280F14245}"/>
              </a:ext>
            </a:extLst>
          </p:cNvPr>
          <p:cNvSpPr/>
          <p:nvPr/>
        </p:nvSpPr>
        <p:spPr>
          <a:xfrm>
            <a:off x="-1320800" y="1590963"/>
            <a:ext cx="14833600" cy="727301"/>
          </a:xfrm>
          <a:prstGeom prst="rect">
            <a:avLst/>
          </a:pr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18" name="TextBox 17">
            <a:extLst>
              <a:ext uri="{FF2B5EF4-FFF2-40B4-BE49-F238E27FC236}">
                <a16:creationId xmlns:a16="http://schemas.microsoft.com/office/drawing/2014/main" xmlns="" id="{84DE9865-6E76-8352-1C0E-DCAFF3F79879}"/>
              </a:ext>
            </a:extLst>
          </p:cNvPr>
          <p:cNvSpPr txBox="1"/>
          <p:nvPr/>
        </p:nvSpPr>
        <p:spPr>
          <a:xfrm>
            <a:off x="736600" y="1693003"/>
            <a:ext cx="10718800" cy="523220"/>
          </a:xfrm>
          <a:prstGeom prst="rect">
            <a:avLst/>
          </a:prstGeom>
          <a:noFill/>
        </p:spPr>
        <p:txBody>
          <a:bodyPr wrap="square">
            <a:spAutoFit/>
          </a:bodyPr>
          <a:lstStyle/>
          <a:p>
            <a:pPr algn="ctr" defTabSz="609630"/>
            <a:r>
              <a:rPr lang="en-US" sz="2800" b="1" dirty="0">
                <a:solidFill>
                  <a:srgbClr val="C00000"/>
                </a:solidFill>
                <a:latin typeface="UTM Avo" panose="02040603050506020204" pitchFamily="18"/>
                <a:ea typeface="Calibri" panose="020F0502020204030204" pitchFamily="34" charset="0"/>
                <a:cs typeface="Arial" panose="020B0604020202020204" pitchFamily="34" charset="0"/>
              </a:rPr>
              <a:t>TRÒ CHƠI “PHỐI HỢP ĐỒNG ĐỘI”</a:t>
            </a:r>
          </a:p>
        </p:txBody>
      </p:sp>
      <p:pic>
        <p:nvPicPr>
          <p:cNvPr id="19" name="Picture 25">
            <a:extLst>
              <a:ext uri="{FF2B5EF4-FFF2-40B4-BE49-F238E27FC236}">
                <a16:creationId xmlns:a16="http://schemas.microsoft.com/office/drawing/2014/main" xmlns="" id="{AB09B5F9-49E6-3A7D-AE41-1FFA3610D5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57988" y="1578282"/>
            <a:ext cx="796109" cy="744362"/>
          </a:xfrm>
          <a:prstGeom prst="rect">
            <a:avLst/>
          </a:prstGeom>
        </p:spPr>
      </p:pic>
      <p:pic>
        <p:nvPicPr>
          <p:cNvPr id="20" name="Picture 25">
            <a:extLst>
              <a:ext uri="{FF2B5EF4-FFF2-40B4-BE49-F238E27FC236}">
                <a16:creationId xmlns:a16="http://schemas.microsoft.com/office/drawing/2014/main" xmlns="" id="{E695F44F-9F62-9EE7-D392-E49C1A978F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45557" y="1590963"/>
            <a:ext cx="796109" cy="744362"/>
          </a:xfrm>
          <a:prstGeom prst="rect">
            <a:avLst/>
          </a:prstGeom>
        </p:spPr>
      </p:pic>
      <p:sp>
        <p:nvSpPr>
          <p:cNvPr id="21" name="Freeform 5">
            <a:extLst>
              <a:ext uri="{FF2B5EF4-FFF2-40B4-BE49-F238E27FC236}">
                <a16:creationId xmlns:a16="http://schemas.microsoft.com/office/drawing/2014/main" xmlns="" id="{4562FBBD-9C26-D876-CD1F-FFE1FA19B45D}"/>
              </a:ext>
            </a:extLst>
          </p:cNvPr>
          <p:cNvSpPr/>
          <p:nvPr/>
        </p:nvSpPr>
        <p:spPr>
          <a:xfrm>
            <a:off x="482600" y="2481638"/>
            <a:ext cx="11226800" cy="419562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4BACC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22" name="TextBox 21">
            <a:extLst>
              <a:ext uri="{FF2B5EF4-FFF2-40B4-BE49-F238E27FC236}">
                <a16:creationId xmlns:a16="http://schemas.microsoft.com/office/drawing/2014/main" xmlns="" id="{67096C29-7048-B10E-0E53-4121AC475DF9}"/>
              </a:ext>
            </a:extLst>
          </p:cNvPr>
          <p:cNvSpPr txBox="1"/>
          <p:nvPr/>
        </p:nvSpPr>
        <p:spPr>
          <a:xfrm>
            <a:off x="907873" y="2748949"/>
            <a:ext cx="5717904" cy="3661002"/>
          </a:xfrm>
          <a:prstGeom prst="rect">
            <a:avLst/>
          </a:prstGeom>
          <a:noFill/>
        </p:spPr>
        <p:txBody>
          <a:bodyPr wrap="square">
            <a:spAutoFit/>
          </a:bodyPr>
          <a:lstStyle/>
          <a:p>
            <a:pPr marL="381019" indent="-381019" algn="just" defTabSz="609630">
              <a:lnSpc>
                <a:spcPct val="200000"/>
              </a:lnSpc>
              <a:buClr>
                <a:prstClr val="black"/>
              </a:buClr>
              <a:buFont typeface="Wingdings" panose="05000000000000000000" pitchFamily="2" charset="2"/>
              <a:buChar char="v"/>
            </a:pP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Cả</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400" dirty="0" err="1">
                <a:solidFill>
                  <a:prstClr val="black"/>
                </a:solidFill>
                <a:latin typeface="UTM Avo" panose="02040603050506020204" pitchFamily="18"/>
                <a:ea typeface="Calibri" panose="020F0502020204030204" pitchFamily="34" charset="0"/>
                <a:cs typeface="Arial" panose="020B0604020202020204" pitchFamily="34" charset="0"/>
              </a:rPr>
              <a:t>lớp</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 chia </a:t>
            </a:r>
            <a:r>
              <a:rPr lang="vi-VN" sz="2400" dirty="0">
                <a:solidFill>
                  <a:prstClr val="black"/>
                </a:solidFill>
                <a:latin typeface="UTM Avo" panose="02040603050506020204" pitchFamily="18"/>
                <a:ea typeface="Calibri" panose="020F0502020204030204" pitchFamily="34" charset="0"/>
                <a:cs typeface="Arial" panose="020B0604020202020204" pitchFamily="34" charset="0"/>
              </a:rPr>
              <a:t>thành các đội chơi, số lượng các thành viên của mỗi đội là bằng nhau.</a:t>
            </a:r>
          </a:p>
          <a:p>
            <a:pPr marL="381019" indent="-381019" algn="just" defTabSz="609630">
              <a:lnSpc>
                <a:spcPct val="200000"/>
              </a:lnSpc>
              <a:buClr>
                <a:prstClr val="black"/>
              </a:buClr>
              <a:buFont typeface="Wingdings" panose="05000000000000000000" pitchFamily="2" charset="2"/>
              <a:buChar char="v"/>
            </a:pPr>
            <a:r>
              <a:rPr lang="en-US" sz="2400" b="1" dirty="0">
                <a:solidFill>
                  <a:srgbClr val="FF0000"/>
                </a:solidFill>
                <a:latin typeface="UTM Avo" panose="02040603050506020204" pitchFamily="18"/>
                <a:ea typeface="Calibri" panose="020F0502020204030204" pitchFamily="34" charset="0"/>
                <a:cs typeface="Arial" panose="020B0604020202020204" pitchFamily="34" charset="0"/>
              </a:rPr>
              <a:t>L</a:t>
            </a:r>
            <a:r>
              <a:rPr lang="vi-VN" sz="2400" b="1" dirty="0">
                <a:solidFill>
                  <a:srgbClr val="FF0000"/>
                </a:solidFill>
                <a:latin typeface="UTM Avo" panose="02040603050506020204" pitchFamily="18"/>
                <a:ea typeface="Calibri" panose="020F0502020204030204" pitchFamily="34" charset="0"/>
                <a:cs typeface="Arial" panose="020B0604020202020204" pitchFamily="34" charset="0"/>
              </a:rPr>
              <a:t>uật chơi:</a:t>
            </a:r>
            <a:endParaRPr lang="en-US" sz="2400" b="1" dirty="0">
              <a:solidFill>
                <a:srgbClr val="FF0000"/>
              </a:solidFill>
              <a:latin typeface="UTM Avo" panose="02040603050506020204" pitchFamily="18"/>
              <a:ea typeface="Calibri" panose="020F0502020204030204" pitchFamily="34" charset="0"/>
              <a:cs typeface="Arial" panose="020B0604020202020204" pitchFamily="34" charset="0"/>
            </a:endParaRPr>
          </a:p>
          <a:p>
            <a:pPr marL="381019" indent="-381019" algn="just" defTabSz="609630">
              <a:lnSpc>
                <a:spcPct val="200000"/>
              </a:lnSpc>
              <a:buClr>
                <a:prstClr val="black"/>
              </a:buClr>
              <a:buFont typeface="Wingdings" panose="05000000000000000000" pitchFamily="2" charset="2"/>
              <a:buChar char="§"/>
            </a:pPr>
            <a:r>
              <a:rPr lang="vi-VN" sz="2400" dirty="0">
                <a:solidFill>
                  <a:prstClr val="black"/>
                </a:solidFill>
                <a:latin typeface="UTM Avo" panose="02040603050506020204" pitchFamily="18"/>
                <a:ea typeface="Calibri" panose="020F0502020204030204" pitchFamily="34" charset="0"/>
                <a:cs typeface="Arial" panose="020B0604020202020204" pitchFamily="34" charset="0"/>
              </a:rPr>
              <a:t>Các đội chia thành từng cặp đôi</a:t>
            </a:r>
            <a:r>
              <a:rPr lang="en-US" sz="24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vi-VN" sz="2400" dirty="0">
              <a:solidFill>
                <a:prstClr val="black"/>
              </a:solidFill>
              <a:latin typeface="UTM Avo" panose="02040603050506020204" pitchFamily="18"/>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153263DE-CF16-99F8-7B16-BDC499C63927}"/>
              </a:ext>
            </a:extLst>
          </p:cNvPr>
          <p:cNvGrpSpPr/>
          <p:nvPr/>
        </p:nvGrpSpPr>
        <p:grpSpPr>
          <a:xfrm>
            <a:off x="7099622" y="3344090"/>
            <a:ext cx="4416725" cy="2470720"/>
            <a:chOff x="10629855" y="4448452"/>
            <a:chExt cx="6625087" cy="3706080"/>
          </a:xfrm>
        </p:grpSpPr>
        <p:pic>
          <p:nvPicPr>
            <p:cNvPr id="24" name="Picture 23" descr="A group of people walking in a line&#10;&#10;Description automatically generated">
              <a:extLst>
                <a:ext uri="{FF2B5EF4-FFF2-40B4-BE49-F238E27FC236}">
                  <a16:creationId xmlns:a16="http://schemas.microsoft.com/office/drawing/2014/main" xmlns="" id="{0F7B6BAA-75C6-5794-8DEC-F0E9965266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70" t="54445" r="12159" b="6330"/>
            <a:stretch/>
          </p:blipFill>
          <p:spPr>
            <a:xfrm>
              <a:off x="10629855" y="4830638"/>
              <a:ext cx="6276757" cy="332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 descr="Push pin ">
              <a:extLst>
                <a:ext uri="{FF2B5EF4-FFF2-40B4-BE49-F238E27FC236}">
                  <a16:creationId xmlns:a16="http://schemas.microsoft.com/office/drawing/2014/main" xmlns="" id="{C294BEF6-D0A6-BD29-607D-EB7A065051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75607">
              <a:off x="16548927" y="4448452"/>
              <a:ext cx="706015" cy="70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Con Ong, Chú Ong Và Cái Biển - KhoThietKe.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im Hoạt Hình Nấm Nhà-vector Nền-miễn Phí Vector Miễn Phí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5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wipe(left)">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wipe(left)">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wipe(left)">
                                      <p:cBhvr>
                                        <p:cTn id="23"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1">
            <a:extLst>
              <a:ext uri="{FF2B5EF4-FFF2-40B4-BE49-F238E27FC236}">
                <a16:creationId xmlns:a16="http://schemas.microsoft.com/office/drawing/2014/main" xmlns="" id="{51DF86EF-7435-EBDC-00B0-091B2A1F892F}"/>
              </a:ext>
            </a:extLst>
          </p:cNvPr>
          <p:cNvSpPr/>
          <p:nvPr/>
        </p:nvSpPr>
        <p:spPr>
          <a:xfrm>
            <a:off x="124018" y="6089472"/>
            <a:ext cx="863600" cy="693057"/>
          </a:xfrm>
          <a:custGeom>
            <a:avLst/>
            <a:gdLst/>
            <a:ahLst/>
            <a:cxnLst/>
            <a:rect l="l" t="t" r="r" b="b"/>
            <a:pathLst>
              <a:path w="2580831" h="1800129">
                <a:moveTo>
                  <a:pt x="0" y="0"/>
                </a:moveTo>
                <a:lnTo>
                  <a:pt x="2580831" y="0"/>
                </a:lnTo>
                <a:lnTo>
                  <a:pt x="2580831" y="1800129"/>
                </a:lnTo>
                <a:lnTo>
                  <a:pt x="0" y="18001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17" name="AutoShape 24">
            <a:extLst>
              <a:ext uri="{FF2B5EF4-FFF2-40B4-BE49-F238E27FC236}">
                <a16:creationId xmlns:a16="http://schemas.microsoft.com/office/drawing/2014/main" xmlns="" id="{B3637896-6F58-B478-BA23-2A0280F14245}"/>
              </a:ext>
            </a:extLst>
          </p:cNvPr>
          <p:cNvSpPr/>
          <p:nvPr/>
        </p:nvSpPr>
        <p:spPr>
          <a:xfrm>
            <a:off x="-1320800" y="1590963"/>
            <a:ext cx="14833600" cy="727301"/>
          </a:xfrm>
          <a:prstGeom prst="rect">
            <a:avLst/>
          </a:pr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18" name="TextBox 17">
            <a:extLst>
              <a:ext uri="{FF2B5EF4-FFF2-40B4-BE49-F238E27FC236}">
                <a16:creationId xmlns:a16="http://schemas.microsoft.com/office/drawing/2014/main" xmlns="" id="{84DE9865-6E76-8352-1C0E-DCAFF3F79879}"/>
              </a:ext>
            </a:extLst>
          </p:cNvPr>
          <p:cNvSpPr txBox="1"/>
          <p:nvPr/>
        </p:nvSpPr>
        <p:spPr>
          <a:xfrm>
            <a:off x="736600" y="1693003"/>
            <a:ext cx="10718800" cy="523220"/>
          </a:xfrm>
          <a:prstGeom prst="rect">
            <a:avLst/>
          </a:prstGeom>
          <a:noFill/>
        </p:spPr>
        <p:txBody>
          <a:bodyPr wrap="square">
            <a:spAutoFit/>
          </a:bodyPr>
          <a:lstStyle/>
          <a:p>
            <a:pPr algn="ctr" defTabSz="609630"/>
            <a:r>
              <a:rPr lang="en-US" sz="2800" b="1" dirty="0">
                <a:solidFill>
                  <a:srgbClr val="C00000"/>
                </a:solidFill>
                <a:latin typeface="UTM Avo" panose="02040603050506020204" pitchFamily="18"/>
                <a:ea typeface="Calibri" panose="020F0502020204030204" pitchFamily="34" charset="0"/>
                <a:cs typeface="Arial" panose="020B0604020202020204" pitchFamily="34" charset="0"/>
              </a:rPr>
              <a:t>TRÒ CHƠI “PHỐI HỢP ĐỒNG ĐỘI”</a:t>
            </a:r>
          </a:p>
        </p:txBody>
      </p:sp>
      <p:pic>
        <p:nvPicPr>
          <p:cNvPr id="19" name="Picture 25">
            <a:extLst>
              <a:ext uri="{FF2B5EF4-FFF2-40B4-BE49-F238E27FC236}">
                <a16:creationId xmlns:a16="http://schemas.microsoft.com/office/drawing/2014/main" xmlns="" id="{AB09B5F9-49E6-3A7D-AE41-1FFA3610D5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57988" y="1578282"/>
            <a:ext cx="796109" cy="744362"/>
          </a:xfrm>
          <a:prstGeom prst="rect">
            <a:avLst/>
          </a:prstGeom>
        </p:spPr>
      </p:pic>
      <p:pic>
        <p:nvPicPr>
          <p:cNvPr id="20" name="Picture 25">
            <a:extLst>
              <a:ext uri="{FF2B5EF4-FFF2-40B4-BE49-F238E27FC236}">
                <a16:creationId xmlns:a16="http://schemas.microsoft.com/office/drawing/2014/main" xmlns="" id="{E695F44F-9F62-9EE7-D392-E49C1A978F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45557" y="1590963"/>
            <a:ext cx="796109" cy="744362"/>
          </a:xfrm>
          <a:prstGeom prst="rect">
            <a:avLst/>
          </a:prstGeom>
        </p:spPr>
      </p:pic>
      <p:sp>
        <p:nvSpPr>
          <p:cNvPr id="21" name="Freeform 5">
            <a:extLst>
              <a:ext uri="{FF2B5EF4-FFF2-40B4-BE49-F238E27FC236}">
                <a16:creationId xmlns:a16="http://schemas.microsoft.com/office/drawing/2014/main" xmlns="" id="{4562FBBD-9C26-D876-CD1F-FFE1FA19B45D}"/>
              </a:ext>
            </a:extLst>
          </p:cNvPr>
          <p:cNvSpPr/>
          <p:nvPr/>
        </p:nvSpPr>
        <p:spPr>
          <a:xfrm>
            <a:off x="482600" y="2481638"/>
            <a:ext cx="11226800" cy="419562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4BACC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22" name="TextBox 21">
            <a:extLst>
              <a:ext uri="{FF2B5EF4-FFF2-40B4-BE49-F238E27FC236}">
                <a16:creationId xmlns:a16="http://schemas.microsoft.com/office/drawing/2014/main" xmlns="" id="{67096C29-7048-B10E-0E53-4121AC475DF9}"/>
              </a:ext>
            </a:extLst>
          </p:cNvPr>
          <p:cNvSpPr txBox="1"/>
          <p:nvPr/>
        </p:nvSpPr>
        <p:spPr>
          <a:xfrm>
            <a:off x="907873" y="2748949"/>
            <a:ext cx="5717904" cy="3671005"/>
          </a:xfrm>
          <a:prstGeom prst="rect">
            <a:avLst/>
          </a:prstGeom>
          <a:noFill/>
        </p:spPr>
        <p:txBody>
          <a:bodyPr wrap="square">
            <a:spAutoFit/>
          </a:bodyPr>
          <a:lstStyle/>
          <a:p>
            <a:pPr marL="381019" indent="-381019" algn="just">
              <a:lnSpc>
                <a:spcPct val="200000"/>
              </a:lnSpc>
              <a:buClr>
                <a:schemeClr val="tx1"/>
              </a:buClr>
              <a:buFont typeface="Wingdings" panose="05000000000000000000" pitchFamily="2" charset="2"/>
              <a:buChar char="§"/>
            </a:pPr>
            <a:r>
              <a:rPr lang="vi-VN" sz="2400" dirty="0">
                <a:latin typeface="UTM Avo" panose="02040603050506020204" pitchFamily="18"/>
                <a:ea typeface="Calibri" panose="020F0502020204030204" pitchFamily="34" charset="0"/>
                <a:cs typeface="Arial" panose="020B0604020202020204" pitchFamily="34" charset="0"/>
              </a:rPr>
              <a:t>Khi có hiệu lệnh bắt đầu, các cặp đôi sẽ phối hợp kẹp bóng bay ở giữa lưng, </a:t>
            </a:r>
            <a:r>
              <a:rPr lang="en-US" sz="2400" dirty="0" err="1">
                <a:latin typeface="UTM Avo" panose="02040603050506020204" pitchFamily="18"/>
                <a:ea typeface="Calibri" panose="020F0502020204030204" pitchFamily="34" charset="0"/>
                <a:cs typeface="Arial" panose="020B0604020202020204" pitchFamily="34" charset="0"/>
              </a:rPr>
              <a:t>sau</a:t>
            </a:r>
            <a:r>
              <a:rPr lang="en-US" sz="2400" dirty="0">
                <a:latin typeface="UTM Avo" panose="02040603050506020204" pitchFamily="18"/>
                <a:ea typeface="Calibri" panose="020F0502020204030204" pitchFamily="34" charset="0"/>
                <a:cs typeface="Arial" panose="020B0604020202020204" pitchFamily="34" charset="0"/>
              </a:rPr>
              <a:t> </a:t>
            </a:r>
            <a:r>
              <a:rPr lang="en-US" sz="2400" dirty="0" err="1">
                <a:latin typeface="UTM Avo" panose="02040603050506020204" pitchFamily="18"/>
                <a:ea typeface="Calibri" panose="020F0502020204030204" pitchFamily="34" charset="0"/>
                <a:cs typeface="Arial" panose="020B0604020202020204" pitchFamily="34" charset="0"/>
              </a:rPr>
              <a:t>đó</a:t>
            </a:r>
            <a:r>
              <a:rPr lang="en-US" sz="2400" dirty="0">
                <a:latin typeface="UTM Avo" panose="02040603050506020204" pitchFamily="18"/>
                <a:ea typeface="Calibri" panose="020F0502020204030204" pitchFamily="34" charset="0"/>
                <a:cs typeface="Arial" panose="020B0604020202020204" pitchFamily="34" charset="0"/>
              </a:rPr>
              <a:t> </a:t>
            </a:r>
            <a:r>
              <a:rPr lang="vi-VN" sz="2400" dirty="0">
                <a:latin typeface="UTM Avo" panose="02040603050506020204" pitchFamily="18"/>
                <a:ea typeface="Calibri" panose="020F0502020204030204" pitchFamily="34" charset="0"/>
                <a:cs typeface="Arial" panose="020B0604020202020204" pitchFamily="34" charset="0"/>
              </a:rPr>
              <a:t>di chuyển từ vạch xuất phát tới vạch đích rồi bỏ quả bóng bay vào nổ.</a:t>
            </a:r>
          </a:p>
        </p:txBody>
      </p:sp>
      <p:grpSp>
        <p:nvGrpSpPr>
          <p:cNvPr id="23" name="Group 22">
            <a:extLst>
              <a:ext uri="{FF2B5EF4-FFF2-40B4-BE49-F238E27FC236}">
                <a16:creationId xmlns:a16="http://schemas.microsoft.com/office/drawing/2014/main" xmlns="" id="{153263DE-CF16-99F8-7B16-BDC499C63927}"/>
              </a:ext>
            </a:extLst>
          </p:cNvPr>
          <p:cNvGrpSpPr/>
          <p:nvPr/>
        </p:nvGrpSpPr>
        <p:grpSpPr>
          <a:xfrm>
            <a:off x="7099622" y="3344090"/>
            <a:ext cx="4416725" cy="2470720"/>
            <a:chOff x="10629855" y="4448452"/>
            <a:chExt cx="6625087" cy="3706080"/>
          </a:xfrm>
        </p:grpSpPr>
        <p:pic>
          <p:nvPicPr>
            <p:cNvPr id="24" name="Picture 23" descr="A group of people walking in a line&#10;&#10;Description automatically generated">
              <a:extLst>
                <a:ext uri="{FF2B5EF4-FFF2-40B4-BE49-F238E27FC236}">
                  <a16:creationId xmlns:a16="http://schemas.microsoft.com/office/drawing/2014/main" xmlns="" id="{0F7B6BAA-75C6-5794-8DEC-F0E9965266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70" t="54445" r="12159" b="6330"/>
            <a:stretch/>
          </p:blipFill>
          <p:spPr>
            <a:xfrm>
              <a:off x="10629855" y="4830638"/>
              <a:ext cx="6276757" cy="332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 descr="Push pin ">
              <a:extLst>
                <a:ext uri="{FF2B5EF4-FFF2-40B4-BE49-F238E27FC236}">
                  <a16:creationId xmlns:a16="http://schemas.microsoft.com/office/drawing/2014/main" xmlns="" id="{C294BEF6-D0A6-BD29-607D-EB7A065051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75607">
              <a:off x="16548927" y="4448452"/>
              <a:ext cx="706015" cy="70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Con Ong, Chú Ong Và Cái Biển - KhoThietKe.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im Hoạt Hình Nấm Nhà-vector Nền-miễn Phí Vector Miễn Phí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3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1">
            <a:extLst>
              <a:ext uri="{FF2B5EF4-FFF2-40B4-BE49-F238E27FC236}">
                <a16:creationId xmlns:a16="http://schemas.microsoft.com/office/drawing/2014/main" xmlns="" id="{51DF86EF-7435-EBDC-00B0-091B2A1F892F}"/>
              </a:ext>
            </a:extLst>
          </p:cNvPr>
          <p:cNvSpPr/>
          <p:nvPr/>
        </p:nvSpPr>
        <p:spPr>
          <a:xfrm>
            <a:off x="124018" y="6089472"/>
            <a:ext cx="863600" cy="693057"/>
          </a:xfrm>
          <a:custGeom>
            <a:avLst/>
            <a:gdLst/>
            <a:ahLst/>
            <a:cxnLst/>
            <a:rect l="l" t="t" r="r" b="b"/>
            <a:pathLst>
              <a:path w="2580831" h="1800129">
                <a:moveTo>
                  <a:pt x="0" y="0"/>
                </a:moveTo>
                <a:lnTo>
                  <a:pt x="2580831" y="0"/>
                </a:lnTo>
                <a:lnTo>
                  <a:pt x="2580831" y="1800129"/>
                </a:lnTo>
                <a:lnTo>
                  <a:pt x="0" y="18001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17" name="AutoShape 24">
            <a:extLst>
              <a:ext uri="{FF2B5EF4-FFF2-40B4-BE49-F238E27FC236}">
                <a16:creationId xmlns:a16="http://schemas.microsoft.com/office/drawing/2014/main" xmlns="" id="{B3637896-6F58-B478-BA23-2A0280F14245}"/>
              </a:ext>
            </a:extLst>
          </p:cNvPr>
          <p:cNvSpPr/>
          <p:nvPr/>
        </p:nvSpPr>
        <p:spPr>
          <a:xfrm>
            <a:off x="-1320800" y="1590963"/>
            <a:ext cx="14833600" cy="727301"/>
          </a:xfrm>
          <a:prstGeom prst="rect">
            <a:avLst/>
          </a:pr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18" name="TextBox 17">
            <a:extLst>
              <a:ext uri="{FF2B5EF4-FFF2-40B4-BE49-F238E27FC236}">
                <a16:creationId xmlns:a16="http://schemas.microsoft.com/office/drawing/2014/main" xmlns="" id="{84DE9865-6E76-8352-1C0E-DCAFF3F79879}"/>
              </a:ext>
            </a:extLst>
          </p:cNvPr>
          <p:cNvSpPr txBox="1"/>
          <p:nvPr/>
        </p:nvSpPr>
        <p:spPr>
          <a:xfrm>
            <a:off x="736600" y="1693003"/>
            <a:ext cx="10718800" cy="523220"/>
          </a:xfrm>
          <a:prstGeom prst="rect">
            <a:avLst/>
          </a:prstGeom>
          <a:noFill/>
        </p:spPr>
        <p:txBody>
          <a:bodyPr wrap="square">
            <a:spAutoFit/>
          </a:bodyPr>
          <a:lstStyle/>
          <a:p>
            <a:pPr algn="ctr" defTabSz="609630"/>
            <a:r>
              <a:rPr lang="en-US" sz="2800" b="1" dirty="0">
                <a:solidFill>
                  <a:srgbClr val="C00000"/>
                </a:solidFill>
                <a:latin typeface="UTM Avo" panose="02040603050506020204" pitchFamily="18"/>
                <a:ea typeface="Calibri" panose="020F0502020204030204" pitchFamily="34" charset="0"/>
                <a:cs typeface="Arial" panose="020B0604020202020204" pitchFamily="34" charset="0"/>
              </a:rPr>
              <a:t>TRÒ CHƠI “PHỐI HỢP ĐỒNG ĐỘI”</a:t>
            </a:r>
          </a:p>
        </p:txBody>
      </p:sp>
      <p:pic>
        <p:nvPicPr>
          <p:cNvPr id="19" name="Picture 25">
            <a:extLst>
              <a:ext uri="{FF2B5EF4-FFF2-40B4-BE49-F238E27FC236}">
                <a16:creationId xmlns:a16="http://schemas.microsoft.com/office/drawing/2014/main" xmlns="" id="{AB09B5F9-49E6-3A7D-AE41-1FFA3610D5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57988" y="1578282"/>
            <a:ext cx="796109" cy="744362"/>
          </a:xfrm>
          <a:prstGeom prst="rect">
            <a:avLst/>
          </a:prstGeom>
        </p:spPr>
      </p:pic>
      <p:pic>
        <p:nvPicPr>
          <p:cNvPr id="20" name="Picture 25">
            <a:extLst>
              <a:ext uri="{FF2B5EF4-FFF2-40B4-BE49-F238E27FC236}">
                <a16:creationId xmlns:a16="http://schemas.microsoft.com/office/drawing/2014/main" xmlns="" id="{E695F44F-9F62-9EE7-D392-E49C1A978F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45557" y="1590963"/>
            <a:ext cx="796109" cy="744362"/>
          </a:xfrm>
          <a:prstGeom prst="rect">
            <a:avLst/>
          </a:prstGeom>
        </p:spPr>
      </p:pic>
      <p:sp>
        <p:nvSpPr>
          <p:cNvPr id="21" name="Freeform 5">
            <a:extLst>
              <a:ext uri="{FF2B5EF4-FFF2-40B4-BE49-F238E27FC236}">
                <a16:creationId xmlns:a16="http://schemas.microsoft.com/office/drawing/2014/main" xmlns="" id="{4562FBBD-9C26-D876-CD1F-FFE1FA19B45D}"/>
              </a:ext>
            </a:extLst>
          </p:cNvPr>
          <p:cNvSpPr/>
          <p:nvPr/>
        </p:nvSpPr>
        <p:spPr>
          <a:xfrm>
            <a:off x="482600" y="2481638"/>
            <a:ext cx="11226800" cy="419562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4BACC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22" name="TextBox 21">
            <a:extLst>
              <a:ext uri="{FF2B5EF4-FFF2-40B4-BE49-F238E27FC236}">
                <a16:creationId xmlns:a16="http://schemas.microsoft.com/office/drawing/2014/main" xmlns="" id="{67096C29-7048-B10E-0E53-4121AC475DF9}"/>
              </a:ext>
            </a:extLst>
          </p:cNvPr>
          <p:cNvSpPr txBox="1"/>
          <p:nvPr/>
        </p:nvSpPr>
        <p:spPr>
          <a:xfrm>
            <a:off x="907873" y="2748949"/>
            <a:ext cx="5717904" cy="3671005"/>
          </a:xfrm>
          <a:prstGeom prst="rect">
            <a:avLst/>
          </a:prstGeom>
          <a:noFill/>
        </p:spPr>
        <p:txBody>
          <a:bodyPr wrap="square">
            <a:spAutoFit/>
          </a:bodyPr>
          <a:lstStyle/>
          <a:p>
            <a:pPr marL="381019" indent="-381019" algn="just">
              <a:lnSpc>
                <a:spcPct val="200000"/>
              </a:lnSpc>
              <a:buClr>
                <a:schemeClr val="tx1"/>
              </a:buClr>
              <a:buFont typeface="Wingdings" panose="05000000000000000000" pitchFamily="2" charset="2"/>
              <a:buChar char="§"/>
            </a:pPr>
            <a:r>
              <a:rPr lang="vi-VN" sz="2400" dirty="0">
                <a:latin typeface="UTM Avo" panose="02040603050506020204" pitchFamily="18"/>
                <a:ea typeface="Calibri" panose="020F0502020204030204" pitchFamily="34" charset="0"/>
                <a:cs typeface="Arial" panose="020B0604020202020204" pitchFamily="34" charset="0"/>
              </a:rPr>
              <a:t>Cặp đôi quay trở về vạch xuất phát và cặp đôi sau tiếp tục chơi.</a:t>
            </a:r>
          </a:p>
          <a:p>
            <a:pPr marL="381019" indent="-381019" algn="just">
              <a:lnSpc>
                <a:spcPct val="200000"/>
              </a:lnSpc>
              <a:buClr>
                <a:schemeClr val="tx1"/>
              </a:buClr>
              <a:buFont typeface="Wingdings" panose="05000000000000000000" pitchFamily="2" charset="2"/>
              <a:buChar char="§"/>
            </a:pPr>
            <a:r>
              <a:rPr lang="vi-VN" sz="2400" dirty="0">
                <a:latin typeface="UTM Avo" panose="02040603050506020204" pitchFamily="18"/>
                <a:ea typeface="Calibri" panose="020F0502020204030204" pitchFamily="34" charset="0"/>
                <a:cs typeface="Arial" panose="020B0604020202020204" pitchFamily="34" charset="0"/>
              </a:rPr>
              <a:t>Đội chơi chuyển được nhiều bóng bay nhất trong thời gian quy định là đội chiến thắng</a:t>
            </a:r>
            <a:r>
              <a:rPr lang="en-US" sz="2400" dirty="0">
                <a:latin typeface="UTM Avo" panose="02040603050506020204" pitchFamily="18"/>
                <a:ea typeface="Calibri" panose="020F0502020204030204" pitchFamily="34" charset="0"/>
                <a:cs typeface="Arial" panose="020B0604020202020204" pitchFamily="34" charset="0"/>
              </a:rPr>
              <a:t>.</a:t>
            </a:r>
            <a:endParaRPr lang="vi-VN" sz="2400" dirty="0">
              <a:latin typeface="UTM Avo" panose="02040603050506020204" pitchFamily="18"/>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153263DE-CF16-99F8-7B16-BDC499C63927}"/>
              </a:ext>
            </a:extLst>
          </p:cNvPr>
          <p:cNvGrpSpPr/>
          <p:nvPr/>
        </p:nvGrpSpPr>
        <p:grpSpPr>
          <a:xfrm>
            <a:off x="7099622" y="3344090"/>
            <a:ext cx="4416725" cy="2470720"/>
            <a:chOff x="10629855" y="4448452"/>
            <a:chExt cx="6625087" cy="3706080"/>
          </a:xfrm>
        </p:grpSpPr>
        <p:pic>
          <p:nvPicPr>
            <p:cNvPr id="24" name="Picture 23" descr="A group of people walking in a line&#10;&#10;Description automatically generated">
              <a:extLst>
                <a:ext uri="{FF2B5EF4-FFF2-40B4-BE49-F238E27FC236}">
                  <a16:creationId xmlns:a16="http://schemas.microsoft.com/office/drawing/2014/main" xmlns="" id="{0F7B6BAA-75C6-5794-8DEC-F0E9965266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70" t="54445" r="12159" b="6330"/>
            <a:stretch/>
          </p:blipFill>
          <p:spPr>
            <a:xfrm>
              <a:off x="10629855" y="4830638"/>
              <a:ext cx="6276757" cy="332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 descr="Push pin ">
              <a:extLst>
                <a:ext uri="{FF2B5EF4-FFF2-40B4-BE49-F238E27FC236}">
                  <a16:creationId xmlns:a16="http://schemas.microsoft.com/office/drawing/2014/main" xmlns="" id="{C294BEF6-D0A6-BD29-607D-EB7A065051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75607">
              <a:off x="16548927" y="4448452"/>
              <a:ext cx="706015" cy="70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Con Ong, Chú Ong Và Cái Biển - KhoThietKe.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im Hoạt Hình Nấm Nhà-vector Nền-miễn Phí Vector Miễn Phí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7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wipe(left)">
                                      <p:cBhvr>
                                        <p:cTn id="10"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1">
            <a:extLst>
              <a:ext uri="{FF2B5EF4-FFF2-40B4-BE49-F238E27FC236}">
                <a16:creationId xmlns:a16="http://schemas.microsoft.com/office/drawing/2014/main" xmlns="" id="{51DF86EF-7435-EBDC-00B0-091B2A1F892F}"/>
              </a:ext>
            </a:extLst>
          </p:cNvPr>
          <p:cNvSpPr/>
          <p:nvPr/>
        </p:nvSpPr>
        <p:spPr>
          <a:xfrm>
            <a:off x="124018" y="6089472"/>
            <a:ext cx="863600" cy="693057"/>
          </a:xfrm>
          <a:custGeom>
            <a:avLst/>
            <a:gdLst/>
            <a:ahLst/>
            <a:cxnLst/>
            <a:rect l="l" t="t" r="r" b="b"/>
            <a:pathLst>
              <a:path w="2580831" h="1800129">
                <a:moveTo>
                  <a:pt x="0" y="0"/>
                </a:moveTo>
                <a:lnTo>
                  <a:pt x="2580831" y="0"/>
                </a:lnTo>
                <a:lnTo>
                  <a:pt x="2580831" y="1800129"/>
                </a:lnTo>
                <a:lnTo>
                  <a:pt x="0" y="18001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700">
              <a:solidFill>
                <a:prstClr val="black"/>
              </a:solidFill>
              <a:latin typeface="UTM Avo" panose="02040603050506020204" pitchFamily="18"/>
              <a:cs typeface="Arial" panose="020B0604020202020204" pitchFamily="34" charset="0"/>
            </a:endParaRPr>
          </a:p>
        </p:txBody>
      </p:sp>
      <p:sp>
        <p:nvSpPr>
          <p:cNvPr id="17" name="AutoShape 24">
            <a:extLst>
              <a:ext uri="{FF2B5EF4-FFF2-40B4-BE49-F238E27FC236}">
                <a16:creationId xmlns:a16="http://schemas.microsoft.com/office/drawing/2014/main" xmlns="" id="{B3637896-6F58-B478-BA23-2A0280F14245}"/>
              </a:ext>
            </a:extLst>
          </p:cNvPr>
          <p:cNvSpPr/>
          <p:nvPr/>
        </p:nvSpPr>
        <p:spPr>
          <a:xfrm>
            <a:off x="-1320800" y="1590963"/>
            <a:ext cx="14833600" cy="727301"/>
          </a:xfrm>
          <a:prstGeom prst="rect">
            <a:avLst/>
          </a:prstGeom>
          <a:solidFill>
            <a:srgbClr val="F7964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18" name="TextBox 17">
            <a:extLst>
              <a:ext uri="{FF2B5EF4-FFF2-40B4-BE49-F238E27FC236}">
                <a16:creationId xmlns:a16="http://schemas.microsoft.com/office/drawing/2014/main" xmlns="" id="{84DE9865-6E76-8352-1C0E-DCAFF3F79879}"/>
              </a:ext>
            </a:extLst>
          </p:cNvPr>
          <p:cNvSpPr txBox="1"/>
          <p:nvPr/>
        </p:nvSpPr>
        <p:spPr>
          <a:xfrm>
            <a:off x="736600" y="1693003"/>
            <a:ext cx="10718800" cy="523220"/>
          </a:xfrm>
          <a:prstGeom prst="rect">
            <a:avLst/>
          </a:prstGeom>
          <a:noFill/>
        </p:spPr>
        <p:txBody>
          <a:bodyPr wrap="square">
            <a:spAutoFit/>
          </a:bodyPr>
          <a:lstStyle/>
          <a:p>
            <a:pPr algn="ctr" defTabSz="609630"/>
            <a:r>
              <a:rPr lang="en-US" sz="2800" b="1" dirty="0">
                <a:solidFill>
                  <a:srgbClr val="C00000"/>
                </a:solidFill>
                <a:latin typeface="UTM Avo" panose="02040603050506020204" pitchFamily="18"/>
                <a:ea typeface="Calibri" panose="020F0502020204030204" pitchFamily="34" charset="0"/>
                <a:cs typeface="Arial" panose="020B0604020202020204" pitchFamily="34" charset="0"/>
              </a:rPr>
              <a:t>TRÒ CHƠI “PHỐI HỢP ĐỒNG ĐỘI”</a:t>
            </a:r>
          </a:p>
        </p:txBody>
      </p:sp>
      <p:pic>
        <p:nvPicPr>
          <p:cNvPr id="19" name="Picture 25">
            <a:extLst>
              <a:ext uri="{FF2B5EF4-FFF2-40B4-BE49-F238E27FC236}">
                <a16:creationId xmlns:a16="http://schemas.microsoft.com/office/drawing/2014/main" xmlns="" id="{AB09B5F9-49E6-3A7D-AE41-1FFA3610D53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57988" y="1578282"/>
            <a:ext cx="796109" cy="744362"/>
          </a:xfrm>
          <a:prstGeom prst="rect">
            <a:avLst/>
          </a:prstGeom>
        </p:spPr>
      </p:pic>
      <p:pic>
        <p:nvPicPr>
          <p:cNvPr id="20" name="Picture 25">
            <a:extLst>
              <a:ext uri="{FF2B5EF4-FFF2-40B4-BE49-F238E27FC236}">
                <a16:creationId xmlns:a16="http://schemas.microsoft.com/office/drawing/2014/main" xmlns="" id="{E695F44F-9F62-9EE7-D392-E49C1A978F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45557" y="1590963"/>
            <a:ext cx="796109" cy="744362"/>
          </a:xfrm>
          <a:prstGeom prst="rect">
            <a:avLst/>
          </a:prstGeom>
        </p:spPr>
      </p:pic>
      <p:sp>
        <p:nvSpPr>
          <p:cNvPr id="21" name="Freeform 5">
            <a:extLst>
              <a:ext uri="{FF2B5EF4-FFF2-40B4-BE49-F238E27FC236}">
                <a16:creationId xmlns:a16="http://schemas.microsoft.com/office/drawing/2014/main" xmlns="" id="{4562FBBD-9C26-D876-CD1F-FFE1FA19B45D}"/>
              </a:ext>
            </a:extLst>
          </p:cNvPr>
          <p:cNvSpPr/>
          <p:nvPr/>
        </p:nvSpPr>
        <p:spPr>
          <a:xfrm>
            <a:off x="482600" y="2481638"/>
            <a:ext cx="11226800" cy="4195624"/>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4BACC6">
              <a:lumMod val="20000"/>
              <a:lumOff val="80000"/>
            </a:srgb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cs typeface="Arial" panose="020B0604020202020204" pitchFamily="34" charset="0"/>
            </a:endParaRPr>
          </a:p>
        </p:txBody>
      </p:sp>
      <p:sp>
        <p:nvSpPr>
          <p:cNvPr id="22" name="TextBox 21">
            <a:extLst>
              <a:ext uri="{FF2B5EF4-FFF2-40B4-BE49-F238E27FC236}">
                <a16:creationId xmlns:a16="http://schemas.microsoft.com/office/drawing/2014/main" xmlns="" id="{67096C29-7048-B10E-0E53-4121AC475DF9}"/>
              </a:ext>
            </a:extLst>
          </p:cNvPr>
          <p:cNvSpPr txBox="1"/>
          <p:nvPr/>
        </p:nvSpPr>
        <p:spPr>
          <a:xfrm>
            <a:off x="907873" y="2748949"/>
            <a:ext cx="5717904" cy="3671005"/>
          </a:xfrm>
          <a:prstGeom prst="rect">
            <a:avLst/>
          </a:prstGeom>
          <a:noFill/>
        </p:spPr>
        <p:txBody>
          <a:bodyPr wrap="square">
            <a:spAutoFit/>
          </a:bodyPr>
          <a:lstStyle/>
          <a:p>
            <a:pPr marL="381019" indent="-381019" algn="just">
              <a:lnSpc>
                <a:spcPct val="200000"/>
              </a:lnSpc>
              <a:buClr>
                <a:schemeClr val="tx1"/>
              </a:buClr>
              <a:buFont typeface="Wingdings" panose="05000000000000000000" pitchFamily="2" charset="2"/>
              <a:buChar char="v"/>
            </a:pPr>
            <a:r>
              <a:rPr lang="vi-VN" sz="2400" b="1" dirty="0">
                <a:solidFill>
                  <a:srgbClr val="FF0000"/>
                </a:solidFill>
                <a:latin typeface="UTM Avo" panose="02040603050506020204" pitchFamily="18"/>
                <a:ea typeface="Calibri" panose="020F0502020204030204" pitchFamily="34" charset="0"/>
                <a:cs typeface="Arial" panose="020B0604020202020204" pitchFamily="34" charset="0"/>
              </a:rPr>
              <a:t>Lưu ý: </a:t>
            </a:r>
            <a:endParaRPr lang="en-US" sz="2400" b="1" dirty="0">
              <a:solidFill>
                <a:srgbClr val="FF0000"/>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200000"/>
              </a:lnSpc>
              <a:buClr>
                <a:schemeClr val="tx1"/>
              </a:buClr>
              <a:buFont typeface="Wingdings" panose="05000000000000000000" pitchFamily="2" charset="2"/>
              <a:buChar char="§"/>
            </a:pPr>
            <a:r>
              <a:rPr lang="vi-VN" sz="2400" dirty="0">
                <a:latin typeface="UTM Avo" panose="02040603050506020204" pitchFamily="18"/>
                <a:ea typeface="Calibri" panose="020F0502020204030204" pitchFamily="34" charset="0"/>
                <a:cs typeface="Arial" panose="020B0604020202020204" pitchFamily="34" charset="0"/>
              </a:rPr>
              <a:t>Người chơi chỉ được dùng lưng </a:t>
            </a:r>
            <a:r>
              <a:rPr lang="en-US" sz="2400" dirty="0" err="1">
                <a:latin typeface="UTM Avo" panose="02040603050506020204" pitchFamily="18"/>
                <a:ea typeface="Calibri" panose="020F0502020204030204" pitchFamily="34" charset="0"/>
                <a:cs typeface="Arial" panose="020B0604020202020204" pitchFamily="34" charset="0"/>
              </a:rPr>
              <a:t>để</a:t>
            </a:r>
            <a:r>
              <a:rPr lang="en-US" sz="2400" dirty="0">
                <a:latin typeface="UTM Avo" panose="02040603050506020204" pitchFamily="18"/>
                <a:ea typeface="Calibri" panose="020F0502020204030204" pitchFamily="34" charset="0"/>
                <a:cs typeface="Arial" panose="020B0604020202020204" pitchFamily="34" charset="0"/>
              </a:rPr>
              <a:t> </a:t>
            </a:r>
            <a:r>
              <a:rPr lang="vi-VN" sz="2400" dirty="0">
                <a:latin typeface="UTM Avo" panose="02040603050506020204" pitchFamily="18"/>
                <a:ea typeface="Calibri" panose="020F0502020204030204" pitchFamily="34" charset="0"/>
                <a:cs typeface="Arial" panose="020B0604020202020204" pitchFamily="34" charset="0"/>
              </a:rPr>
              <a:t>đ</a:t>
            </a:r>
            <a:r>
              <a:rPr lang="en-US" sz="2400" dirty="0" err="1">
                <a:latin typeface="UTM Avo" panose="02040603050506020204" pitchFamily="18"/>
                <a:ea typeface="Calibri" panose="020F0502020204030204" pitchFamily="34" charset="0"/>
                <a:cs typeface="Arial" panose="020B0604020202020204" pitchFamily="34" charset="0"/>
              </a:rPr>
              <a:t>ỡ</a:t>
            </a:r>
            <a:r>
              <a:rPr lang="vi-VN" sz="2400" dirty="0">
                <a:latin typeface="UTM Avo" panose="02040603050506020204" pitchFamily="18"/>
                <a:ea typeface="Calibri" panose="020F0502020204030204" pitchFamily="34" charset="0"/>
                <a:cs typeface="Arial" panose="020B0604020202020204" pitchFamily="34" charset="0"/>
              </a:rPr>
              <a:t> bóng. </a:t>
            </a:r>
            <a:endParaRPr lang="en-US" sz="2400" dirty="0">
              <a:latin typeface="UTM Avo" panose="02040603050506020204" pitchFamily="18"/>
              <a:ea typeface="Calibri" panose="020F0502020204030204" pitchFamily="34" charset="0"/>
              <a:cs typeface="Arial" panose="020B0604020202020204" pitchFamily="34" charset="0"/>
            </a:endParaRPr>
          </a:p>
          <a:p>
            <a:pPr marL="381019" indent="-381019" algn="just">
              <a:lnSpc>
                <a:spcPct val="200000"/>
              </a:lnSpc>
              <a:buClr>
                <a:schemeClr val="tx1"/>
              </a:buClr>
              <a:buFont typeface="Wingdings" panose="05000000000000000000" pitchFamily="2" charset="2"/>
              <a:buChar char="§"/>
            </a:pPr>
            <a:r>
              <a:rPr lang="vi-VN" sz="2400" dirty="0">
                <a:latin typeface="UTM Avo" panose="02040603050506020204" pitchFamily="18"/>
                <a:ea typeface="Calibri" panose="020F0502020204030204" pitchFamily="34" charset="0"/>
                <a:cs typeface="Arial" panose="020B0604020202020204" pitchFamily="34" charset="0"/>
              </a:rPr>
              <a:t>Bóng bay bị rơi, vỡ trên đường hoặc bỏ ra ngoài </a:t>
            </a:r>
            <a:r>
              <a:rPr lang="en-US" sz="2400" dirty="0" err="1">
                <a:latin typeface="UTM Avo" panose="02040603050506020204" pitchFamily="18"/>
                <a:ea typeface="Calibri" panose="020F0502020204030204" pitchFamily="34" charset="0"/>
                <a:cs typeface="Arial" panose="020B0604020202020204" pitchFamily="34" charset="0"/>
              </a:rPr>
              <a:t>rổ</a:t>
            </a:r>
            <a:r>
              <a:rPr lang="vi-VN" sz="2400" dirty="0">
                <a:latin typeface="UTM Avo" panose="02040603050506020204" pitchFamily="18"/>
                <a:ea typeface="Calibri" panose="020F0502020204030204" pitchFamily="34" charset="0"/>
                <a:cs typeface="Arial" panose="020B0604020202020204" pitchFamily="34" charset="0"/>
              </a:rPr>
              <a:t> là phạm quy.</a:t>
            </a:r>
          </a:p>
        </p:txBody>
      </p:sp>
      <p:grpSp>
        <p:nvGrpSpPr>
          <p:cNvPr id="23" name="Group 22">
            <a:extLst>
              <a:ext uri="{FF2B5EF4-FFF2-40B4-BE49-F238E27FC236}">
                <a16:creationId xmlns:a16="http://schemas.microsoft.com/office/drawing/2014/main" xmlns="" id="{153263DE-CF16-99F8-7B16-BDC499C63927}"/>
              </a:ext>
            </a:extLst>
          </p:cNvPr>
          <p:cNvGrpSpPr/>
          <p:nvPr/>
        </p:nvGrpSpPr>
        <p:grpSpPr>
          <a:xfrm>
            <a:off x="7099622" y="3344090"/>
            <a:ext cx="4416725" cy="2470720"/>
            <a:chOff x="10629855" y="4448452"/>
            <a:chExt cx="6625087" cy="3706080"/>
          </a:xfrm>
        </p:grpSpPr>
        <p:pic>
          <p:nvPicPr>
            <p:cNvPr id="24" name="Picture 23" descr="A group of people walking in a line&#10;&#10;Description automatically generated">
              <a:extLst>
                <a:ext uri="{FF2B5EF4-FFF2-40B4-BE49-F238E27FC236}">
                  <a16:creationId xmlns:a16="http://schemas.microsoft.com/office/drawing/2014/main" xmlns="" id="{0F7B6BAA-75C6-5794-8DEC-F0E9965266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70" t="54445" r="12159" b="6330"/>
            <a:stretch/>
          </p:blipFill>
          <p:spPr>
            <a:xfrm>
              <a:off x="10629855" y="4830638"/>
              <a:ext cx="6276757" cy="332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 name="Picture 2" descr="Push pin ">
              <a:extLst>
                <a:ext uri="{FF2B5EF4-FFF2-40B4-BE49-F238E27FC236}">
                  <a16:creationId xmlns:a16="http://schemas.microsoft.com/office/drawing/2014/main" xmlns="" id="{C294BEF6-D0A6-BD29-607D-EB7A065051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375607">
              <a:off x="16548927" y="4448452"/>
              <a:ext cx="706015" cy="70601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Con Ong, Chú Ong Và Cái Biển - KhoThietKe.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im Hoạt Hình Nấm Nhà-vector Nền-miễn Phí Vector Miễn Phí Tải Về"/>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wipe(left)">
                                      <p:cBhvr>
                                        <p:cTn id="10" dur="500"/>
                                        <p:tgtEl>
                                          <p:spTgt spid="2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animEffect transition="in" filter="wipe(left)">
                                      <p:cBhvr>
                                        <p:cTn id="13"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D7F196-9C61-44B6-9257-38A1FA7A2B3A}" vid="{7023CD2D-81B6-4BB7-B338-C0CB8A5C0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736</Words>
  <Application>Microsoft Office PowerPoint</Application>
  <PresentationFormat>Widescreen</PresentationFormat>
  <Paragraphs>57</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Courier New</vt:lpstr>
      <vt:lpstr>Times New Roman</vt:lpstr>
      <vt:lpstr>Wingdings</vt:lpstr>
      <vt:lpstr>UTM Avo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Tuanhh Nguyễn</dc:creator>
  <cp:lastModifiedBy>Admin</cp:lastModifiedBy>
  <cp:revision>7</cp:revision>
  <dcterms:created xsi:type="dcterms:W3CDTF">2024-02-25T06:30:12Z</dcterms:created>
  <dcterms:modified xsi:type="dcterms:W3CDTF">2024-04-08T15:08:05Z</dcterms:modified>
</cp:coreProperties>
</file>