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1"/>
    <p:sldMasterId id="2147483711" r:id="rId2"/>
    <p:sldMasterId id="2147483750" r:id="rId3"/>
  </p:sldMasterIdLst>
  <p:notesMasterIdLst>
    <p:notesMasterId r:id="rId31"/>
  </p:notesMasterIdLst>
  <p:sldIdLst>
    <p:sldId id="2007577149" r:id="rId4"/>
    <p:sldId id="2007577145" r:id="rId5"/>
    <p:sldId id="2007577125" r:id="rId6"/>
    <p:sldId id="2007577126" r:id="rId7"/>
    <p:sldId id="302" r:id="rId8"/>
    <p:sldId id="3274" r:id="rId9"/>
    <p:sldId id="3275" r:id="rId10"/>
    <p:sldId id="292" r:id="rId11"/>
    <p:sldId id="3280" r:id="rId12"/>
    <p:sldId id="3287" r:id="rId13"/>
    <p:sldId id="2007577142" r:id="rId14"/>
    <p:sldId id="2007577164" r:id="rId15"/>
    <p:sldId id="2007577159" r:id="rId16"/>
    <p:sldId id="3295" r:id="rId17"/>
    <p:sldId id="3294" r:id="rId18"/>
    <p:sldId id="2007577168" r:id="rId19"/>
    <p:sldId id="3297" r:id="rId20"/>
    <p:sldId id="2007577172" r:id="rId21"/>
    <p:sldId id="2007577167" r:id="rId22"/>
    <p:sldId id="2007577171" r:id="rId23"/>
    <p:sldId id="2007577148" r:id="rId24"/>
    <p:sldId id="2007577165" r:id="rId25"/>
    <p:sldId id="2007577166" r:id="rId26"/>
    <p:sldId id="2007577141" r:id="rId27"/>
    <p:sldId id="2007577156" r:id="rId28"/>
    <p:sldId id="2007577150" r:id="rId29"/>
    <p:sldId id="2007577170" r:id="rId30"/>
  </p:sldIdLst>
  <p:sldSz cx="18288000" cy="10287000"/>
  <p:notesSz cx="6858000" cy="9144000"/>
  <p:embeddedFontLst>
    <p:embeddedFont>
      <p:font typeface="Tw Cen MT" pitchFamily="34" charset="0"/>
      <p:regular r:id="rId32"/>
      <p:bold r:id="rId33"/>
      <p:italic r:id="rId34"/>
      <p:boldItalic r:id="rId35"/>
    </p:embeddedFont>
    <p:embeddedFont>
      <p:font typeface="Fira Sans Extra Condensed" charset="0"/>
      <p:regular r:id="rId36"/>
      <p:bold r:id="rId37"/>
    </p:embeddedFont>
    <p:embeddedFont>
      <p:font typeface="Nunito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Tahoma" pitchFamily="34" charset="0"/>
      <p:regular r:id="rId46"/>
      <p:bold r:id="rId47"/>
    </p:embeddedFont>
    <p:embeddedFont>
      <p:font typeface="宋体" pitchFamily="2" charset="-122"/>
      <p:regular r:id="rId48"/>
    </p:embeddedFont>
    <p:embeddedFont>
      <p:font typeface="Maven Pro" charset="0"/>
      <p:regular r:id="rId49"/>
      <p:bold r:id="rId50"/>
    </p:embeddedFont>
    <p:embeddedFont>
      <p:font typeface="Nunito Black" charset="0"/>
      <p:bold r:id="rId51"/>
      <p:boldItalic r:id="rId52"/>
    </p:embeddedFont>
    <p:embeddedFont>
      <p:font typeface="Calibri Light" charset="0"/>
      <p:regular r:id="rId53"/>
      <p:italic r:id="rId54"/>
    </p:embeddedFont>
    <p:embeddedFont>
      <p:font typeface="Tw Cen MT Condensed" pitchFamily="34" charset="0"/>
      <p:regular r:id="rId55"/>
      <p:bold r:id="rId56"/>
    </p:embeddedFont>
    <p:embeddedFont>
      <p:font typeface="Raleway SemiBold" charset="0"/>
      <p:bold r:id="rId57"/>
      <p:boldItalic r:id="rId58"/>
    </p:embeddedFont>
    <p:embeddedFont>
      <p:font typeface="Gloria Hallelujah" charset="0"/>
      <p:regular r:id="rId59"/>
    </p:embeddedFont>
    <p:embeddedFont>
      <p:font typeface="Wingdings 3" pitchFamily="18" charset="2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xmlns="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C100"/>
    <a:srgbClr val="FCCB00"/>
    <a:srgbClr val="E6005C"/>
    <a:srgbClr val="397F2B"/>
    <a:srgbClr val="CC5229"/>
    <a:srgbClr val="FFEDB3"/>
    <a:srgbClr val="FF5050"/>
    <a:srgbClr val="92D050"/>
    <a:srgbClr val="EB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22" autoAdjust="0"/>
  </p:normalViewPr>
  <p:slideViewPr>
    <p:cSldViewPr>
      <p:cViewPr>
        <p:scale>
          <a:sx n="52" d="100"/>
          <a:sy n="52" d="100"/>
        </p:scale>
        <p:origin x="-1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E9FF5-A8E7-4426-9664-2BDBE2F980E5}" type="datetimeFigureOut">
              <a:rPr lang="vi-VN" smtClean="0"/>
              <a:t>04/05/2024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62285-20B6-49A5-B502-47A8B32EE1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0009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>
            <a:extLst>
              <a:ext uri="{FF2B5EF4-FFF2-40B4-BE49-F238E27FC236}">
                <a16:creationId xmlns:a16="http://schemas.microsoft.com/office/drawing/2014/main" xmlns="" id="{B4E8DF62-40BA-4E67-9301-1A373427AC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>
            <a:extLst>
              <a:ext uri="{FF2B5EF4-FFF2-40B4-BE49-F238E27FC236}">
                <a16:creationId xmlns:a16="http://schemas.microsoft.com/office/drawing/2014/main" xmlns="" id="{B356B723-E41C-427B-A091-B7A5D770D9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xmlns="" id="{CF090386-427F-401E-93AF-E0F5DAA1D6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3B88A-184F-4EDE-88D0-DEE65F78CB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179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06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b="0"/>
              <a:t/>
            </a:r>
            <a:br>
              <a:rPr lang="en-US" b="0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4293815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>
            <a:extLst>
              <a:ext uri="{FF2B5EF4-FFF2-40B4-BE49-F238E27FC236}">
                <a16:creationId xmlns:a16="http://schemas.microsoft.com/office/drawing/2014/main" xmlns="" id="{B4E8DF62-40BA-4E67-9301-1A373427AC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>
            <a:extLst>
              <a:ext uri="{FF2B5EF4-FFF2-40B4-BE49-F238E27FC236}">
                <a16:creationId xmlns:a16="http://schemas.microsoft.com/office/drawing/2014/main" xmlns="" id="{B356B723-E41C-427B-A091-B7A5D770D9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xmlns="" id="{CF090386-427F-401E-93AF-E0F5DAA1D6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A3B88A-184F-4EDE-88D0-DEE65F78CB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95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/>
          <p:nvPr/>
        </p:nvSpPr>
        <p:spPr>
          <a:xfrm>
            <a:off x="-84459" y="6935027"/>
            <a:ext cx="7269058" cy="399697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204" name="Google Shape;204;p8"/>
          <p:cNvSpPr/>
          <p:nvPr/>
        </p:nvSpPr>
        <p:spPr>
          <a:xfrm>
            <a:off x="-576599" y="-769624"/>
            <a:ext cx="6266999" cy="4041920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205" name="Google Shape;205;p8"/>
          <p:cNvSpPr/>
          <p:nvPr/>
        </p:nvSpPr>
        <p:spPr>
          <a:xfrm>
            <a:off x="14608531" y="-769613"/>
            <a:ext cx="3971298" cy="465373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206" name="Google Shape;206;p8"/>
          <p:cNvSpPr/>
          <p:nvPr/>
        </p:nvSpPr>
        <p:spPr>
          <a:xfrm>
            <a:off x="11137388" y="8475377"/>
            <a:ext cx="7442481" cy="3072644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207" name="Google Shape;207;p8"/>
          <p:cNvSpPr txBox="1">
            <a:spLocks noGrp="1"/>
          </p:cNvSpPr>
          <p:nvPr>
            <p:ph type="title"/>
          </p:nvPr>
        </p:nvSpPr>
        <p:spPr>
          <a:xfrm>
            <a:off x="5512401" y="3934950"/>
            <a:ext cx="7263000" cy="21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9pPr>
          </a:lstStyle>
          <a:p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rot="4517592">
            <a:off x="17101466" y="7881830"/>
            <a:ext cx="443543" cy="401765"/>
            <a:chOff x="1640475" y="1197075"/>
            <a:chExt cx="55475" cy="50250"/>
          </a:xfrm>
        </p:grpSpPr>
        <p:sp>
          <p:nvSpPr>
            <p:cNvPr id="209" name="Google Shape;209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212" name="Google Shape;212;p8"/>
          <p:cNvGrpSpPr/>
          <p:nvPr/>
        </p:nvGrpSpPr>
        <p:grpSpPr>
          <a:xfrm rot="7199963">
            <a:off x="1931837" y="9066043"/>
            <a:ext cx="431870" cy="391208"/>
            <a:chOff x="1640475" y="1197075"/>
            <a:chExt cx="55475" cy="50250"/>
          </a:xfrm>
        </p:grpSpPr>
        <p:sp>
          <p:nvSpPr>
            <p:cNvPr id="213" name="Google Shape;213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sp>
        <p:nvSpPr>
          <p:cNvPr id="216" name="Google Shape;216;p8"/>
          <p:cNvSpPr/>
          <p:nvPr/>
        </p:nvSpPr>
        <p:spPr>
          <a:xfrm rot="2368484">
            <a:off x="7169167" y="696065"/>
            <a:ext cx="1059568" cy="24823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217" name="Google Shape;217;p8"/>
          <p:cNvGrpSpPr/>
          <p:nvPr/>
        </p:nvGrpSpPr>
        <p:grpSpPr>
          <a:xfrm rot="-9900000">
            <a:off x="2980030" y="370951"/>
            <a:ext cx="694331" cy="628925"/>
            <a:chOff x="1640475" y="1197075"/>
            <a:chExt cx="55475" cy="50250"/>
          </a:xfrm>
        </p:grpSpPr>
        <p:sp>
          <p:nvSpPr>
            <p:cNvPr id="218" name="Google Shape;218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221" name="Google Shape;221;p8"/>
          <p:cNvGrpSpPr/>
          <p:nvPr/>
        </p:nvGrpSpPr>
        <p:grpSpPr>
          <a:xfrm rot="-9900030">
            <a:off x="15631269" y="1055705"/>
            <a:ext cx="431864" cy="391211"/>
            <a:chOff x="1640475" y="1197075"/>
            <a:chExt cx="55475" cy="50250"/>
          </a:xfrm>
        </p:grpSpPr>
        <p:sp>
          <p:nvSpPr>
            <p:cNvPr id="222" name="Google Shape;222;p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sp>
        <p:nvSpPr>
          <p:cNvPr id="225" name="Google Shape;225;p8"/>
          <p:cNvSpPr/>
          <p:nvPr/>
        </p:nvSpPr>
        <p:spPr>
          <a:xfrm rot="-8289780">
            <a:off x="15711610" y="2958386"/>
            <a:ext cx="2307507" cy="1688178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226" name="Google Shape;226;p8"/>
          <p:cNvSpPr/>
          <p:nvPr/>
        </p:nvSpPr>
        <p:spPr>
          <a:xfrm rot="-120">
            <a:off x="16556215" y="9554974"/>
            <a:ext cx="1059584" cy="24823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</p:spTree>
    <p:extLst>
      <p:ext uri="{BB962C8B-B14F-4D97-AF65-F5344CB8AC3E}">
        <p14:creationId xmlns:p14="http://schemas.microsoft.com/office/powerpoint/2010/main" val="37916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79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65BEEB-7CE5-4EFB-AA75-F8B5B78EA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69DBC5-C170-4C36-9FF7-8D071AA76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8E136-95FB-41E5-87B3-A9B4AB6C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4A11A-42AC-4101-A762-D404542270DF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1A846A-A7E0-4163-B766-0DACA7DB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542780-04D4-40E1-B27B-977DEA5B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82D2-0BB1-4D42-90D7-C8785A2E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72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ECE930-E7D0-494B-971E-8727DB98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DDB83C-0A6E-48AB-894C-730745A30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6604CA-4D5D-4F3D-B156-E88800098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4A11A-42AC-4101-A762-D404542270DF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C8159C-0EE1-4564-9187-C41EEC33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E24127-9842-4F2D-863C-88C0D321B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82D2-0BB1-4D42-90D7-C8785A2E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53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A5CDC2-4748-46CE-892B-D7E6379FA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711757-CDC8-4F75-B083-99873E40A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CD9FF4-F6C2-4372-B524-CAFF0BD8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4A11A-42AC-4101-A762-D404542270DF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35DDEF-AB0F-4EAD-8722-0955AC07A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D6DC7C-5CC1-4D22-9540-CEF74485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82D2-0BB1-4D42-90D7-C8785A2E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3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DB66A9-891C-4CBC-B2D5-5C2CDF34F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23C5E-1DE5-4C0F-82CB-2B6AFE2B1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A65BE6-9F62-4716-A03B-1EB4FA622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741680-387C-47B0-8F4F-48BE5B2B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4A11A-42AC-4101-A762-D404542270DF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1543EC-26E8-4E7F-ACC6-87D096DCD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5EE76D-90AE-4946-B10F-AEEA24FE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82D2-0BB1-4D42-90D7-C8785A2E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7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4140E-4553-4E4D-BBB4-B638DA11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7D65B8-5146-4D52-9B16-A0FF7C955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DCA9E8-FD5D-48C4-A3D5-91DCFFEC4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5E86D28-AD3E-4973-8E65-3BBDBCC63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033E3D4-89EE-4ADF-BF34-750D0E91C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37E705A-72B2-44F0-9BCD-25F5FB92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4A11A-42AC-4101-A762-D404542270DF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CC38442-CEA3-4E71-8721-286539CB9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CD7E69-4D03-43B7-AA8C-2A65D34B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82D2-0BB1-4D42-90D7-C8785A2E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65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E93633-F043-45D3-9B2D-F79A04E9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6EEB7D2-DE38-4ED1-852F-9BB9CFB2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4A11A-42AC-4101-A762-D404542270DF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0FFFEF-8B4A-48A3-987E-1DF4700C6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30C3B5-9923-4606-935D-09F174BB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82D2-0BB1-4D42-90D7-C8785A2E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87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E0F08B1-58EB-412B-B530-4EAE068B9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4A11A-42AC-4101-A762-D404542270DF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904E0F2-CCC6-4A53-B2B3-4AF61572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11154BC-6431-4396-AFD4-0E3A803D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82D2-0BB1-4D42-90D7-C8785A2E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91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4E0BAC-2488-4360-B897-CE4F3314B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CA00A-D530-41C0-BF0E-A61FCF473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51263C-B651-487A-AA3F-B499A02D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82DB29-4D8D-404A-8554-76576E21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4A11A-42AC-4101-A762-D404542270DF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46CE2E-9E52-4657-8EE2-E86B9E8E0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573168-83F3-4B50-A630-D98726E1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82D2-0BB1-4D42-90D7-C8785A2E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98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D7D211-1300-40C1-85C0-B2286862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E6BD54-5391-4978-A3F6-EDF8D73BE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EAF8EE-BF7A-4442-93A3-FEC75948E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463DF2-5900-4610-BE18-0C8DA7707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4A11A-42AC-4101-A762-D404542270DF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6CAD56-6A7B-4C04-A5CC-E7414CA2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640BFD-43C9-4015-89BF-6ABBAA0F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82D2-0BB1-4D42-90D7-C8785A2E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902318" y="5802737"/>
            <a:ext cx="5172275" cy="5389986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33" name="Google Shape;533;p21"/>
          <p:cNvSpPr/>
          <p:nvPr/>
        </p:nvSpPr>
        <p:spPr>
          <a:xfrm>
            <a:off x="12946241" y="8313530"/>
            <a:ext cx="5862060" cy="2416301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34" name="Google Shape;534;p21"/>
          <p:cNvSpPr/>
          <p:nvPr/>
        </p:nvSpPr>
        <p:spPr>
          <a:xfrm>
            <a:off x="-589181" y="-160259"/>
            <a:ext cx="8110574" cy="2186898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35" name="Google Shape;535;p21"/>
          <p:cNvSpPr/>
          <p:nvPr/>
        </p:nvSpPr>
        <p:spPr>
          <a:xfrm>
            <a:off x="11850097" y="-443600"/>
            <a:ext cx="7008121" cy="559095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5431350" y="1517904"/>
            <a:ext cx="7425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19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1408399" y="5066501"/>
            <a:ext cx="4992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1409750" y="6027600"/>
            <a:ext cx="4992600" cy="2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279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6647702" y="5066501"/>
            <a:ext cx="4992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6649955" y="6027600"/>
            <a:ext cx="4992000" cy="2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279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11887004" y="5066501"/>
            <a:ext cx="4992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988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11889555" y="6027600"/>
            <a:ext cx="4987800" cy="2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279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7120753" y="8143826"/>
            <a:ext cx="431864" cy="391211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6836440" y="4961599"/>
            <a:ext cx="559236" cy="506588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2841954" y="9356693"/>
            <a:ext cx="1776206" cy="4160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6570862" y="374855"/>
            <a:ext cx="1090353" cy="2554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359664" y="1847715"/>
            <a:ext cx="581580" cy="526824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4104236" y="471139"/>
            <a:ext cx="2335148" cy="17084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58" name="Google Shape;558;p21"/>
          <p:cNvSpPr/>
          <p:nvPr/>
        </p:nvSpPr>
        <p:spPr>
          <a:xfrm rot="368157">
            <a:off x="17161748" y="8830117"/>
            <a:ext cx="1041964" cy="1632578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</p:spTree>
    <p:extLst>
      <p:ext uri="{BB962C8B-B14F-4D97-AF65-F5344CB8AC3E}">
        <p14:creationId xmlns:p14="http://schemas.microsoft.com/office/powerpoint/2010/main" val="1508910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FD9D6B-8A07-4741-972E-250A7067B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4379C1-111E-43A7-B2F4-7A80873F1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E7E660-9938-4E20-B677-D8C00FB2F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4A11A-42AC-4101-A762-D404542270DF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AA4529-F20F-4949-9496-53CA55042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5E8C18-6F50-422A-8F76-7F58D000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82D2-0BB1-4D42-90D7-C8785A2E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58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3FB3337-754A-4E8D-B67C-E26DE6EEFA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3F4BB0B-48E2-4F58-B7FA-453188B0D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FD4B08-C287-4C57-86C1-89EEBD84C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4A11A-42AC-4101-A762-D404542270DF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93C241-23F5-41A1-B917-DAF90417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089CFE-8119-4346-9AF3-38091B80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682D2-0BB1-4D42-90D7-C8785A2E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48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7F3B9F8-2992-4F29-9803-4C0C85446C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0AD35BD6-519C-4D09-A245-30A7B21F92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6" y="369095"/>
            <a:ext cx="222647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63909F39-EEE0-4FFA-B718-4A41E7E97F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3825"/>
            <a:ext cx="201692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98E30052-5A0E-4884-950C-819912B55C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182" y="-40482"/>
            <a:ext cx="5045868" cy="19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716503"/>
      </p:ext>
    </p:extLst>
  </p:cSld>
  <p:clrMapOvr>
    <a:masterClrMapping/>
  </p:clrMapOvr>
  <p:transition advClick="0" advTm="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2" y="1"/>
            <a:ext cx="18288000" cy="6858002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700"/>
            </a:lvl4pPr>
            <a:lvl5pPr marL="2743200" indent="0" algn="ctr">
              <a:buNone/>
              <a:defRPr sz="2700"/>
            </a:lvl5pPr>
            <a:lvl6pPr marL="3429000" indent="0" algn="ctr">
              <a:buNone/>
              <a:defRPr sz="2700"/>
            </a:lvl6pPr>
            <a:lvl7pPr marL="4114800" indent="0" algn="ctr">
              <a:buNone/>
              <a:defRPr sz="2700"/>
            </a:lvl7pPr>
            <a:lvl8pPr marL="4800600" indent="0" algn="ctr">
              <a:buNone/>
              <a:defRPr sz="2700"/>
            </a:lvl8pPr>
            <a:lvl9pPr marL="5486400" indent="0" algn="ctr">
              <a:buNone/>
              <a:defRPr sz="27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04/05/2024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461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49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2" y="1"/>
            <a:ext cx="18288000" cy="6858002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b="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275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6191" y="3429000"/>
            <a:ext cx="7132320" cy="6035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83980" y="3429000"/>
            <a:ext cx="7132320" cy="6035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12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2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450" b="0" cap="none" baseline="0">
                <a:solidFill>
                  <a:schemeClr val="accent1"/>
                </a:solidFill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6192" y="4451682"/>
            <a:ext cx="7132320" cy="5012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86332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345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27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86332" y="4451682"/>
            <a:ext cx="7132320" cy="5012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45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83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4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10927670" y="-342999"/>
            <a:ext cx="7431982" cy="3791058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775" name="Google Shape;775;p29"/>
          <p:cNvSpPr/>
          <p:nvPr/>
        </p:nvSpPr>
        <p:spPr>
          <a:xfrm flipH="1">
            <a:off x="12620315" y="6680999"/>
            <a:ext cx="6264486" cy="4149953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776" name="Google Shape;776;p29"/>
          <p:cNvSpPr/>
          <p:nvPr/>
        </p:nvSpPr>
        <p:spPr>
          <a:xfrm flipH="1">
            <a:off x="-610059" y="7002198"/>
            <a:ext cx="7004009" cy="3635316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777" name="Google Shape;777;p29"/>
          <p:cNvSpPr/>
          <p:nvPr/>
        </p:nvSpPr>
        <p:spPr>
          <a:xfrm flipH="1">
            <a:off x="-345932" y="-692949"/>
            <a:ext cx="7754934" cy="4008404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2032944" y="403765"/>
            <a:ext cx="908333" cy="822833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6503978" y="3043450"/>
            <a:ext cx="559232" cy="506588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6388675" y="9143727"/>
            <a:ext cx="1390097" cy="32565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5748399" y="300269"/>
            <a:ext cx="1090353" cy="2554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14865484" y="8884365"/>
            <a:ext cx="395540" cy="42762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783224" y="8243977"/>
            <a:ext cx="2335148" cy="17084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793" name="Google Shape;793;p29"/>
          <p:cNvSpPr/>
          <p:nvPr/>
        </p:nvSpPr>
        <p:spPr>
          <a:xfrm rot="368157">
            <a:off x="16538237" y="8490278"/>
            <a:ext cx="1041964" cy="1632578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549258" y="6097768"/>
            <a:ext cx="443524" cy="401771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</p:spTree>
    <p:extLst>
      <p:ext uri="{BB962C8B-B14F-4D97-AF65-F5344CB8AC3E}">
        <p14:creationId xmlns:p14="http://schemas.microsoft.com/office/powerpoint/2010/main" val="4211301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36192" y="707264"/>
            <a:ext cx="6583680" cy="260604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0" y="1234440"/>
            <a:ext cx="8517636" cy="777697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192" y="3386259"/>
            <a:ext cx="6583680" cy="564344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900"/>
              </a:spcBef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23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7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2"/>
            <a:ext cx="18283428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5900" y="7440207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90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38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1143000"/>
            <a:ext cx="3943350" cy="81153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5901" y="1143000"/>
            <a:ext cx="11372850" cy="811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5087600" y="88895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23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0" y="369097"/>
            <a:ext cx="2225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6"/>
            <a:ext cx="5047536" cy="19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04/05/2024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7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257647" y="8118126"/>
            <a:ext cx="7132260" cy="2312496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00" name="Google Shape;800;p30"/>
          <p:cNvSpPr/>
          <p:nvPr/>
        </p:nvSpPr>
        <p:spPr>
          <a:xfrm>
            <a:off x="14140129" y="-257569"/>
            <a:ext cx="4291883" cy="2106302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01" name="Google Shape;801;p30"/>
          <p:cNvSpPr/>
          <p:nvPr/>
        </p:nvSpPr>
        <p:spPr>
          <a:xfrm>
            <a:off x="-891098" y="-583498"/>
            <a:ext cx="9413110" cy="3174134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02" name="Google Shape;802;p30"/>
          <p:cNvSpPr/>
          <p:nvPr/>
        </p:nvSpPr>
        <p:spPr>
          <a:xfrm>
            <a:off x="14475521" y="6064297"/>
            <a:ext cx="4775394" cy="4969517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5146965" y="6273607"/>
            <a:ext cx="25150" cy="81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14683065" y="7089959"/>
            <a:ext cx="21851" cy="17201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14045715" y="4280860"/>
            <a:ext cx="1477100" cy="108065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06" name="Google Shape;806;p30"/>
          <p:cNvSpPr/>
          <p:nvPr/>
        </p:nvSpPr>
        <p:spPr>
          <a:xfrm rot="9893225">
            <a:off x="3554172" y="743738"/>
            <a:ext cx="1211592" cy="28387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557669" y="9073511"/>
            <a:ext cx="443544" cy="401768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7093022" y="726872"/>
            <a:ext cx="1987728" cy="311442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14527108" y="816585"/>
            <a:ext cx="867284" cy="785649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1142435" y="2119793"/>
            <a:ext cx="489644" cy="443546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6596300" y="9023555"/>
            <a:ext cx="1160334" cy="27183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5100172" y="8967845"/>
            <a:ext cx="443544" cy="401768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</p:spTree>
    <p:extLst>
      <p:ext uri="{BB962C8B-B14F-4D97-AF65-F5344CB8AC3E}">
        <p14:creationId xmlns:p14="http://schemas.microsoft.com/office/powerpoint/2010/main" val="402812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13950804" y="5596971"/>
            <a:ext cx="5331874" cy="555630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27" name="Google Shape;827;p31"/>
          <p:cNvSpPr/>
          <p:nvPr/>
        </p:nvSpPr>
        <p:spPr>
          <a:xfrm flipH="1">
            <a:off x="-1035979" y="8185217"/>
            <a:ext cx="6042943" cy="2490858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28" name="Google Shape;828;p31"/>
          <p:cNvSpPr/>
          <p:nvPr/>
        </p:nvSpPr>
        <p:spPr>
          <a:xfrm flipH="1">
            <a:off x="10599044" y="-392869"/>
            <a:ext cx="8360839" cy="225437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29" name="Google Shape;829;p31"/>
          <p:cNvSpPr/>
          <p:nvPr/>
        </p:nvSpPr>
        <p:spPr>
          <a:xfrm flipH="1">
            <a:off x="-1087448" y="-842052"/>
            <a:ext cx="7224366" cy="5763467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30" name="Google Shape;830;p31"/>
          <p:cNvSpPr/>
          <p:nvPr/>
        </p:nvSpPr>
        <p:spPr>
          <a:xfrm>
            <a:off x="3890652" y="4204301"/>
            <a:ext cx="25150" cy="81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31" name="Google Shape;831;p31"/>
          <p:cNvSpPr/>
          <p:nvPr/>
        </p:nvSpPr>
        <p:spPr>
          <a:xfrm>
            <a:off x="4357852" y="3378851"/>
            <a:ext cx="21851" cy="17201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32" name="Google Shape;832;p31"/>
          <p:cNvSpPr/>
          <p:nvPr/>
        </p:nvSpPr>
        <p:spPr>
          <a:xfrm>
            <a:off x="3539950" y="5124502"/>
            <a:ext cx="1477100" cy="108065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833" name="Google Shape;833;p31"/>
          <p:cNvSpPr/>
          <p:nvPr/>
        </p:nvSpPr>
        <p:spPr>
          <a:xfrm rot="-906775">
            <a:off x="14173676" y="592400"/>
            <a:ext cx="1211592" cy="28387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7292350" y="2005381"/>
            <a:ext cx="443544" cy="401768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1012636" y="7719389"/>
            <a:ext cx="1987728" cy="311442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753175" y="960723"/>
            <a:ext cx="867284" cy="785649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3516884" y="9428719"/>
            <a:ext cx="489644" cy="443546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2369784" y="490772"/>
            <a:ext cx="1160334" cy="27183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6382949" y="9232595"/>
            <a:ext cx="443544" cy="401768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</p:spTree>
    <p:extLst>
      <p:ext uri="{BB962C8B-B14F-4D97-AF65-F5344CB8AC3E}">
        <p14:creationId xmlns:p14="http://schemas.microsoft.com/office/powerpoint/2010/main" val="678490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1443299" y="3353300"/>
            <a:ext cx="9927001" cy="27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6359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152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152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152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152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152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152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152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152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1443300" y="6128400"/>
            <a:ext cx="9010800" cy="76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9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92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92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92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92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92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92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92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192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964912" y="7345553"/>
            <a:ext cx="1992274" cy="312830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631320" y="-348125"/>
            <a:ext cx="4526100" cy="17787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94" name="Google Shape;94;p11"/>
          <p:cNvSpPr/>
          <p:nvPr/>
        </p:nvSpPr>
        <p:spPr>
          <a:xfrm flipH="1">
            <a:off x="16884152" y="-83750"/>
            <a:ext cx="1898150" cy="138345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95" name="Google Shape;95;p11"/>
          <p:cNvSpPr/>
          <p:nvPr/>
        </p:nvSpPr>
        <p:spPr>
          <a:xfrm flipH="1">
            <a:off x="16203150" y="980828"/>
            <a:ext cx="1022600" cy="57075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96" name="Google Shape;96;p11"/>
          <p:cNvSpPr/>
          <p:nvPr/>
        </p:nvSpPr>
        <p:spPr>
          <a:xfrm flipH="1">
            <a:off x="16967932" y="8689700"/>
            <a:ext cx="1529501" cy="168414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</p:spTree>
    <p:extLst>
      <p:ext uri="{BB962C8B-B14F-4D97-AF65-F5344CB8AC3E}">
        <p14:creationId xmlns:p14="http://schemas.microsoft.com/office/powerpoint/2010/main" val="23460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10508901" y="9148601"/>
            <a:ext cx="7894570" cy="123206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9819251" y="3430850"/>
            <a:ext cx="5616001" cy="1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788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788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788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788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788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788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788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788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9467053" y="4521650"/>
            <a:ext cx="5968200" cy="24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2114" lvl="0" indent="-608076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824228" lvl="1" indent="-60807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94"/>
            </a:lvl2pPr>
            <a:lvl3pPr marL="2736342" lvl="2" indent="-60807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94"/>
            </a:lvl3pPr>
            <a:lvl4pPr marL="3648456" lvl="3" indent="-60807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94"/>
            </a:lvl4pPr>
            <a:lvl5pPr marL="4560570" lvl="4" indent="-60807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94"/>
            </a:lvl5pPr>
            <a:lvl6pPr marL="5472684" lvl="5" indent="-60807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94"/>
            </a:lvl6pPr>
            <a:lvl7pPr marL="6384798" lvl="6" indent="-60807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94"/>
            </a:lvl7pPr>
            <a:lvl8pPr marL="7296912" lvl="7" indent="-60807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394"/>
            </a:lvl8pPr>
            <a:lvl9pPr marL="8209026" lvl="8" indent="-60807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394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404954" y="-178965"/>
            <a:ext cx="6755274" cy="105487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6040284" y="-338293"/>
            <a:ext cx="2148299" cy="1373543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5825443" y="7744265"/>
            <a:ext cx="2578027" cy="2823764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404832" y="9270896"/>
            <a:ext cx="1745781" cy="783422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279021" y="-152776"/>
            <a:ext cx="1619958" cy="1661318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2645135" y="25261"/>
            <a:ext cx="234872" cy="211667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3685720" y="7015248"/>
            <a:ext cx="4054199" cy="8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342527" y="-338264"/>
            <a:ext cx="1374086" cy="1378434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1229417" y="-391465"/>
            <a:ext cx="998375" cy="965414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3084087" y="-355238"/>
            <a:ext cx="795220" cy="1111548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7212594" y="-135264"/>
            <a:ext cx="1038386" cy="1626288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6698915" y="1767220"/>
            <a:ext cx="1760958" cy="1334756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7614360" y="1694111"/>
            <a:ext cx="234872" cy="211667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</p:spTree>
    <p:extLst>
      <p:ext uri="{BB962C8B-B14F-4D97-AF65-F5344CB8AC3E}">
        <p14:creationId xmlns:p14="http://schemas.microsoft.com/office/powerpoint/2010/main" val="263567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2522400" y="3853151"/>
            <a:ext cx="13243200" cy="16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6028400" y="5437250"/>
            <a:ext cx="6485400" cy="9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8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8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8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8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8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8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8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8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7757358" y="8384816"/>
            <a:ext cx="323826" cy="291833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266164" y="8308671"/>
            <a:ext cx="310938" cy="282174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441674" y="-78777"/>
            <a:ext cx="8172619" cy="127546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9044427" y="8949884"/>
            <a:ext cx="9313904" cy="14544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3263282" y="8590586"/>
            <a:ext cx="831840" cy="2156502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633887" y="7936848"/>
            <a:ext cx="2700702" cy="1726728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336512" y="8886344"/>
            <a:ext cx="1730398" cy="1673267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1499185" y="8535449"/>
            <a:ext cx="842043" cy="2279000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2558010" y="8993426"/>
            <a:ext cx="1268764" cy="218090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3406178" y="9043825"/>
            <a:ext cx="1565979" cy="2188901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1003197" y="5883245"/>
            <a:ext cx="838271" cy="1093757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6539936" y="1587000"/>
            <a:ext cx="2380040" cy="1514148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7091602" y="389035"/>
            <a:ext cx="2084518" cy="2094026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6968871" y="-540741"/>
            <a:ext cx="736832" cy="1995863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14462836" y="-516709"/>
            <a:ext cx="728621" cy="1888990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5982156" y="-249917"/>
            <a:ext cx="1096092" cy="1760196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5967949" y="-399477"/>
            <a:ext cx="972069" cy="1783127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6624841" y="953288"/>
            <a:ext cx="340066" cy="281154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6494832" y="710597"/>
            <a:ext cx="472252" cy="365364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6330106" y="454151"/>
            <a:ext cx="652415" cy="447005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6197982" y="147322"/>
            <a:ext cx="752598" cy="41933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6164572" y="-99284"/>
            <a:ext cx="470437" cy="298842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6246054" y="689911"/>
            <a:ext cx="53823" cy="4208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6187247" y="634481"/>
            <a:ext cx="52158" cy="4208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6163715" y="733651"/>
            <a:ext cx="53823" cy="4208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6805795" y="437806"/>
            <a:ext cx="52158" cy="4208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6740237" y="389027"/>
            <a:ext cx="52158" cy="40416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6471302" y="772301"/>
            <a:ext cx="52158" cy="40367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6432651" y="871470"/>
            <a:ext cx="53823" cy="40416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6910003" y="947107"/>
            <a:ext cx="52158" cy="4208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6827665" y="886589"/>
            <a:ext cx="52158" cy="4208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6728495" y="1242953"/>
            <a:ext cx="53823" cy="4208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6783925" y="1330382"/>
            <a:ext cx="52158" cy="4203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14710530" y="-212266"/>
            <a:ext cx="1372220" cy="172200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14857431" y="-415975"/>
            <a:ext cx="966703" cy="1763930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5516425" y="-118656"/>
            <a:ext cx="279534" cy="266735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5259740" y="147707"/>
            <a:ext cx="385462" cy="383648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5067531" y="329959"/>
            <a:ext cx="432580" cy="548033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5079529" y="590662"/>
            <a:ext cx="222839" cy="289058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14828054" y="824306"/>
            <a:ext cx="285681" cy="342174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14765516" y="1024103"/>
            <a:ext cx="203995" cy="237053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5970365" y="794173"/>
            <a:ext cx="57248" cy="43742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5621753" y="938974"/>
            <a:ext cx="57195" cy="43742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5610118" y="837665"/>
            <a:ext cx="57195" cy="43793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14866592" y="329311"/>
            <a:ext cx="57195" cy="43742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14872171" y="424771"/>
            <a:ext cx="57195" cy="43742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14973991" y="365803"/>
            <a:ext cx="57195" cy="43742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5003043" y="1315549"/>
            <a:ext cx="57195" cy="43742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14936222" y="1336264"/>
            <a:ext cx="55534" cy="43742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14733236" y="951622"/>
            <a:ext cx="57195" cy="43742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14740198" y="893179"/>
            <a:ext cx="57195" cy="43742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5695325" y="321362"/>
            <a:ext cx="57195" cy="43793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5134704" y="508520"/>
            <a:ext cx="57248" cy="43742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5567157" y="600689"/>
            <a:ext cx="57195" cy="45404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82397" tIns="182397" rIns="182397" bIns="1823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1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14344099" y="8675849"/>
            <a:ext cx="873004" cy="1138487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442562" y="-373177"/>
            <a:ext cx="3000470" cy="2921054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513404" y="368282"/>
            <a:ext cx="2374557" cy="3185454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5847675" y="8421592"/>
            <a:ext cx="2233499" cy="2290526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11125064" y="9061967"/>
            <a:ext cx="2014001" cy="168349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19"/>
            </a:p>
          </p:txBody>
        </p:sp>
      </p:grpSp>
    </p:spTree>
    <p:extLst>
      <p:ext uri="{BB962C8B-B14F-4D97-AF65-F5344CB8AC3E}">
        <p14:creationId xmlns:p14="http://schemas.microsoft.com/office/powerpoint/2010/main" val="90411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3" y="5829300"/>
            <a:ext cx="12801601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3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4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60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72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8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296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EF26-063D-4F83-AD17-3E1FC134C14C}" type="datetimeFigureOut">
              <a:rPr lang="en-US" smtClean="0"/>
              <a:pPr/>
              <a:t>04/05/2024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C06D-DA52-4D73-AA7D-BADAE67FC9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0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610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7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EF84F4-97E4-45A0-A87E-477AE789C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874F94-7F18-4BDC-8462-1C2C2F5C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2EFBCC-3352-493C-998F-BC253B6C3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A11A-42AC-4101-A762-D404542270DF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65F08B-AAD4-4FBC-85DB-3237DB7AA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7B72C0-0AB3-4E22-8E19-0FD3F4B33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682D2-0BB1-4D42-90D7-C8785A2E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1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3" y="3429000"/>
            <a:ext cx="14580110" cy="603504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6194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1828755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4399" y="9706056"/>
            <a:ext cx="8852189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1828755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56000" y="9706056"/>
            <a:ext cx="146050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1828755" fontAlgn="base">
              <a:spcBef>
                <a:spcPct val="0"/>
              </a:spcBef>
              <a:spcAft>
                <a:spcPct val="0"/>
              </a:spcAft>
              <a:defRPr/>
            </a:pPr>
            <a:fld id="{68C078EA-6F8A-4ACE-A020-8676204BBF83}" type="slidenum">
              <a:rPr lang="en-US" altLang="en-US" smtClean="0"/>
              <a:pPr defTabSz="182875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143000" y="1239486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7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685" r:id="rId13"/>
  </p:sldLayoutIdLst>
  <p:txStyles>
    <p:titleStyle>
      <a:lvl1pPr algn="l" defTabSz="1371600" rtl="0" eaLnBrk="1" latinLnBrk="0" hangingPunct="1">
        <a:lnSpc>
          <a:spcPct val="80000"/>
        </a:lnSpc>
        <a:spcBef>
          <a:spcPct val="0"/>
        </a:spcBef>
        <a:buNone/>
        <a:defRPr sz="7500" kern="1200" cap="all" spc="15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39776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6720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1824228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0436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38.png"/><Relationship Id="rId7" Type="http://schemas.openxmlformats.org/officeDocument/2006/relationships/image" Target="../media/image20.png"/><Relationship Id="rId12" Type="http://schemas.openxmlformats.org/officeDocument/2006/relationships/image" Target="../media/image30.png"/><Relationship Id="rId2" Type="http://schemas.openxmlformats.org/officeDocument/2006/relationships/image" Target="../media/image19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svg"/><Relationship Id="rId11" Type="http://schemas.openxmlformats.org/officeDocument/2006/relationships/image" Target="../media/image29.png"/><Relationship Id="rId5" Type="http://schemas.openxmlformats.org/officeDocument/2006/relationships/image" Target="../media/image39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8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68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5.png"/><Relationship Id="rId12" Type="http://schemas.microsoft.com/office/2007/relationships/hdphoto" Target="../media/hdphoto12.wdp"/><Relationship Id="rId17" Type="http://schemas.openxmlformats.org/officeDocument/2006/relationships/image" Target="../media/image72.png"/><Relationship Id="rId2" Type="http://schemas.openxmlformats.org/officeDocument/2006/relationships/audio" Target="../media/media9.m4a"/><Relationship Id="rId16" Type="http://schemas.openxmlformats.org/officeDocument/2006/relationships/image" Target="../media/image71.png"/><Relationship Id="rId1" Type="http://schemas.microsoft.com/office/2007/relationships/media" Target="../media/media9.m4a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5" Type="http://schemas.openxmlformats.org/officeDocument/2006/relationships/image" Target="../media/image70.png"/><Relationship Id="rId10" Type="http://schemas.microsoft.com/office/2007/relationships/hdphoto" Target="../media/hdphoto11.wdp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6.png"/><Relationship Id="rId2" Type="http://schemas.microsoft.com/office/2007/relationships/media" Target="NULL"/><Relationship Id="rId1" Type="http://schemas.openxmlformats.org/officeDocument/2006/relationships/video" Target="NULL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6.png"/><Relationship Id="rId2" Type="http://schemas.microsoft.com/office/2007/relationships/media" Target="NULL"/><Relationship Id="rId1" Type="http://schemas.openxmlformats.org/officeDocument/2006/relationships/video" Target="NULL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16.wdp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3.wdp"/><Relationship Id="rId12" Type="http://schemas.openxmlformats.org/officeDocument/2006/relationships/image" Target="../media/image82.png"/><Relationship Id="rId17" Type="http://schemas.microsoft.com/office/2007/relationships/hdphoto" Target="../media/hdphoto18.wdp"/><Relationship Id="rId2" Type="http://schemas.openxmlformats.org/officeDocument/2006/relationships/audio" Target="../media/media10.m4a"/><Relationship Id="rId16" Type="http://schemas.openxmlformats.org/officeDocument/2006/relationships/image" Target="../media/image84.png"/><Relationship Id="rId1" Type="http://schemas.microsoft.com/office/2007/relationships/media" Target="../media/media10.m4a"/><Relationship Id="rId6" Type="http://schemas.openxmlformats.org/officeDocument/2006/relationships/image" Target="../media/image79.png"/><Relationship Id="rId11" Type="http://schemas.microsoft.com/office/2007/relationships/hdphoto" Target="../media/hdphoto15.wdp"/><Relationship Id="rId5" Type="http://schemas.openxmlformats.org/officeDocument/2006/relationships/image" Target="../media/image14.png"/><Relationship Id="rId15" Type="http://schemas.microsoft.com/office/2007/relationships/hdphoto" Target="../media/hdphoto17.wdp"/><Relationship Id="rId10" Type="http://schemas.openxmlformats.org/officeDocument/2006/relationships/image" Target="../media/image81.png"/><Relationship Id="rId19" Type="http://schemas.microsoft.com/office/2007/relationships/hdphoto" Target="../media/hdphoto19.wdp"/><Relationship Id="rId4" Type="http://schemas.openxmlformats.org/officeDocument/2006/relationships/image" Target="../media/image78.png"/><Relationship Id="rId9" Type="http://schemas.microsoft.com/office/2007/relationships/hdphoto" Target="../media/hdphoto14.wdp"/><Relationship Id="rId1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6.png"/><Relationship Id="rId4" Type="http://schemas.openxmlformats.org/officeDocument/2006/relationships/image" Target="../media/image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microsoft.com/office/2007/relationships/media" Target="../media/media3.m4a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wav"/><Relationship Id="rId11" Type="http://schemas.microsoft.com/office/2007/relationships/hdphoto" Target="../media/hdphoto3.wdp"/><Relationship Id="rId5" Type="http://schemas.microsoft.com/office/2007/relationships/media" Target="../media/media4.wav"/><Relationship Id="rId10" Type="http://schemas.openxmlformats.org/officeDocument/2006/relationships/image" Target="../media/image13.png"/><Relationship Id="rId4" Type="http://schemas.openxmlformats.org/officeDocument/2006/relationships/audio" Target="../media/media3.m4a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microsoft.com/office/2007/relationships/media" Target="../media/media6.m4a"/><Relationship Id="rId7" Type="http://schemas.openxmlformats.org/officeDocument/2006/relationships/slideLayout" Target="../slideLayouts/slideLayout29.xml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4a"/><Relationship Id="rId11" Type="http://schemas.openxmlformats.org/officeDocument/2006/relationships/image" Target="../media/image13.png"/><Relationship Id="rId5" Type="http://schemas.microsoft.com/office/2007/relationships/media" Target="../media/media7.m4a"/><Relationship Id="rId10" Type="http://schemas.microsoft.com/office/2007/relationships/hdphoto" Target="../media/hdphoto2.wdp"/><Relationship Id="rId4" Type="http://schemas.openxmlformats.org/officeDocument/2006/relationships/audio" Target="../media/media6.m4a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svg"/><Relationship Id="rId5" Type="http://schemas.openxmlformats.org/officeDocument/2006/relationships/image" Target="../media/image24.png"/><Relationship Id="rId4" Type="http://schemas.openxmlformats.org/officeDocument/2006/relationships/image" Target="../media/image24.sv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4">
            <a:extLst>
              <a:ext uri="{FF2B5EF4-FFF2-40B4-BE49-F238E27FC236}">
                <a16:creationId xmlns:a16="http://schemas.microsoft.com/office/drawing/2014/main" xmlns="" id="{EB689164-117A-4829-B7AC-A322BC4F7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7146133"/>
            <a:ext cx="1859757" cy="163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xmlns="" id="{267E3DDF-09ED-4620-8F90-DE2AF620D2D4}"/>
              </a:ext>
            </a:extLst>
          </p:cNvPr>
          <p:cNvSpPr/>
          <p:nvPr/>
        </p:nvSpPr>
        <p:spPr>
          <a:xfrm>
            <a:off x="3389240" y="3455031"/>
            <a:ext cx="11689995" cy="6238164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9050"/>
          </a:sp3d>
        </p:spPr>
        <p:txBody>
          <a:bodyPr spcFirstLastPara="1" wrap="none">
            <a:prstTxWarp prst="textArchUp">
              <a:avLst/>
            </a:prstTxWarp>
            <a:spAutoFit/>
            <a:sp3d/>
          </a:bodyPr>
          <a:lstStyle/>
          <a:p>
            <a:pPr algn="ctr" defTabSz="1028649">
              <a:defRPr/>
            </a:pPr>
            <a:r>
              <a:rPr lang="en-US" sz="72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GIÁO, CÔ GIÁO</a:t>
            </a:r>
          </a:p>
          <a:p>
            <a:pPr algn="ctr" defTabSz="1028649">
              <a:defRPr/>
            </a:pPr>
            <a:r>
              <a:rPr lang="en-US" sz="72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</a:t>
            </a:r>
            <a:endParaRPr lang="en-US" sz="600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xmlns="" id="{3159F85F-2A12-48DF-8801-ACED1D8D544C}"/>
              </a:ext>
            </a:extLst>
          </p:cNvPr>
          <p:cNvSpPr txBox="1">
            <a:spLocks/>
          </p:cNvSpPr>
          <p:nvPr/>
        </p:nvSpPr>
        <p:spPr bwMode="auto">
          <a:xfrm>
            <a:off x="2666171" y="-8752"/>
            <a:ext cx="13945429" cy="148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70" tIns="51437" rIns="102870" bIns="51437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defTabSz="1028649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6077" b="1" dirty="0" smtClean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6077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</a:t>
            </a:r>
            <a:r>
              <a:rPr lang="en-US" sz="6077" b="1" dirty="0" smtClean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KHUYẾN</a:t>
            </a:r>
            <a:endParaRPr lang="en-US" sz="6077" b="1" dirty="0">
              <a:solidFill>
                <a:prstClr val="black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9" name="Rectangle 44">
            <a:extLst>
              <a:ext uri="{FF2B5EF4-FFF2-40B4-BE49-F238E27FC236}">
                <a16:creationId xmlns:a16="http://schemas.microsoft.com/office/drawing/2014/main" xmlns="" id="{A8980A4B-3292-452F-B6B9-84FC38FDD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033" y="5160170"/>
            <a:ext cx="103489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2632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MÔN:TỰ NHIÊN VÀ XÃ HỘI </a:t>
            </a:r>
          </a:p>
          <a:p>
            <a:pPr algn="ctr" defTabSz="102632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xmlns="" id="{65BE9305-D2F9-4185-8FAE-89711ED5DE31}"/>
              </a:ext>
            </a:extLst>
          </p:cNvPr>
          <p:cNvSpPr txBox="1">
            <a:spLocks/>
          </p:cNvSpPr>
          <p:nvPr/>
        </p:nvSpPr>
        <p:spPr bwMode="auto">
          <a:xfrm>
            <a:off x="2666171" y="7306841"/>
            <a:ext cx="13312603" cy="5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70" tIns="51437" rIns="102870" bIns="51437" anchor="ctr">
            <a:scene3d>
              <a:camera prst="perspectiveLef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defTabSz="1028649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5400" b="1" dirty="0"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1" name="图片 7">
            <a:extLst>
              <a:ext uri="{FF2B5EF4-FFF2-40B4-BE49-F238E27FC236}">
                <a16:creationId xmlns:a16="http://schemas.microsoft.com/office/drawing/2014/main" xmlns="" id="{FAECA3DB-F34C-478F-A261-E23330A7F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75" y="9139238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xmlns="" id="{35499DC6-9163-4E8A-8562-EC880DB10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76189">
            <a:off x="2566988" y="8915400"/>
            <a:ext cx="914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4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xmlns="" id="{2DAD46E7-9F07-4F6A-943D-E7013D7D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6166">
            <a:off x="14728032" y="8770144"/>
            <a:ext cx="7810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8C7F97F-D1A4-4578-9AA3-7F5D5FAA3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6" y="8431802"/>
            <a:ext cx="3039655" cy="198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0" descr="A picture containing indoor, keyboard, desk&#10;&#10;Description automatically generated">
            <a:extLst>
              <a:ext uri="{FF2B5EF4-FFF2-40B4-BE49-F238E27FC236}">
                <a16:creationId xmlns:a16="http://schemas.microsoft.com/office/drawing/2014/main" xmlns="" id="{E436C01B-780A-4CDD-BB31-96E213528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50857" y="8046244"/>
            <a:ext cx="1143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3FE450B-017E-40CD-B9FF-906F3993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332" y="8317707"/>
            <a:ext cx="360759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55" descr="A picture containing indoor, keyboard, desk&#10;&#10;Description automatically generated">
            <a:extLst>
              <a:ext uri="{FF2B5EF4-FFF2-40B4-BE49-F238E27FC236}">
                <a16:creationId xmlns:a16="http://schemas.microsoft.com/office/drawing/2014/main" xmlns="" id="{F53CA82D-78F6-49D5-9D3D-1B3DA07EC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434514" y="8003381"/>
            <a:ext cx="1143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D5E91E4-3378-4789-88B9-CE35E1168CE3}"/>
              </a:ext>
            </a:extLst>
          </p:cNvPr>
          <p:cNvCxnSpPr/>
          <p:nvPr/>
        </p:nvCxnSpPr>
        <p:spPr>
          <a:xfrm>
            <a:off x="7086600" y="1257300"/>
            <a:ext cx="3771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46486" y="7226676"/>
            <a:ext cx="2341514" cy="2717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7581900"/>
            <a:ext cx="2347436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E971F-2B2A-D79B-D147-8D31EC835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86" y="1753"/>
            <a:ext cx="1255886" cy="15445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6805BD-FA6A-3530-4577-07E37B87738F}"/>
              </a:ext>
            </a:extLst>
          </p:cNvPr>
          <p:cNvSpPr txBox="1"/>
          <p:nvPr/>
        </p:nvSpPr>
        <p:spPr>
          <a:xfrm>
            <a:off x="1401336" y="538846"/>
            <a:ext cx="15362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FF0000"/>
                </a:solidFill>
                <a:latin typeface="Nunito Black" pitchFamily="2" charset="0"/>
              </a:rPr>
              <a:t>HOẠT ĐỘNG 1: 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D137C8-5197-9925-AD17-5DFDEB3594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8641"/>
          <a:stretch/>
        </p:blipFill>
        <p:spPr>
          <a:xfrm>
            <a:off x="542924" y="1897021"/>
            <a:ext cx="5784057" cy="3078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D6341C-75E7-197D-3427-D9B1D56585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227"/>
          <a:stretch/>
        </p:blipFill>
        <p:spPr>
          <a:xfrm>
            <a:off x="6387198" y="1739175"/>
            <a:ext cx="4381766" cy="2647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E16CA19-13AF-C85E-CCEC-0BF276BAAA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8782" y="1123770"/>
            <a:ext cx="2797700" cy="3717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43C5889-A67B-7E0F-D6E6-42B6D76C84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45151" y="1123770"/>
            <a:ext cx="2341513" cy="3632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5424B2E-B553-D13F-2A88-E2F08466EC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7019" y="4386581"/>
            <a:ext cx="3545586" cy="24891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091AC3-8B90-4529-1381-835BD42BF7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0277" y="4420320"/>
            <a:ext cx="1909909" cy="26143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5496927-27F0-A2C2-4E36-FE1697F96A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00123" y="4195975"/>
            <a:ext cx="1909909" cy="2888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40B6726-BA67-B765-1842-C3A3A6E5B3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64117" y="7296694"/>
            <a:ext cx="3627927" cy="2647406"/>
          </a:xfrm>
          <a:prstGeom prst="snip1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2020FF5-9362-0304-F022-714541EAB8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46503" y="7110206"/>
            <a:ext cx="2966458" cy="276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8E33EEA-5A34-99CB-90AF-1226441FD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3911" y="7044755"/>
            <a:ext cx="2023348" cy="28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35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 db ban chuan">
            <a:hlinkClick r:id="" action="ppaction://media"/>
            <a:extLst>
              <a:ext uri="{FF2B5EF4-FFF2-40B4-BE49-F238E27FC236}">
                <a16:creationId xmlns:a16="http://schemas.microsoft.com/office/drawing/2014/main" xmlns="" id="{C97CDA54-4839-4FC3-B7AF-2163438E26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144" y="-2788"/>
            <a:ext cx="1771371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1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ổng hợp hình ảnh icon dễ thương cực xinh cho bạn sử dụng miễn phí">
            <a:extLst>
              <a:ext uri="{FF2B5EF4-FFF2-40B4-BE49-F238E27FC236}">
                <a16:creationId xmlns:a16="http://schemas.microsoft.com/office/drawing/2014/main" xmlns="" id="{2AABA622-219B-4987-AEA2-3AF30B820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95" b="96163" l="3125" r="94141">
                        <a14:foregroundMark x1="30469" y1="12190" x2="48047" y2="4740"/>
                        <a14:foregroundMark x1="48047" y1="4740" x2="63281" y2="3386"/>
                        <a14:foregroundMark x1="63281" y1="3386" x2="72852" y2="16253"/>
                        <a14:foregroundMark x1="72852" y1="16253" x2="65234" y2="25056"/>
                        <a14:foregroundMark x1="65234" y1="25056" x2="54102" y2="14447"/>
                        <a14:foregroundMark x1="54102" y1="14447" x2="39844" y2="16027"/>
                        <a14:foregroundMark x1="39844" y1="16027" x2="30859" y2="9029"/>
                        <a14:foregroundMark x1="30859" y1="9029" x2="30469" y2="9029"/>
                        <a14:foregroundMark x1="47461" y1="15350" x2="36914" y2="25959"/>
                        <a14:foregroundMark x1="36914" y1="25959" x2="45117" y2="34312"/>
                        <a14:foregroundMark x1="45117" y1="34312" x2="54688" y2="28894"/>
                        <a14:foregroundMark x1="54688" y1="28894" x2="46680" y2="16027"/>
                        <a14:foregroundMark x1="46680" y1="16027" x2="43750" y2="16027"/>
                        <a14:foregroundMark x1="46094" y1="22348" x2="41016" y2="22348"/>
                        <a14:foregroundMark x1="46094" y1="20767" x2="39453" y2="29345"/>
                        <a14:foregroundMark x1="39453" y1="29345" x2="51758" y2="25959"/>
                        <a14:foregroundMark x1="51758" y1="25959" x2="43359" y2="20090"/>
                        <a14:foregroundMark x1="67578" y1="14898" x2="65625" y2="14447"/>
                        <a14:foregroundMark x1="86328" y1="9029" x2="76367" y2="23928"/>
                        <a14:foregroundMark x1="76367" y1="23928" x2="75781" y2="36343"/>
                        <a14:foregroundMark x1="75781" y1="36343" x2="87305" y2="40858"/>
                        <a14:foregroundMark x1="87305" y1="40858" x2="94141" y2="12190"/>
                        <a14:foregroundMark x1="94141" y1="12190" x2="83594" y2="10609"/>
                        <a14:foregroundMark x1="83594" y1="10609" x2="82227" y2="12190"/>
                        <a14:foregroundMark x1="13477" y1="21219" x2="1758" y2="28442"/>
                        <a14:foregroundMark x1="1758" y1="28442" x2="10156" y2="50564"/>
                        <a14:foregroundMark x1="10156" y1="50564" x2="4102" y2="60948"/>
                        <a14:foregroundMark x1="4102" y1="60948" x2="22266" y2="97968"/>
                        <a14:foregroundMark x1="22266" y1="97968" x2="33398" y2="96614"/>
                        <a14:foregroundMark x1="33398" y1="96614" x2="66211" y2="99323"/>
                        <a14:foregroundMark x1="66211" y1="99323" x2="79297" y2="94131"/>
                        <a14:foregroundMark x1="79297" y1="94131" x2="83594" y2="76975"/>
                        <a14:foregroundMark x1="83594" y1="76975" x2="83594" y2="32506"/>
                        <a14:foregroundMark x1="83594" y1="32506" x2="71875" y2="17156"/>
                        <a14:foregroundMark x1="71875" y1="17156" x2="53711" y2="7901"/>
                        <a14:foregroundMark x1="53711" y1="7901" x2="18750" y2="6095"/>
                        <a14:foregroundMark x1="18750" y1="6095" x2="11328" y2="23928"/>
                        <a14:foregroundMark x1="8984" y1="51919" x2="1953" y2="62980"/>
                        <a14:foregroundMark x1="1953" y1="62980" x2="15430" y2="94808"/>
                        <a14:foregroundMark x1="15430" y1="94808" x2="35352" y2="88036"/>
                        <a14:foregroundMark x1="35352" y1="88036" x2="28320" y2="96388"/>
                        <a14:foregroundMark x1="28320" y1="96388" x2="21875" y2="96163"/>
                        <a14:foregroundMark x1="9375" y1="53499" x2="3125" y2="52370"/>
                        <a14:foregroundMark x1="65625" y1="14898" x2="66797" y2="27540"/>
                        <a14:foregroundMark x1="66797" y1="27540" x2="71094" y2="17607"/>
                        <a14:foregroundMark x1="88477" y1="7901" x2="75391" y2="25508"/>
                        <a14:foregroundMark x1="75391" y1="25508" x2="83789" y2="32957"/>
                        <a14:foregroundMark x1="83789" y1="32957" x2="93750" y2="21670"/>
                        <a14:foregroundMark x1="93750" y1="21670" x2="88086" y2="8578"/>
                        <a14:foregroundMark x1="88086" y1="8578" x2="85742" y2="8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5" y="67989"/>
            <a:ext cx="3131636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AE2069-7D96-4340-BF2B-67BC84222D7E}"/>
              </a:ext>
            </a:extLst>
          </p:cNvPr>
          <p:cNvSpPr txBox="1"/>
          <p:nvPr/>
        </p:nvSpPr>
        <p:spPr>
          <a:xfrm>
            <a:off x="2209800" y="742713"/>
            <a:ext cx="15436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tác dụng của một số lá cây trong đời sống ? </a:t>
            </a:r>
            <a:endParaRPr lang="en-US" sz="5400" b="1" i="1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76F30E-2DF7-4C62-B705-62BE16BF8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946" y="6383393"/>
            <a:ext cx="5904854" cy="4008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0A2217-3709-4016-93EA-B7B161CBBE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11"/>
          <a:stretch/>
        </p:blipFill>
        <p:spPr>
          <a:xfrm>
            <a:off x="3075889" y="6430803"/>
            <a:ext cx="6275956" cy="37882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A5E48A-29D4-4967-9A7A-5269493BE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889" y="2134241"/>
            <a:ext cx="5899948" cy="39236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0BC6C04-D0F5-468B-BD97-B1E04DC77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5646" y="2197229"/>
            <a:ext cx="7200900" cy="40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4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3DD184-DF01-48C3-BFE2-41F28C45A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74615"/>
            <a:ext cx="7367578" cy="6014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724007-B30E-43C0-A8E6-93D53795E7A1}"/>
              </a:ext>
            </a:extLst>
          </p:cNvPr>
          <p:cNvSpPr txBox="1"/>
          <p:nvPr/>
        </p:nvSpPr>
        <p:spPr>
          <a:xfrm>
            <a:off x="7010400" y="342900"/>
            <a:ext cx="3776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0070C0"/>
                </a:solidFill>
              </a:rPr>
              <a:t>Lá cây có hại</a:t>
            </a:r>
            <a:endParaRPr lang="vi-VN" sz="5400" b="1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4842C8-BF47-4471-9FF8-A57DCDE7D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808" y="1974615"/>
            <a:ext cx="8233532" cy="6014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594F16-B4C7-450E-84BA-F61F00A17B71}"/>
              </a:ext>
            </a:extLst>
          </p:cNvPr>
          <p:cNvSpPr txBox="1"/>
          <p:nvPr/>
        </p:nvSpPr>
        <p:spPr>
          <a:xfrm>
            <a:off x="3276600" y="8281565"/>
            <a:ext cx="2136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E6005C"/>
                </a:solidFill>
              </a:rPr>
              <a:t>Lá ngón</a:t>
            </a:r>
            <a:endParaRPr lang="vi-VN" sz="4800">
              <a:solidFill>
                <a:srgbClr val="E6005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21118D-570D-480D-8C86-6EA4A9D31319}"/>
              </a:ext>
            </a:extLst>
          </p:cNvPr>
          <p:cNvSpPr txBox="1"/>
          <p:nvPr/>
        </p:nvSpPr>
        <p:spPr>
          <a:xfrm>
            <a:off x="11658600" y="8312385"/>
            <a:ext cx="1819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E6005C"/>
                </a:solidFill>
              </a:rPr>
              <a:t>Lá han</a:t>
            </a:r>
            <a:endParaRPr lang="vi-VN" sz="4800">
              <a:solidFill>
                <a:srgbClr val="E600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81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F3C575-DA43-44BF-99D2-94AE9A2E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201" y="8829077"/>
            <a:ext cx="1950178" cy="14224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DF99631-8E4A-49A9-97D1-CC78EEB98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5" y="8739320"/>
            <a:ext cx="2423429" cy="1559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C863FF7-956C-4C46-B7F8-245627D47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6" r="13667"/>
          <a:stretch/>
        </p:blipFill>
        <p:spPr>
          <a:xfrm>
            <a:off x="11480826" y="8829077"/>
            <a:ext cx="1548195" cy="15650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87D520-85CB-450D-BEAC-358BF93340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21" b="34657"/>
          <a:stretch/>
        </p:blipFill>
        <p:spPr>
          <a:xfrm>
            <a:off x="4858561" y="8987581"/>
            <a:ext cx="1877066" cy="12516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214461-A06B-436F-8FF9-46ADBD11B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841" y="9105482"/>
            <a:ext cx="2220318" cy="11815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202F237-126B-4F0E-965B-AFF5EF5665B6}"/>
              </a:ext>
            </a:extLst>
          </p:cNvPr>
          <p:cNvSpPr txBox="1"/>
          <p:nvPr/>
        </p:nvSpPr>
        <p:spPr>
          <a:xfrm>
            <a:off x="0" y="361327"/>
            <a:ext cx="5077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r>
              <a:rPr lang="vi-VN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8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9573B24-EE69-4859-88D1-54B32388A5C3}"/>
              </a:ext>
            </a:extLst>
          </p:cNvPr>
          <p:cNvSpPr txBox="1"/>
          <p:nvPr/>
        </p:nvSpPr>
        <p:spPr>
          <a:xfrm>
            <a:off x="4648200" y="382550"/>
            <a:ext cx="14020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và so sánh về hình dạng, kích thước, màu sắc của lá cây.</a:t>
            </a:r>
            <a:endParaRPr 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C4BD6C0-047C-4D50-A24B-4CD9FD9BB374}"/>
              </a:ext>
            </a:extLst>
          </p:cNvPr>
          <p:cNvSpPr txBox="1"/>
          <p:nvPr/>
        </p:nvSpPr>
        <p:spPr>
          <a:xfrm>
            <a:off x="6584144" y="3148202"/>
            <a:ext cx="8057700" cy="175432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 có màu xanh lục, một số có màu đỏ, vàng…</a:t>
            </a:r>
            <a:endParaRPr lang="vi-VN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A7ED42D-8C4C-44DC-B07E-0C59E223EDE6}"/>
              </a:ext>
            </a:extLst>
          </p:cNvPr>
          <p:cNvSpPr/>
          <p:nvPr/>
        </p:nvSpPr>
        <p:spPr>
          <a:xfrm>
            <a:off x="6584144" y="5979974"/>
            <a:ext cx="9157954" cy="175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hình dạng, kích thước khác nhau.</a:t>
            </a:r>
            <a:endParaRPr lang="vi-VN" sz="4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2943B79F-230F-4FC2-8493-427B76FA4A98}"/>
              </a:ext>
            </a:extLst>
          </p:cNvPr>
          <p:cNvCxnSpPr>
            <a:cxnSpLocks/>
          </p:cNvCxnSpPr>
          <p:nvPr/>
        </p:nvCxnSpPr>
        <p:spPr>
          <a:xfrm flipV="1">
            <a:off x="3276600" y="3930816"/>
            <a:ext cx="3307544" cy="14775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813A40CF-BA28-48E9-9E92-0F3D7548ED8E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4203741" y="5080925"/>
            <a:ext cx="2380403" cy="17762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xmlns="" id="{8384E5A8-84D7-4566-A23A-9538A7D9B72E}"/>
              </a:ext>
            </a:extLst>
          </p:cNvPr>
          <p:cNvSpPr/>
          <p:nvPr/>
        </p:nvSpPr>
        <p:spPr>
          <a:xfrm>
            <a:off x="546141" y="4160816"/>
            <a:ext cx="3657600" cy="2124733"/>
          </a:xfrm>
          <a:prstGeom prst="cloud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cây</a:t>
            </a:r>
            <a:endParaRPr lang="vi-VN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6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38A1C0F-F1B6-4877-8CDD-6A552A9D8618}"/>
              </a:ext>
            </a:extLst>
          </p:cNvPr>
          <p:cNvSpPr txBox="1"/>
          <p:nvPr/>
        </p:nvSpPr>
        <p:spPr>
          <a:xfrm>
            <a:off x="401570" y="293795"/>
            <a:ext cx="168196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r>
              <a:rPr lang="en-US" sz="54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và nói tên các bộ phận của lá cây</a:t>
            </a:r>
            <a:r>
              <a:rPr lang="en-US" sz="54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6F54976-C276-4D43-AE69-B3B38522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04" b="98198" l="800" r="99000">
                        <a14:foregroundMark x1="25600" y1="4204" x2="13000" y2="20420"/>
                        <a14:foregroundMark x1="13000" y1="20420" x2="13000" y2="20420"/>
                        <a14:foregroundMark x1="38800" y1="21021" x2="11800" y2="25826"/>
                        <a14:foregroundMark x1="11800" y1="25826" x2="10200" y2="27327"/>
                        <a14:foregroundMark x1="6800" y1="23123" x2="3800" y2="44144"/>
                        <a14:foregroundMark x1="3800" y1="44144" x2="6800" y2="64565"/>
                        <a14:foregroundMark x1="6800" y1="64565" x2="17200" y2="67568"/>
                        <a14:foregroundMark x1="17200" y1="67568" x2="18600" y2="66667"/>
                        <a14:foregroundMark x1="2600" y1="27928" x2="400" y2="64264"/>
                        <a14:foregroundMark x1="400" y1="64264" x2="5400" y2="50450"/>
                        <a14:foregroundMark x1="5400" y1="50450" x2="4800" y2="30330"/>
                        <a14:foregroundMark x1="4800" y1="30330" x2="800" y2="29429"/>
                        <a14:foregroundMark x1="24600" y1="81381" x2="81400" y2="91291"/>
                        <a14:foregroundMark x1="85600" y1="82282" x2="36400" y2="96396"/>
                        <a14:foregroundMark x1="21000" y1="76577" x2="24200" y2="97297"/>
                        <a14:foregroundMark x1="24200" y1="97297" x2="51200" y2="98198"/>
                        <a14:foregroundMark x1="51200" y1="98198" x2="94200" y2="92492"/>
                        <a14:foregroundMark x1="94200" y1="92492" x2="95400" y2="75676"/>
                        <a14:foregroundMark x1="95400" y1="75676" x2="18200" y2="76577"/>
                        <a14:foregroundMark x1="37800" y1="78078" x2="26600" y2="84685"/>
                        <a14:foregroundMark x1="26600" y1="84685" x2="36400" y2="94895"/>
                        <a14:foregroundMark x1="36400" y1="94895" x2="47400" y2="89489"/>
                        <a14:foregroundMark x1="47400" y1="89489" x2="36000" y2="78078"/>
                        <a14:foregroundMark x1="36000" y1="78078" x2="35000" y2="78078"/>
                        <a14:foregroundMark x1="84600" y1="87087" x2="64600" y2="96396"/>
                        <a14:foregroundMark x1="64600" y1="96396" x2="75400" y2="98498"/>
                        <a14:foregroundMark x1="75400" y1="98498" x2="88800" y2="94294"/>
                        <a14:foregroundMark x1="88800" y1="94294" x2="78600" y2="89790"/>
                        <a14:foregroundMark x1="95000" y1="32132" x2="92200" y2="50450"/>
                        <a14:foregroundMark x1="92200" y1="50450" x2="99000" y2="35435"/>
                        <a14:foregroundMark x1="99000" y1="35435" x2="91600" y2="34234"/>
                        <a14:foregroundMark x1="53200" y1="45646" x2="53400" y2="61562"/>
                        <a14:foregroundMark x1="53400" y1="61562" x2="55800" y2="45946"/>
                        <a14:foregroundMark x1="55800" y1="45946" x2="50400" y2="498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4303" y="5429868"/>
            <a:ext cx="4211292" cy="2804720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F6E6D3A9-FDC5-4458-BC25-C91FD294D376}"/>
              </a:ext>
            </a:extLst>
          </p:cNvPr>
          <p:cNvSpPr/>
          <p:nvPr/>
        </p:nvSpPr>
        <p:spPr>
          <a:xfrm>
            <a:off x="6197874" y="2730343"/>
            <a:ext cx="3785148" cy="2413157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Thảo luận nhóm bàn</a:t>
            </a:r>
            <a:endParaRPr lang="vi-VN" sz="4000" b="1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3C3DB94-94EC-47E8-AA25-CBC64DFEAD88}"/>
              </a:ext>
            </a:extLst>
          </p:cNvPr>
          <p:cNvCxnSpPr/>
          <p:nvPr/>
        </p:nvCxnSpPr>
        <p:spPr>
          <a:xfrm>
            <a:off x="5537748" y="1217125"/>
            <a:ext cx="1320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F0F059F-CAEB-434C-A643-0645771DF5D5}"/>
              </a:ext>
            </a:extLst>
          </p:cNvPr>
          <p:cNvCxnSpPr>
            <a:cxnSpLocks/>
          </p:cNvCxnSpPr>
          <p:nvPr/>
        </p:nvCxnSpPr>
        <p:spPr>
          <a:xfrm>
            <a:off x="7620000" y="1163011"/>
            <a:ext cx="8686800" cy="541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20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B39746-E9CB-49D7-8082-693E2BFE7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094" y="0"/>
            <a:ext cx="15465812" cy="10244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512986-021C-4143-88D8-14BB7501B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267" y="347824"/>
            <a:ext cx="2456235" cy="4795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CDEDBA-4B18-4268-90E4-6EF2AFAFA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3441" y="42562"/>
            <a:ext cx="245623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25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4134BE-3CC7-4D7A-BD2F-0A5A8FA18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6" t="5098" r="63137" b="6275"/>
          <a:stretch/>
        </p:blipFill>
        <p:spPr>
          <a:xfrm>
            <a:off x="6037174" y="1260231"/>
            <a:ext cx="2349328" cy="7808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8616B3-2921-431E-94BC-07C6474BB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56" t="9811" r="17056" b="6353"/>
          <a:stretch/>
        </p:blipFill>
        <p:spPr>
          <a:xfrm>
            <a:off x="13047524" y="1468645"/>
            <a:ext cx="2102030" cy="759964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DDB264DA-B77E-49AC-8824-A64A02ED5868}"/>
              </a:ext>
            </a:extLst>
          </p:cNvPr>
          <p:cNvCxnSpPr>
            <a:cxnSpLocks/>
          </p:cNvCxnSpPr>
          <p:nvPr/>
        </p:nvCxnSpPr>
        <p:spPr>
          <a:xfrm>
            <a:off x="12187928" y="8151449"/>
            <a:ext cx="1910611" cy="4853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CD09FC-99F2-4A68-B014-4A2E0A1FB3E4}"/>
              </a:ext>
            </a:extLst>
          </p:cNvPr>
          <p:cNvSpPr txBox="1"/>
          <p:nvPr/>
        </p:nvSpPr>
        <p:spPr>
          <a:xfrm>
            <a:off x="9788622" y="3638240"/>
            <a:ext cx="27414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5050"/>
                </a:solidFill>
              </a:rPr>
              <a:t>Phiến lá</a:t>
            </a:r>
            <a:endParaRPr lang="vi-VN" sz="6000" b="1">
              <a:solidFill>
                <a:srgbClr val="FF505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59792B2F-BD9D-44B0-9188-4A91C0E535AC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225534" y="5752140"/>
            <a:ext cx="2588730" cy="1924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9D1DDC-EF62-445A-B859-DFF9B08B8B13}"/>
              </a:ext>
            </a:extLst>
          </p:cNvPr>
          <p:cNvSpPr txBox="1"/>
          <p:nvPr/>
        </p:nvSpPr>
        <p:spPr>
          <a:xfrm>
            <a:off x="9814264" y="5436742"/>
            <a:ext cx="2736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5050"/>
                </a:solidFill>
              </a:rPr>
              <a:t>Gân lá</a:t>
            </a:r>
            <a:endParaRPr lang="vi-VN" sz="6000" b="1">
              <a:solidFill>
                <a:srgbClr val="FF505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24A2A97A-14F7-4523-A4EA-2329D3236979}"/>
              </a:ext>
            </a:extLst>
          </p:cNvPr>
          <p:cNvCxnSpPr>
            <a:cxnSpLocks/>
          </p:cNvCxnSpPr>
          <p:nvPr/>
        </p:nvCxnSpPr>
        <p:spPr>
          <a:xfrm flipV="1">
            <a:off x="11902293" y="5752140"/>
            <a:ext cx="2029905" cy="4433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B593FB-7DB0-4597-819D-AF98FB87C229}"/>
              </a:ext>
            </a:extLst>
          </p:cNvPr>
          <p:cNvSpPr txBox="1"/>
          <p:nvPr/>
        </p:nvSpPr>
        <p:spPr>
          <a:xfrm>
            <a:off x="9246097" y="7555386"/>
            <a:ext cx="29418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5050"/>
                </a:solidFill>
              </a:rPr>
              <a:t>Cuống lá</a:t>
            </a:r>
            <a:endParaRPr lang="vi-VN" sz="6000" b="1">
              <a:solidFill>
                <a:srgbClr val="FF505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74290B45-1D0F-4E97-9C51-85BD94998F64}"/>
              </a:ext>
            </a:extLst>
          </p:cNvPr>
          <p:cNvCxnSpPr>
            <a:cxnSpLocks/>
          </p:cNvCxnSpPr>
          <p:nvPr/>
        </p:nvCxnSpPr>
        <p:spPr>
          <a:xfrm flipH="1">
            <a:off x="7502286" y="4179735"/>
            <a:ext cx="2332422" cy="4741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5056E983-A9AE-4F42-AC60-CD1DF93AFF1B}"/>
              </a:ext>
            </a:extLst>
          </p:cNvPr>
          <p:cNvCxnSpPr>
            <a:cxnSpLocks/>
          </p:cNvCxnSpPr>
          <p:nvPr/>
        </p:nvCxnSpPr>
        <p:spPr>
          <a:xfrm flipH="1">
            <a:off x="7490415" y="8246021"/>
            <a:ext cx="1755682" cy="3907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85EF3361-9F1C-4104-9F83-C41D42D9FA2D}"/>
              </a:ext>
            </a:extLst>
          </p:cNvPr>
          <p:cNvCxnSpPr>
            <a:cxnSpLocks/>
          </p:cNvCxnSpPr>
          <p:nvPr/>
        </p:nvCxnSpPr>
        <p:spPr>
          <a:xfrm>
            <a:off x="12490307" y="4146071"/>
            <a:ext cx="1441891" cy="1876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C0DF631-13E9-4A4E-92C3-093BE7B003D6}"/>
              </a:ext>
            </a:extLst>
          </p:cNvPr>
          <p:cNvSpPr txBox="1"/>
          <p:nvPr/>
        </p:nvSpPr>
        <p:spPr>
          <a:xfrm>
            <a:off x="5894991" y="9232722"/>
            <a:ext cx="2497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Mặt trên lá</a:t>
            </a:r>
            <a:endParaRPr lang="vi-VN" sz="40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360ECD4-EEBE-433D-8216-26605BFE54F9}"/>
              </a:ext>
            </a:extLst>
          </p:cNvPr>
          <p:cNvSpPr txBox="1"/>
          <p:nvPr/>
        </p:nvSpPr>
        <p:spPr>
          <a:xfrm>
            <a:off x="13047524" y="9232722"/>
            <a:ext cx="2621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Mặt dưới lá</a:t>
            </a:r>
            <a:endParaRPr lang="vi-VN" sz="4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38A1C0F-F1B6-4877-8CDD-6A552A9D8618}"/>
              </a:ext>
            </a:extLst>
          </p:cNvPr>
          <p:cNvSpPr txBox="1"/>
          <p:nvPr/>
        </p:nvSpPr>
        <p:spPr>
          <a:xfrm>
            <a:off x="489568" y="378941"/>
            <a:ext cx="157410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r>
              <a:rPr lang="en-US" sz="54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và nói tên các bộ phận của lá</a:t>
            </a:r>
            <a:r>
              <a:rPr lang="en-US" sz="54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5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38C8F6-95E9-43E9-8B5D-64B5A2477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49222"/>
            <a:ext cx="8115301" cy="8115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151928-2AD0-4A18-AC2C-716BC974C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10417"/>
          <a:stretch/>
        </p:blipFill>
        <p:spPr>
          <a:xfrm>
            <a:off x="8915400" y="1028700"/>
            <a:ext cx="9067800" cy="75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38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8CA582-7BDC-4CD0-93F4-1E7A79B52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655"/>
            <a:ext cx="5839781" cy="5839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015454-CE04-44DF-8E46-8DADD8FCB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0" b="90000" l="6000" r="99750">
                        <a14:foregroundMark x1="21875" y1="20750" x2="6000" y2="25375"/>
                        <a14:foregroundMark x1="6000" y1="25375" x2="11000" y2="29750"/>
                        <a14:foregroundMark x1="11000" y1="29750" x2="23250" y2="27250"/>
                        <a14:foregroundMark x1="23250" y1="27250" x2="17500" y2="21125"/>
                        <a14:foregroundMark x1="17500" y1="21125" x2="17500" y2="21125"/>
                        <a14:foregroundMark x1="13375" y1="36625" x2="7625" y2="44625"/>
                        <a14:foregroundMark x1="7625" y1="44625" x2="12875" y2="46000"/>
                        <a14:foregroundMark x1="33000" y1="75750" x2="35500" y2="85000"/>
                        <a14:foregroundMark x1="35500" y1="85000" x2="42500" y2="89375"/>
                        <a14:foregroundMark x1="42500" y1="89375" x2="53750" y2="88625"/>
                        <a14:foregroundMark x1="53750" y1="88625" x2="51750" y2="82875"/>
                        <a14:foregroundMark x1="75500" y1="33375" x2="93750" y2="31375"/>
                        <a14:foregroundMark x1="93750" y1="31375" x2="99750" y2="31375"/>
                        <a14:foregroundMark x1="78125" y1="33375" x2="91250" y2="42125"/>
                        <a14:foregroundMark x1="91250" y1="42125" x2="92750" y2="46875"/>
                        <a14:foregroundMark x1="93375" y1="48250" x2="80500" y2="50000"/>
                        <a14:foregroundMark x1="80500" y1="50000" x2="80500" y2="50000"/>
                        <a14:foregroundMark x1="66625" y1="8750" x2="70250" y2="12000"/>
                        <a14:foregroundMark x1="56125" y1="14625" x2="45750" y2="16750"/>
                        <a14:foregroundMark x1="45750" y1="16750" x2="39500" y2="25125"/>
                        <a14:foregroundMark x1="39500" y1="25125" x2="58250" y2="16375"/>
                        <a14:foregroundMark x1="58250" y1="16375" x2="47125" y2="15750"/>
                        <a14:foregroundMark x1="47125" y1="15750" x2="45875" y2="16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6222" y="702732"/>
            <a:ext cx="7126147" cy="71261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FC39D7-4E0C-413B-8960-1373FAE46F48}"/>
              </a:ext>
            </a:extLst>
          </p:cNvPr>
          <p:cNvSpPr txBox="1"/>
          <p:nvPr/>
        </p:nvSpPr>
        <p:spPr>
          <a:xfrm>
            <a:off x="990600" y="5857437"/>
            <a:ext cx="2321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Loa kèn</a:t>
            </a:r>
            <a:endParaRPr lang="vi-VN" sz="5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B31A9F-5CEB-42AC-A833-4767CBA1B0CB}"/>
              </a:ext>
            </a:extLst>
          </p:cNvPr>
          <p:cNvSpPr txBox="1"/>
          <p:nvPr/>
        </p:nvSpPr>
        <p:spPr>
          <a:xfrm>
            <a:off x="6640666" y="6951716"/>
            <a:ext cx="5006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cây dây nhện  (cỏ lan chi)</a:t>
            </a:r>
            <a:endParaRPr lang="vi-VN" sz="5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C2EA94-0D64-425E-8742-E1DEE4239A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037" b="6116"/>
          <a:stretch/>
        </p:blipFill>
        <p:spPr>
          <a:xfrm>
            <a:off x="12069736" y="17656"/>
            <a:ext cx="6218264" cy="849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C1E60-D907-4A61-BC58-D94B8B0F5A8B}"/>
              </a:ext>
            </a:extLst>
          </p:cNvPr>
          <p:cNvSpPr txBox="1"/>
          <p:nvPr/>
        </p:nvSpPr>
        <p:spPr>
          <a:xfrm>
            <a:off x="12801600" y="8738566"/>
            <a:ext cx="5012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Nha đam ( lô hội)</a:t>
            </a:r>
            <a:endParaRPr lang="vi-VN" sz="5400"/>
          </a:p>
        </p:txBody>
      </p:sp>
    </p:spTree>
    <p:extLst>
      <p:ext uri="{BB962C8B-B14F-4D97-AF65-F5344CB8AC3E}">
        <p14:creationId xmlns:p14="http://schemas.microsoft.com/office/powerpoint/2010/main" val="753497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E7BB27-7DD9-4A0A-ABE4-C25432998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935604-310A-4020-82A8-B0EDAD9D7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0" y="876300"/>
            <a:ext cx="10684878" cy="10684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FD6D7E-3432-45B4-ADA1-A73F3826EF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4405438"/>
            <a:ext cx="609600" cy="509462"/>
          </a:xfrm>
          <a:prstGeom prst="rect">
            <a:avLst/>
          </a:prstGeom>
          <a:ln>
            <a:solidFill>
              <a:srgbClr val="77BB54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D0DD67C0-342F-4328-B27E-48640F5C3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4400" y="967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77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430732-D3FE-445B-A00B-834FC7FC6D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919" b="10324"/>
          <a:stretch/>
        </p:blipFill>
        <p:spPr>
          <a:xfrm>
            <a:off x="0" y="0"/>
            <a:ext cx="18288000" cy="102407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2723DA-8AE0-4972-AE3A-BA3FBF723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7316" y="0"/>
            <a:ext cx="3222455" cy="18941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C79E581-B9FB-4F43-9E66-AE94D10D9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944" y="1022682"/>
            <a:ext cx="10287000" cy="10287000"/>
          </a:xfrm>
          <a:prstGeom prst="rect">
            <a:avLst/>
          </a:prstGeom>
        </p:spPr>
      </p:pic>
      <p:pic>
        <p:nvPicPr>
          <p:cNvPr id="21" name="Picture 20" descr="Những sự thật về cây lá Phong không phải ai cũng biết">
            <a:extLst>
              <a:ext uri="{FF2B5EF4-FFF2-40B4-BE49-F238E27FC236}">
                <a16:creationId xmlns:a16="http://schemas.microsoft.com/office/drawing/2014/main" xmlns="" id="{B2734888-AAE3-4BF4-BC78-1653F1FC1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37" b="97682" l="1195" r="95102">
                        <a14:foregroundMark x1="8363" y1="46358" x2="7766" y2="50442"/>
                        <a14:foregroundMark x1="62724" y1="8057" x2="67264" y2="8057"/>
                        <a14:foregroundMark x1="92473" y1="42715" x2="95102" y2="50442"/>
                        <a14:foregroundMark x1="64038" y1="9823" x2="67861" y2="11038"/>
                        <a14:foregroundMark x1="9080" y1="48675" x2="1314" y2="48675"/>
                        <a14:foregroundMark x1="21386" y1="17660" x2="16129" y2="15232"/>
                        <a14:foregroundMark x1="42055" y1="62472" x2="37515" y2="97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11114">
            <a:off x="-37364" y="8507260"/>
            <a:ext cx="1889595" cy="20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ình ảnh Vẽ Tay Màu Nước Lá Cây Lá Xanh PNG Miễn Phí Tải Về ...">
            <a:extLst>
              <a:ext uri="{FF2B5EF4-FFF2-40B4-BE49-F238E27FC236}">
                <a16:creationId xmlns:a16="http://schemas.microsoft.com/office/drawing/2014/main" xmlns="" id="{BE826666-543C-4FB0-B557-8FA1443C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747" y="8306954"/>
            <a:ext cx="2045369" cy="20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Những sự thật về cây lá Phong không phải ai cũng biết">
            <a:extLst>
              <a:ext uri="{FF2B5EF4-FFF2-40B4-BE49-F238E27FC236}">
                <a16:creationId xmlns:a16="http://schemas.microsoft.com/office/drawing/2014/main" xmlns="" id="{A3A67D39-E285-4815-9726-0706ACC26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37" b="97682" l="1195" r="95102">
                        <a14:foregroundMark x1="8363" y1="46358" x2="7766" y2="50442"/>
                        <a14:foregroundMark x1="62724" y1="8057" x2="67264" y2="8057"/>
                        <a14:foregroundMark x1="92473" y1="42715" x2="95102" y2="50442"/>
                        <a14:foregroundMark x1="64038" y1="9823" x2="67861" y2="11038"/>
                        <a14:foregroundMark x1="9080" y1="48675" x2="1314" y2="48675"/>
                        <a14:foregroundMark x1="21386" y1="17660" x2="16129" y2="15232"/>
                        <a14:foregroundMark x1="42055" y1="62472" x2="37515" y2="97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508" y="8241632"/>
            <a:ext cx="1889595" cy="20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Cách Vẽ Chiếc Lá - Dạy Vẽ">
            <a:extLst>
              <a:ext uri="{FF2B5EF4-FFF2-40B4-BE49-F238E27FC236}">
                <a16:creationId xmlns:a16="http://schemas.microsoft.com/office/drawing/2014/main" xmlns="" id="{5776B97E-52C1-415C-B97B-E5783EED6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58" y="8787731"/>
            <a:ext cx="1499270" cy="149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C21349A-BB91-48FA-BADB-40E9AEA807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33502" y="8574950"/>
            <a:ext cx="2225700" cy="14893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02C460A-CBFF-47FE-BF05-CF3C66197E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75723" y="8181473"/>
            <a:ext cx="2231705" cy="22317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D8E5001-04C8-43FF-9E62-917F552E84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74152" y="3898390"/>
            <a:ext cx="2267792" cy="22677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E1F57C9-92AE-4192-BA8C-5A8BECEFB1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59800">
            <a:off x="4008068" y="8711177"/>
            <a:ext cx="1538348" cy="6187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79F837D-60D9-4AEF-927C-DA087C7292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48945" y="8932908"/>
            <a:ext cx="1406181" cy="10347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1FB88E3-23FE-4530-9415-79032100F7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574737">
            <a:off x="3187398" y="8541247"/>
            <a:ext cx="2267792" cy="22677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465957B-D701-4A96-92B3-835FCD904C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574737">
            <a:off x="6665289" y="8163429"/>
            <a:ext cx="2267792" cy="22677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5B911CF-0950-4D80-B2E0-B37ED44934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574737">
            <a:off x="575744" y="7623910"/>
            <a:ext cx="2267792" cy="22677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3892753-6AA6-49B9-85DF-7743A0404D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51745" y="4113728"/>
            <a:ext cx="2267792" cy="22677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AAF78D3-BCC5-4F4A-8E4F-0D86714A9C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3632" y="9097605"/>
            <a:ext cx="2403349" cy="9667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547B94E-11D6-494A-8D0E-294B4C7452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6085" y="9263305"/>
            <a:ext cx="2403349" cy="9667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FCE811A-C6E5-4AB0-9AA7-421AC805EB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0597" y="8653926"/>
            <a:ext cx="2231705" cy="22317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22058B0-34BC-4611-8FAD-BDCAD2ACA0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5371157">
            <a:off x="10513969" y="8700705"/>
            <a:ext cx="2231705" cy="22317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94F9A89-8F44-4710-8636-856233CD0B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14914" y="8630807"/>
            <a:ext cx="2231705" cy="22317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08D7274-F7F9-42D9-B79F-B328572CCA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60343" y="8767491"/>
            <a:ext cx="2225700" cy="14893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D1807C-A241-42B1-B50E-D4B2A8E3A2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59761" y="9428587"/>
            <a:ext cx="1531842" cy="10250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7855BDF-9E96-469B-8DA7-1450530042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8739" y="8408218"/>
            <a:ext cx="2225700" cy="14893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92A69EE-4624-4E43-8757-E7033B7A2A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5998" y="5618943"/>
            <a:ext cx="2267792" cy="22677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5BFA6061-AA24-4C4E-9289-D2E42285D2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360786">
            <a:off x="16923561" y="9018778"/>
            <a:ext cx="1813980" cy="7296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DCB4A6A-AFBF-4689-88D4-1B6DD17D68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016" y="9494041"/>
            <a:ext cx="2403349" cy="9667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6C19913-D95F-4E9C-BBC2-DCE4FAAFB6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59800">
            <a:off x="2252448" y="8614297"/>
            <a:ext cx="1538348" cy="61877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D461D57-0B10-4D9E-B9DB-C0A1051656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574737">
            <a:off x="1431778" y="8444367"/>
            <a:ext cx="2267792" cy="22677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AD307B6A-1A27-4844-A394-B941EC6A4D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59800">
            <a:off x="7931299" y="8904779"/>
            <a:ext cx="1538348" cy="61877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071D268-9F1F-4406-B0C7-347CE83152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3459768">
            <a:off x="7578362" y="8464930"/>
            <a:ext cx="2197518" cy="219751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28CEE4A-8782-4995-98F8-CED58618C64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59800">
            <a:off x="14788416" y="8831096"/>
            <a:ext cx="1538348" cy="61877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9C35BC9F-24F7-49F3-928A-13F812027C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574737">
            <a:off x="13967746" y="8661166"/>
            <a:ext cx="2267792" cy="226779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7CD0529-2BDB-43A3-A56B-D8A6DEE763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59800">
            <a:off x="13390914" y="8831096"/>
            <a:ext cx="1538348" cy="61877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ACC9AA21-AAF2-48DF-9EF6-5A16C7B439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574737">
            <a:off x="12570244" y="8661166"/>
            <a:ext cx="2267792" cy="22677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2AC663F6-E978-4CE9-BEE3-C6E3DCDE5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89920" y="9511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6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Bản Nhạc Không Lời Vui Nhộn Dành Cho Bé Yêu">
            <a:hlinkClick r:id="" action="ppaction://media"/>
            <a:extLst>
              <a:ext uri="{FF2B5EF4-FFF2-40B4-BE49-F238E27FC236}">
                <a16:creationId xmlns:a16="http://schemas.microsoft.com/office/drawing/2014/main" xmlns="" id="{37B9A3D1-C8DE-44BA-86DA-8127B2B5EC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40" end="1.0683398111E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461194" y="9024932"/>
            <a:ext cx="1608667" cy="904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27FF3D-ED3F-D0F7-B58F-118489064008}"/>
              </a:ext>
            </a:extLst>
          </p:cNvPr>
          <p:cNvSpPr txBox="1"/>
          <p:nvPr/>
        </p:nvSpPr>
        <p:spPr>
          <a:xfrm>
            <a:off x="3962400" y="266700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12005" y="7331109"/>
            <a:ext cx="2150369" cy="298921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447800" y="7331109"/>
            <a:ext cx="3817989" cy="3110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FDA0FC-CD81-49F0-8F2D-95EF702B8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28" y="1879873"/>
            <a:ext cx="809625" cy="904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C8A69847-8AFE-4F84-9FCD-BAD74679A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99" y="5143500"/>
            <a:ext cx="6343720" cy="5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3AF3B5-9174-43FD-A8CA-608D57A3C58A}"/>
              </a:ext>
            </a:extLst>
          </p:cNvPr>
          <p:cNvSpPr txBox="1"/>
          <p:nvPr/>
        </p:nvSpPr>
        <p:spPr>
          <a:xfrm>
            <a:off x="1264104" y="1920120"/>
            <a:ext cx="16490496" cy="2055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54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Mỗi bạn vẽ 1 lá cây, ghi tên các bộ phận của lá cây đó.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54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Chia sẻ với các bạn  về đặc điểm lá cây mình vừa vẽ. </a:t>
            </a:r>
          </a:p>
        </p:txBody>
      </p:sp>
    </p:spTree>
    <p:extLst>
      <p:ext uri="{BB962C8B-B14F-4D97-AF65-F5344CB8AC3E}">
        <p14:creationId xmlns:p14="http://schemas.microsoft.com/office/powerpoint/2010/main" val="4623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454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Bản Nhạc Không Lời Vui Nhộn Dành Cho Bé Yêu">
            <a:hlinkClick r:id="" action="ppaction://media"/>
            <a:extLst>
              <a:ext uri="{FF2B5EF4-FFF2-40B4-BE49-F238E27FC236}">
                <a16:creationId xmlns:a16="http://schemas.microsoft.com/office/drawing/2014/main" xmlns="" id="{37B9A3D1-C8DE-44BA-86DA-8127B2B5EC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40" end="1.0683398111E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9382125"/>
            <a:ext cx="1608667" cy="904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27FF3D-ED3F-D0F7-B58F-118489064008}"/>
              </a:ext>
            </a:extLst>
          </p:cNvPr>
          <p:cNvSpPr txBox="1"/>
          <p:nvPr/>
        </p:nvSpPr>
        <p:spPr>
          <a:xfrm>
            <a:off x="3962400" y="266700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12005" y="7331109"/>
            <a:ext cx="2150369" cy="298921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447800" y="7331109"/>
            <a:ext cx="3817989" cy="3110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FDA0FC-CD81-49F0-8F2D-95EF702B8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28" y="1879873"/>
            <a:ext cx="809625" cy="904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C8A69847-8AFE-4F84-9FCD-BAD74679A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99" y="5143500"/>
            <a:ext cx="6343720" cy="5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3AF3B5-9174-43FD-A8CA-608D57A3C58A}"/>
              </a:ext>
            </a:extLst>
          </p:cNvPr>
          <p:cNvSpPr txBox="1"/>
          <p:nvPr/>
        </p:nvSpPr>
        <p:spPr>
          <a:xfrm>
            <a:off x="1264104" y="1920120"/>
            <a:ext cx="16490496" cy="3010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54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Mỗi bạn vẽ 1 lá cây con yêu thích, ghi tên các bộ phận của lá cây đó.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54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Chia sẻ với các bạn  về đặc điểm lá cây mình vừa vẽ. </a:t>
            </a:r>
          </a:p>
        </p:txBody>
      </p:sp>
    </p:spTree>
    <p:extLst>
      <p:ext uri="{BB962C8B-B14F-4D97-AF65-F5344CB8AC3E}">
        <p14:creationId xmlns:p14="http://schemas.microsoft.com/office/powerpoint/2010/main" val="387550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006324-7A8D-4FB8-A4BC-B262CA308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678"/>
            <a:ext cx="18288000" cy="1022764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06C9A521-C2D6-4083-8E4B-227361514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1999" y="9182100"/>
            <a:ext cx="656214" cy="6469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1D9C937-6067-4299-B48F-959069487654}"/>
              </a:ext>
            </a:extLst>
          </p:cNvPr>
          <p:cNvGrpSpPr/>
          <p:nvPr/>
        </p:nvGrpSpPr>
        <p:grpSpPr>
          <a:xfrm>
            <a:off x="4038600" y="-727837"/>
            <a:ext cx="9573325" cy="11115420"/>
            <a:chOff x="4447475" y="-755197"/>
            <a:chExt cx="9573325" cy="111154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54D5590-AB25-46D9-87A4-C89CA882D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8679" l="4000" r="95222">
                          <a14:foregroundMark x1="10000" y1="28208" x2="8889" y2="33585"/>
                          <a14:foregroundMark x1="8889" y1="33585" x2="4556" y2="38491"/>
                          <a14:foregroundMark x1="4556" y1="38491" x2="1111" y2="56132"/>
                          <a14:foregroundMark x1="1111" y1="56132" x2="4000" y2="65377"/>
                          <a14:foregroundMark x1="4000" y1="65377" x2="8111" y2="70849"/>
                          <a14:foregroundMark x1="88444" y1="30472" x2="98222" y2="57358"/>
                          <a14:foregroundMark x1="98222" y1="57358" x2="95333" y2="63208"/>
                          <a14:foregroundMark x1="95333" y1="63208" x2="89667" y2="65660"/>
                          <a14:foregroundMark x1="89667" y1="65660" x2="89667" y2="65660"/>
                          <a14:foregroundMark x1="43556" y1="90283" x2="53889" y2="94245"/>
                          <a14:foregroundMark x1="53889" y1="94245" x2="59889" y2="986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47475" y="-755197"/>
              <a:ext cx="9573325" cy="11115420"/>
            </a:xfrm>
            <a:prstGeom prst="rect">
              <a:avLst/>
            </a:prstGeom>
          </p:spPr>
        </p:pic>
        <p:pic>
          <p:nvPicPr>
            <p:cNvPr id="22" name="Picture 4" descr="Những sự thật về cây lá Phong không phải ai cũng biết">
              <a:extLst>
                <a:ext uri="{FF2B5EF4-FFF2-40B4-BE49-F238E27FC236}">
                  <a16:creationId xmlns:a16="http://schemas.microsoft.com/office/drawing/2014/main" xmlns="" id="{D065966F-6268-46C1-81BA-6FAE4382B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837" b="97682" l="1195" r="95102">
                          <a14:foregroundMark x1="8363" y1="46358" x2="7766" y2="50442"/>
                          <a14:foregroundMark x1="62724" y1="8057" x2="67264" y2="8057"/>
                          <a14:foregroundMark x1="92473" y1="42715" x2="95102" y2="50442"/>
                          <a14:foregroundMark x1="64038" y1="9823" x2="67861" y2="11038"/>
                          <a14:foregroundMark x1="9080" y1="48675" x2="1314" y2="48675"/>
                          <a14:foregroundMark x1="21386" y1="17660" x2="16129" y2="15232"/>
                          <a14:foregroundMark x1="42055" y1="62472" x2="37515" y2="976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611114">
              <a:off x="4657409" y="4011064"/>
              <a:ext cx="2357991" cy="2589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Những sự thật về cây lá Phong không phải ai cũng biết">
              <a:extLst>
                <a:ext uri="{FF2B5EF4-FFF2-40B4-BE49-F238E27FC236}">
                  <a16:creationId xmlns:a16="http://schemas.microsoft.com/office/drawing/2014/main" xmlns="" id="{2D5377F7-B892-4C78-8F20-23B1699F5B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837" b="97682" l="1195" r="95102">
                          <a14:foregroundMark x1="8363" y1="46358" x2="7766" y2="50442"/>
                          <a14:foregroundMark x1="62724" y1="8057" x2="67264" y2="8057"/>
                          <a14:foregroundMark x1="92473" y1="42715" x2="95102" y2="50442"/>
                          <a14:foregroundMark x1="64038" y1="9823" x2="67861" y2="11038"/>
                          <a14:foregroundMark x1="9080" y1="48675" x2="1314" y2="48675"/>
                          <a14:foregroundMark x1="21386" y1="17660" x2="16129" y2="15232"/>
                          <a14:foregroundMark x1="42055" y1="62472" x2="37515" y2="976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794" y="692243"/>
              <a:ext cx="2391896" cy="255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ình ảnh Vẽ Tay Màu Nước Lá Cây Lá Xanh PNG Miễn Phí Tải Về ...">
              <a:extLst>
                <a:ext uri="{FF2B5EF4-FFF2-40B4-BE49-F238E27FC236}">
                  <a16:creationId xmlns:a16="http://schemas.microsoft.com/office/drawing/2014/main" xmlns="" id="{78292A09-C2B2-44C5-9C4B-3754D3545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3011" y="1015000"/>
              <a:ext cx="2589078" cy="255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Những sự thật về cây lá Phong không phải ai cũng biết">
              <a:extLst>
                <a:ext uri="{FF2B5EF4-FFF2-40B4-BE49-F238E27FC236}">
                  <a16:creationId xmlns:a16="http://schemas.microsoft.com/office/drawing/2014/main" xmlns="" id="{FE6D55D8-531F-45FD-9BBB-7502293223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837" b="97682" l="1195" r="95102">
                          <a14:foregroundMark x1="8363" y1="46358" x2="7766" y2="50442"/>
                          <a14:foregroundMark x1="62724" y1="8057" x2="67264" y2="8057"/>
                          <a14:foregroundMark x1="92473" y1="42715" x2="95102" y2="50442"/>
                          <a14:foregroundMark x1="64038" y1="9823" x2="67861" y2="11038"/>
                          <a14:foregroundMark x1="9080" y1="48675" x2="1314" y2="48675"/>
                          <a14:foregroundMark x1="21386" y1="17660" x2="16129" y2="15232"/>
                          <a14:foregroundMark x1="42055" y1="62472" x2="37515" y2="976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4911" y="2414756"/>
              <a:ext cx="2391896" cy="255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ách Vẽ Chiếc Lá - Dạy Vẽ">
              <a:extLst>
                <a:ext uri="{FF2B5EF4-FFF2-40B4-BE49-F238E27FC236}">
                  <a16:creationId xmlns:a16="http://schemas.microsoft.com/office/drawing/2014/main" xmlns="" id="{7F45A6A8-7F69-4E7B-8F06-8F6622A71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428" b="91447" l="9704" r="89803">
                          <a14:foregroundMark x1="56908" y1="5592" x2="37829" y2="5592"/>
                          <a14:foregroundMark x1="21382" y1="91447" x2="25493" y2="9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181" y="6484488"/>
              <a:ext cx="1849354" cy="1823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ách Vẽ Chiếc Lá - Dạy Vẽ">
              <a:extLst>
                <a:ext uri="{FF2B5EF4-FFF2-40B4-BE49-F238E27FC236}">
                  <a16:creationId xmlns:a16="http://schemas.microsoft.com/office/drawing/2014/main" xmlns="" id="{7F0A77D5-F08E-433D-BD90-4159B2D0B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1539" y="4658580"/>
              <a:ext cx="1897812" cy="187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ảnh Vẽ Tay Màu Nước Lá Cây Lá Xanh PNG Miễn Phí Tải Về ...">
              <a:extLst>
                <a:ext uri="{FF2B5EF4-FFF2-40B4-BE49-F238E27FC236}">
                  <a16:creationId xmlns:a16="http://schemas.microsoft.com/office/drawing/2014/main" xmlns="" id="{0922C71B-E954-470C-8C69-6CDCF1C52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79574">
              <a:off x="11135370" y="5253301"/>
              <a:ext cx="2589078" cy="255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ình ảnh Vẽ Tay Màu Nước Lá Cây Lá Xanh PNG Miễn Phí Tải Về ...">
              <a:extLst>
                <a:ext uri="{FF2B5EF4-FFF2-40B4-BE49-F238E27FC236}">
                  <a16:creationId xmlns:a16="http://schemas.microsoft.com/office/drawing/2014/main" xmlns="" id="{80F688EC-65C1-4638-B6BF-5DBC118EA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67621">
              <a:off x="5837178" y="6454273"/>
              <a:ext cx="2552377" cy="2589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Cách Vẽ Chiếc Lá - Dạy Vẽ">
              <a:extLst>
                <a:ext uri="{FF2B5EF4-FFF2-40B4-BE49-F238E27FC236}">
                  <a16:creationId xmlns:a16="http://schemas.microsoft.com/office/drawing/2014/main" xmlns="" id="{976D12AE-A58F-4636-BC0D-A7838DCA3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4644" y="4402119"/>
              <a:ext cx="1897812" cy="187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Cách Vẽ Chiếc Lá - Dạy Vẽ">
              <a:extLst>
                <a:ext uri="{FF2B5EF4-FFF2-40B4-BE49-F238E27FC236}">
                  <a16:creationId xmlns:a16="http://schemas.microsoft.com/office/drawing/2014/main" xmlns="" id="{17B609DD-5D16-49F8-812F-6AC5F11CC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323" y="1377559"/>
              <a:ext cx="1897812" cy="187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Cách Vẽ Chiếc Lá - Dạy Vẽ">
              <a:extLst>
                <a:ext uri="{FF2B5EF4-FFF2-40B4-BE49-F238E27FC236}">
                  <a16:creationId xmlns:a16="http://schemas.microsoft.com/office/drawing/2014/main" xmlns="" id="{C5EDC77F-B474-4D0F-A30C-BB7EA8A57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428" b="91447" l="9704" r="89803">
                          <a14:foregroundMark x1="56908" y1="5592" x2="37829" y2="5592"/>
                          <a14:foregroundMark x1="21382" y1="91447" x2="25493" y2="9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9967" y="6022392"/>
              <a:ext cx="1849354" cy="1823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ách Vẽ Chiếc Lá - Dạy Vẽ">
              <a:extLst>
                <a:ext uri="{FF2B5EF4-FFF2-40B4-BE49-F238E27FC236}">
                  <a16:creationId xmlns:a16="http://schemas.microsoft.com/office/drawing/2014/main" xmlns="" id="{4E6087E5-6CF7-4B7D-A06A-A940CB636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428" b="91447" l="9704" r="89803">
                          <a14:foregroundMark x1="56908" y1="5592" x2="37829" y2="5592"/>
                          <a14:foregroundMark x1="21382" y1="91447" x2="25493" y2="9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892" y="3889262"/>
              <a:ext cx="1849354" cy="1823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Cách Vẽ Chiếc Lá - Dạy Vẽ">
              <a:extLst>
                <a:ext uri="{FF2B5EF4-FFF2-40B4-BE49-F238E27FC236}">
                  <a16:creationId xmlns:a16="http://schemas.microsoft.com/office/drawing/2014/main" xmlns="" id="{180812C7-CE2E-4F70-A7BC-4AB76D5AC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428" b="91447" l="9704" r="89803">
                          <a14:foregroundMark x1="56908" y1="5592" x2="37829" y2="5592"/>
                          <a14:foregroundMark x1="21382" y1="91447" x2="25493" y2="9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36592">
              <a:off x="11424247" y="4682464"/>
              <a:ext cx="1849354" cy="1823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Cách Vẽ Chiếc Lá - Dạy Vẽ">
              <a:extLst>
                <a:ext uri="{FF2B5EF4-FFF2-40B4-BE49-F238E27FC236}">
                  <a16:creationId xmlns:a16="http://schemas.microsoft.com/office/drawing/2014/main" xmlns="" id="{14D64DDE-C964-4395-A07E-E973C82DC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428" b="91447" l="9704" r="89803">
                          <a14:foregroundMark x1="56908" y1="5592" x2="37829" y2="5592"/>
                          <a14:foregroundMark x1="21382" y1="91447" x2="25493" y2="9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36592">
              <a:off x="11424247" y="3125843"/>
              <a:ext cx="1849354" cy="1823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Cách Vẽ Chiếc Lá - Dạy Vẽ">
              <a:extLst>
                <a:ext uri="{FF2B5EF4-FFF2-40B4-BE49-F238E27FC236}">
                  <a16:creationId xmlns:a16="http://schemas.microsoft.com/office/drawing/2014/main" xmlns="" id="{2EF6F5EE-7C05-448F-898B-0AF1A13FE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428" b="91447" l="9704" r="89803">
                          <a14:foregroundMark x1="56908" y1="5592" x2="37829" y2="5592"/>
                          <a14:foregroundMark x1="21382" y1="91447" x2="25493" y2="9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9642669" y="1303636"/>
              <a:ext cx="1849354" cy="1823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Cách Vẽ Chiếc Lá - Dạy Vẽ">
              <a:extLst>
                <a:ext uri="{FF2B5EF4-FFF2-40B4-BE49-F238E27FC236}">
                  <a16:creationId xmlns:a16="http://schemas.microsoft.com/office/drawing/2014/main" xmlns="" id="{AA758444-1685-4E6E-BBFA-19AAE496EB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03915">
              <a:off x="10123716" y="3289159"/>
              <a:ext cx="1870910" cy="189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Cách Vẽ Chiếc Lá - Dạy Vẽ">
              <a:extLst>
                <a:ext uri="{FF2B5EF4-FFF2-40B4-BE49-F238E27FC236}">
                  <a16:creationId xmlns:a16="http://schemas.microsoft.com/office/drawing/2014/main" xmlns="" id="{F098D32B-DF51-4B0F-BCE4-120D386AE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03915">
              <a:off x="10025184" y="4771863"/>
              <a:ext cx="1870910" cy="189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ách Vẽ Chiếc Lá - Dạy Vẽ">
              <a:extLst>
                <a:ext uri="{FF2B5EF4-FFF2-40B4-BE49-F238E27FC236}">
                  <a16:creationId xmlns:a16="http://schemas.microsoft.com/office/drawing/2014/main" xmlns="" id="{1FF467A0-41B2-4B72-874F-4F7C8DE81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096469">
              <a:off x="6551740" y="6402032"/>
              <a:ext cx="1897812" cy="187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Cách Vẽ Chiếc Lá - Dạy Vẽ">
              <a:extLst>
                <a:ext uri="{FF2B5EF4-FFF2-40B4-BE49-F238E27FC236}">
                  <a16:creationId xmlns:a16="http://schemas.microsoft.com/office/drawing/2014/main" xmlns="" id="{FB4C1CBB-FD38-4994-8EFF-549708AFB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428" b="91447" l="9704" r="89803">
                          <a14:foregroundMark x1="56908" y1="5592" x2="37829" y2="5592"/>
                          <a14:foregroundMark x1="21382" y1="91447" x2="25493" y2="9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9713415" y="2241296"/>
              <a:ext cx="1849354" cy="1823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Cách Vẽ Chiếc Lá - Dạy Vẽ">
              <a:extLst>
                <a:ext uri="{FF2B5EF4-FFF2-40B4-BE49-F238E27FC236}">
                  <a16:creationId xmlns:a16="http://schemas.microsoft.com/office/drawing/2014/main" xmlns="" id="{377DE0F9-B95A-4D6D-913F-5ED7EC1B0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32489">
              <a:off x="5152140" y="2629834"/>
              <a:ext cx="1870910" cy="189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Cách Vẽ Chiếc Lá - Dạy Vẽ">
              <a:extLst>
                <a:ext uri="{FF2B5EF4-FFF2-40B4-BE49-F238E27FC236}">
                  <a16:creationId xmlns:a16="http://schemas.microsoft.com/office/drawing/2014/main" xmlns="" id="{AB315023-7E68-4E59-8A6D-67A54B78D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32489">
              <a:off x="6420057" y="1570785"/>
              <a:ext cx="1870910" cy="189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ách Vẽ Chiếc Lá - Dạy Vẽ">
              <a:extLst>
                <a:ext uri="{FF2B5EF4-FFF2-40B4-BE49-F238E27FC236}">
                  <a16:creationId xmlns:a16="http://schemas.microsoft.com/office/drawing/2014/main" xmlns="" id="{1CE1D8F8-120C-461E-9CE2-A19B7F13C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132489">
              <a:off x="5830639" y="2076126"/>
              <a:ext cx="1870910" cy="189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Cách Vẽ Chiếc Lá - Dạy Vẽ">
              <a:extLst>
                <a:ext uri="{FF2B5EF4-FFF2-40B4-BE49-F238E27FC236}">
                  <a16:creationId xmlns:a16="http://schemas.microsoft.com/office/drawing/2014/main" xmlns="" id="{4B74F724-6AE6-4C94-8A5F-2B3AFD973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28" b="91447" l="9704" r="89803">
                          <a14:foregroundMark x1="56908" y1="5592" x2="37829" y2="5592"/>
                          <a14:foregroundMark x1="21382" y1="91447" x2="25493" y2="9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100323" y="2649255"/>
              <a:ext cx="954101" cy="94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Cách Vẽ Chiếc Lá - Dạy Vẽ">
              <a:extLst>
                <a:ext uri="{FF2B5EF4-FFF2-40B4-BE49-F238E27FC236}">
                  <a16:creationId xmlns:a16="http://schemas.microsoft.com/office/drawing/2014/main" xmlns="" id="{E9936C8E-B412-4295-B8D4-CEFF415EB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28" b="91447" l="9704" r="89803">
                          <a14:foregroundMark x1="56908" y1="5592" x2="37829" y2="5592"/>
                          <a14:foregroundMark x1="21382" y1="91447" x2="25493" y2="9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439044" y="3154794"/>
              <a:ext cx="954101" cy="94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Cách Vẽ Chiếc Lá - Dạy Vẽ">
              <a:extLst>
                <a:ext uri="{FF2B5EF4-FFF2-40B4-BE49-F238E27FC236}">
                  <a16:creationId xmlns:a16="http://schemas.microsoft.com/office/drawing/2014/main" xmlns="" id="{5289C2AA-0581-4FC0-AE72-9B61BCCA2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28" b="91447" l="9704" r="89803">
                          <a14:foregroundMark x1="56908" y1="5592" x2="37829" y2="5592"/>
                          <a14:foregroundMark x1="21382" y1="91447" x2="25493" y2="9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9787174" y="5588914"/>
              <a:ext cx="954101" cy="94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Cách Vẽ Chiếc Lá - Dạy Vẽ">
              <a:extLst>
                <a:ext uri="{FF2B5EF4-FFF2-40B4-BE49-F238E27FC236}">
                  <a16:creationId xmlns:a16="http://schemas.microsoft.com/office/drawing/2014/main" xmlns="" id="{4DEF2590-9384-4904-9303-772740D8B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28" b="91447" l="9704" r="89803">
                          <a14:foregroundMark x1="56908" y1="5592" x2="37829" y2="5592"/>
                          <a14:foregroundMark x1="21382" y1="91447" x2="25493" y2="9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887625" y="4254890"/>
              <a:ext cx="954101" cy="94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Cách Vẽ Chiếc Lá - Dạy Vẽ">
              <a:extLst>
                <a:ext uri="{FF2B5EF4-FFF2-40B4-BE49-F238E27FC236}">
                  <a16:creationId xmlns:a16="http://schemas.microsoft.com/office/drawing/2014/main" xmlns="" id="{6DA8D10E-CC24-4737-8E0C-BE55AC70B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28" b="91447" l="9704" r="89803">
                          <a14:foregroundMark x1="56908" y1="5592" x2="37829" y2="5592"/>
                          <a14:foregroundMark x1="21382" y1="91447" x2="25493" y2="9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9250073" y="1944468"/>
              <a:ext cx="954101" cy="94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Cách Vẽ Chiếc Lá - Dạy Vẽ">
              <a:extLst>
                <a:ext uri="{FF2B5EF4-FFF2-40B4-BE49-F238E27FC236}">
                  <a16:creationId xmlns:a16="http://schemas.microsoft.com/office/drawing/2014/main" xmlns="" id="{26281BAA-FBDB-4F2A-A810-CFFF685B2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28" b="91447" l="9704" r="89803">
                          <a14:foregroundMark x1="56908" y1="5592" x2="37829" y2="5592"/>
                          <a14:foregroundMark x1="21382" y1="91447" x2="25493" y2="914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976424" y="5797336"/>
              <a:ext cx="954101" cy="94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Cách Vẽ Chiếc Lá - Dạy Vẽ">
              <a:extLst>
                <a:ext uri="{FF2B5EF4-FFF2-40B4-BE49-F238E27FC236}">
                  <a16:creationId xmlns:a16="http://schemas.microsoft.com/office/drawing/2014/main" xmlns="" id="{670DD871-9EBD-4CC8-AA05-80BBAC2FA1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19628">
              <a:off x="4958331" y="4772045"/>
              <a:ext cx="1870910" cy="189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Cách Vẽ Chiếc Lá - Dạy Vẽ">
              <a:extLst>
                <a:ext uri="{FF2B5EF4-FFF2-40B4-BE49-F238E27FC236}">
                  <a16:creationId xmlns:a16="http://schemas.microsoft.com/office/drawing/2014/main" xmlns="" id="{B9680D85-DE0C-4F46-8C15-3D6437FC9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03915">
              <a:off x="7772486" y="1617667"/>
              <a:ext cx="1870910" cy="189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8" descr="Cách Vẽ Chiếc Lá - Dạy Vẽ">
              <a:extLst>
                <a:ext uri="{FF2B5EF4-FFF2-40B4-BE49-F238E27FC236}">
                  <a16:creationId xmlns:a16="http://schemas.microsoft.com/office/drawing/2014/main" xmlns="" id="{1F56AA2D-67FA-4E49-B433-4B331F9CF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35478">
              <a:off x="8509447" y="1053869"/>
              <a:ext cx="1897812" cy="187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388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4">
            <a:extLst>
              <a:ext uri="{FF2B5EF4-FFF2-40B4-BE49-F238E27FC236}">
                <a16:creationId xmlns:a16="http://schemas.microsoft.com/office/drawing/2014/main" xmlns="" id="{AC551AFD-12D1-42B4-B32D-017CDD14E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63" y="7145467"/>
            <a:ext cx="2478882" cy="163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7">
            <a:extLst>
              <a:ext uri="{FF2B5EF4-FFF2-40B4-BE49-F238E27FC236}">
                <a16:creationId xmlns:a16="http://schemas.microsoft.com/office/drawing/2014/main" xmlns="" id="{46EB72E2-27BD-4DEE-8000-6B3C90453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418" y="9140071"/>
            <a:ext cx="607220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DB1194F0-70E4-44D7-A0AA-BEF6CD662D50}"/>
              </a:ext>
            </a:extLst>
          </p:cNvPr>
          <p:cNvSpPr/>
          <p:nvPr/>
        </p:nvSpPr>
        <p:spPr>
          <a:xfrm>
            <a:off x="3505200" y="2400300"/>
            <a:ext cx="13335000" cy="3594413"/>
          </a:xfrm>
          <a:prstGeom prst="cloud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hôm nay con khám phá được điều gì?</a:t>
            </a:r>
            <a:endParaRPr lang="vi-VN" sz="60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52AF0B6-2B12-4D3C-8866-315B56A89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6665654"/>
            <a:ext cx="3886200" cy="36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xmlns="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2432691" y="1790700"/>
            <a:ext cx="13422618" cy="2080738"/>
          </a:xfrm>
          <a:prstGeom prst="rect">
            <a:avLst/>
          </a:prstGeom>
        </p:spPr>
        <p:txBody>
          <a:bodyPr spcFirstLastPara="1" wrap="square" lIns="182397" tIns="182397" rIns="182397" bIns="1823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371600"/>
            <a:r>
              <a:rPr lang="en-US" sz="9600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2BD51-08AB-4D26-9325-49B7B3B195DF}"/>
              </a:ext>
            </a:extLst>
          </p:cNvPr>
          <p:cNvSpPr txBox="1"/>
          <p:nvPr/>
        </p:nvSpPr>
        <p:spPr>
          <a:xfrm>
            <a:off x="1371600" y="4229100"/>
            <a:ext cx="163445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kiến thức mình học được với mọi người.</a:t>
            </a:r>
          </a:p>
          <a:p>
            <a:pPr marL="857250" indent="-857250">
              <a:buFontTx/>
              <a:buChar char="-"/>
            </a:pPr>
            <a:r>
              <a:rPr lang="en-US" sz="60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cho tiết học sau: 2 loại hoa, 2 loại quả </a:t>
            </a:r>
          </a:p>
          <a:p>
            <a:pPr marL="857250" indent="-857250">
              <a:buFontTx/>
              <a:buChar char="-"/>
            </a:pPr>
            <a:r>
              <a:rPr lang="en-US" sz="60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nhau.</a:t>
            </a:r>
            <a:endParaRPr lang="vi-VN" sz="6000" b="1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50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4">
            <a:extLst>
              <a:ext uri="{FF2B5EF4-FFF2-40B4-BE49-F238E27FC236}">
                <a16:creationId xmlns:a16="http://schemas.microsoft.com/office/drawing/2014/main" xmlns="" id="{EB689164-117A-4829-B7AC-A322BC4F7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7146133"/>
            <a:ext cx="1859757" cy="163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图片 7">
            <a:extLst>
              <a:ext uri="{FF2B5EF4-FFF2-40B4-BE49-F238E27FC236}">
                <a16:creationId xmlns:a16="http://schemas.microsoft.com/office/drawing/2014/main" xmlns="" id="{FAECA3DB-F34C-478F-A261-E23330A7F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75" y="9139238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xmlns="" id="{35499DC6-9163-4E8A-8562-EC880DB10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76189">
            <a:off x="2566988" y="8915400"/>
            <a:ext cx="914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4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xmlns="" id="{2DAD46E7-9F07-4F6A-943D-E7013D7D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6166">
            <a:off x="14728032" y="8770144"/>
            <a:ext cx="7810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8C7F97F-D1A4-4578-9AA3-7F5D5FAA3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6" y="8431802"/>
            <a:ext cx="3039655" cy="198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0" descr="A picture containing indoor, keyboard, desk&#10;&#10;Description automatically generated">
            <a:extLst>
              <a:ext uri="{FF2B5EF4-FFF2-40B4-BE49-F238E27FC236}">
                <a16:creationId xmlns:a16="http://schemas.microsoft.com/office/drawing/2014/main" xmlns="" id="{E436C01B-780A-4CDD-BB31-96E213528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50857" y="8046244"/>
            <a:ext cx="1143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3FE450B-017E-40CD-B9FF-906F3993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332" y="8317707"/>
            <a:ext cx="360759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55" descr="A picture containing indoor, keyboard, desk&#10;&#10;Description automatically generated">
            <a:extLst>
              <a:ext uri="{FF2B5EF4-FFF2-40B4-BE49-F238E27FC236}">
                <a16:creationId xmlns:a16="http://schemas.microsoft.com/office/drawing/2014/main" xmlns="" id="{F53CA82D-78F6-49D5-9D3D-1B3DA07EC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434514" y="8003381"/>
            <a:ext cx="1143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5">
            <a:extLst>
              <a:ext uri="{FF2B5EF4-FFF2-40B4-BE49-F238E27FC236}">
                <a16:creationId xmlns:a16="http://schemas.microsoft.com/office/drawing/2014/main" xmlns="" id="{CD583070-4198-4ACF-942A-5AA4306674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24188" y="2905791"/>
            <a:ext cx="12380896" cy="523789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2500"/>
                <a:gd name="adj2" fmla="val 0"/>
              </a:avLst>
            </a:prstTxWarp>
          </a:bodyPr>
          <a:lstStyle/>
          <a:p>
            <a:pPr algn="ctr"/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Kính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sức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khỏe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hạnh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phúc</a:t>
            </a:r>
            <a:endParaRPr lang="en-US" sz="5333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Chúc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em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chăm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ngoan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5333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r>
              <a:rPr lang="en-US" sz="5333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333" b="1" kern="1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giỏi</a:t>
            </a:r>
            <a:r>
              <a:rPr lang="vi-VN" sz="5333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  <a:r>
              <a:rPr lang="vi-VN" sz="5333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8851EA-E02E-41C7-9BB7-097C4D0089D8}"/>
              </a:ext>
            </a:extLst>
          </p:cNvPr>
          <p:cNvSpPr txBox="1"/>
          <p:nvPr/>
        </p:nvSpPr>
        <p:spPr>
          <a:xfrm>
            <a:off x="3285465" y="1604853"/>
            <a:ext cx="131824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600" b="1">
                <a:ln/>
                <a:solidFill>
                  <a:srgbClr val="31C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ƠN!</a:t>
            </a:r>
            <a:endParaRPr lang="vi-VN" sz="6600" b="1">
              <a:ln/>
              <a:solidFill>
                <a:srgbClr val="31C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71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AC7C7CE9-28A8-475D-A3BF-CAA0EFADE3BA}"/>
              </a:ext>
            </a:extLst>
          </p:cNvPr>
          <p:cNvSpPr/>
          <p:nvPr/>
        </p:nvSpPr>
        <p:spPr>
          <a:xfrm>
            <a:off x="5105400" y="1466013"/>
            <a:ext cx="4828758" cy="2166496"/>
          </a:xfrm>
          <a:prstGeom prst="wedgeRoundRectCallout">
            <a:avLst>
              <a:gd name="adj1" fmla="val -48611"/>
              <a:gd name="adj2" fmla="val 84308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 chính xác đó là</a:t>
            </a:r>
            <a:r>
              <a:rPr lang="vi-VN" sz="40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 vũ sữa</a:t>
            </a:r>
            <a:endParaRPr lang="vi-VN" sz="4000" b="1" noProof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42129192-53BF-48A4-9191-B1A68408D091}"/>
              </a:ext>
            </a:extLst>
          </p:cNvPr>
          <p:cNvSpPr/>
          <p:nvPr/>
        </p:nvSpPr>
        <p:spPr>
          <a:xfrm>
            <a:off x="2967300" y="385803"/>
            <a:ext cx="10215299" cy="3439407"/>
          </a:xfrm>
          <a:prstGeom prst="cloudCallout">
            <a:avLst>
              <a:gd name="adj1" fmla="val -27950"/>
              <a:gd name="adj2" fmla="val 7416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i="1" noProof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thì trên biếc dưới nâu</a:t>
            </a:r>
          </a:p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en-US" sz="4800" b="1" i="1" u="none" strike="noStrike" kern="120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4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kumimoji="0" lang="vi-VN" sz="4800" b="1" i="1" u="none" strike="noStrike" kern="1200" cap="none" spc="0" normalizeH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tròn chín ngọt </a:t>
            </a:r>
            <a:endParaRPr lang="vi-VN" sz="4800" b="1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 bầu sữa thơm</a:t>
            </a:r>
            <a:r>
              <a:rPr kumimoji="0" lang="vi-VN" sz="48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cây gì?</a:t>
            </a:r>
            <a:endParaRPr lang="vi-VN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A6DA4B-F941-4241-9C0A-A255B703E8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6242" y="3366962"/>
            <a:ext cx="7772400" cy="7772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B83BE7-AD8F-447F-9387-8FF571ACB9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65" y="5992107"/>
            <a:ext cx="443435" cy="370593"/>
          </a:xfrm>
          <a:prstGeom prst="rect">
            <a:avLst/>
          </a:prstGeom>
          <a:ln>
            <a:solidFill>
              <a:srgbClr val="77BB54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4EE6BD8E-4FB8-4967-A526-99B27369C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44224" y="840268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4C9BB987-0C9A-400C-A0E5-7C1C3B021C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44224" y="6275598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FE02E9-46FA-401F-A047-ED411B46D5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34158" y="2676073"/>
            <a:ext cx="7348849" cy="7264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dung 7">
            <a:hlinkClick r:id="" action="ppaction://media"/>
            <a:extLst>
              <a:ext uri="{FF2B5EF4-FFF2-40B4-BE49-F238E27FC236}">
                <a16:creationId xmlns:a16="http://schemas.microsoft.com/office/drawing/2014/main" xmlns="" id="{C451ED99-457E-4CDE-A645-735605D329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68200" y="10834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5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2C76B508-84DE-45AF-AF76-AE141C498B5D}"/>
              </a:ext>
            </a:extLst>
          </p:cNvPr>
          <p:cNvSpPr/>
          <p:nvPr/>
        </p:nvSpPr>
        <p:spPr>
          <a:xfrm>
            <a:off x="5421839" y="30223"/>
            <a:ext cx="7444321" cy="4916262"/>
          </a:xfrm>
          <a:prstGeom prst="wedgeRoundRectCallout">
            <a:avLst>
              <a:gd name="adj1" fmla="val -54847"/>
              <a:gd name="adj2" fmla="val 72219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noProof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bò trên đất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vi-VN" sz="6000" b="1" i="0" u="none" strike="noStrike" kern="1200" cap="none" spc="0" normalizeH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ráp, quả tròn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noProof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 đỏ thơm ngon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kumimoji="0" lang="vi-VN" sz="6000" b="1" i="0" u="none" strike="noStrike" kern="1200" cap="none" spc="0" normalizeH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màu xanh thẫ</a:t>
            </a:r>
            <a:r>
              <a:rPr kumimoji="0" lang="vi-VN" sz="6000" b="1" i="0" u="none" strike="noStrike" kern="1200" cap="none" spc="0" normalizeH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baseline="0" noProof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vi-VN" sz="6000" i="1" baseline="0" noProof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6000" i="1" noProof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gì</a:t>
            </a:r>
            <a:r>
              <a:rPr kumimoji="0" lang="vi-VN" sz="6000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885919-FA0F-42AA-98CF-213046F3B363}"/>
              </a:ext>
            </a:extLst>
          </p:cNvPr>
          <p:cNvSpPr txBox="1"/>
          <p:nvPr/>
        </p:nvSpPr>
        <p:spPr>
          <a:xfrm>
            <a:off x="11872841" y="9164800"/>
            <a:ext cx="4666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dưa hấu.</a:t>
            </a: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99879A2C-27BE-41CF-B08A-E8CD2E529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5898" y="10706100"/>
            <a:ext cx="609600" cy="6096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669C803E-3E36-4AF3-B33B-41E20D6D4F3E}"/>
              </a:ext>
            </a:extLst>
          </p:cNvPr>
          <p:cNvSpPr/>
          <p:nvPr/>
        </p:nvSpPr>
        <p:spPr>
          <a:xfrm>
            <a:off x="5715000" y="1598754"/>
            <a:ext cx="4049677" cy="2355372"/>
          </a:xfrm>
          <a:prstGeom prst="wedgeRoundRectCallout">
            <a:avLst>
              <a:gd name="adj1" fmla="val -45715"/>
              <a:gd name="adj2" fmla="val 9620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</a:rPr>
              <a:t>Woa! các bạn giỏi thật đấy.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7A7C4AB-9EF9-415F-9935-FDCF620EC2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0600" y="3954126"/>
            <a:ext cx="6980574" cy="6980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822AC5-E24D-4434-A6A7-AF98B47B79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541" y="6347179"/>
            <a:ext cx="474459" cy="396521"/>
          </a:xfrm>
          <a:prstGeom prst="rect">
            <a:avLst/>
          </a:prstGeom>
          <a:ln>
            <a:solidFill>
              <a:srgbClr val="77BB54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371F3137-8487-4D28-81F5-1B6E6D92B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7314" y="7423329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BC18B373-C17A-45F3-9DE4-29658A2847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7314" y="872181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1AD605-741B-4223-AB1E-9104213670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34578" y="3152435"/>
            <a:ext cx="8971140" cy="5980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544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8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4">
            <a:extLst>
              <a:ext uri="{FF2B5EF4-FFF2-40B4-BE49-F238E27FC236}">
                <a16:creationId xmlns:a16="http://schemas.microsoft.com/office/drawing/2014/main" xmlns="" id="{AC551AFD-12D1-42B4-B32D-017CDD14E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63" y="7145467"/>
            <a:ext cx="2478882" cy="163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7">
            <a:extLst>
              <a:ext uri="{FF2B5EF4-FFF2-40B4-BE49-F238E27FC236}">
                <a16:creationId xmlns:a16="http://schemas.microsoft.com/office/drawing/2014/main" xmlns="" id="{46EB72E2-27BD-4DEE-8000-6B3C90453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418" y="9140071"/>
            <a:ext cx="607220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xmlns="" id="{E4AB6492-B991-433C-B68E-43B8E1C43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3811">
            <a:off x="526977" y="8610963"/>
            <a:ext cx="914400" cy="2438400"/>
          </a:xfrm>
          <a:prstGeom prst="rect">
            <a:avLst/>
          </a:prstGeom>
        </p:spPr>
      </p:pic>
      <p:pic>
        <p:nvPicPr>
          <p:cNvPr id="5" name="Picture 4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xmlns="" id="{9939C5CE-15C7-4EAD-92BF-2D294289A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46166">
            <a:off x="16719868" y="8510194"/>
            <a:ext cx="779060" cy="207749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9257F7E-B385-4345-ACF2-EB291E4567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20" y="8318015"/>
            <a:ext cx="4286250" cy="2096298"/>
          </a:xfrm>
          <a:prstGeom prst="rect">
            <a:avLst/>
          </a:prstGeom>
        </p:spPr>
      </p:pic>
      <p:pic>
        <p:nvPicPr>
          <p:cNvPr id="11" name="Picture 10" descr="A picture containing indoor, keyboard, desk&#10;&#10;Description automatically generated">
            <a:extLst>
              <a:ext uri="{FF2B5EF4-FFF2-40B4-BE49-F238E27FC236}">
                <a16:creationId xmlns:a16="http://schemas.microsoft.com/office/drawing/2014/main" xmlns="" id="{20F42300-7202-4DEA-9FC0-EFE0E2D14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78127" y="7510481"/>
            <a:ext cx="1143000" cy="4286250"/>
          </a:xfrm>
          <a:prstGeom prst="rect">
            <a:avLst/>
          </a:prstGeom>
        </p:spPr>
      </p:pic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48D1016-CC77-4D83-AAE1-4439EE396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744" y="8318015"/>
            <a:ext cx="4807734" cy="2096298"/>
          </a:xfrm>
          <a:prstGeom prst="rect">
            <a:avLst/>
          </a:prstGeom>
        </p:spPr>
      </p:pic>
      <p:pic>
        <p:nvPicPr>
          <p:cNvPr id="56" name="Picture 55" descr="A picture containing indoor, keyboard, desk&#10;&#10;Description automatically generated">
            <a:extLst>
              <a:ext uri="{FF2B5EF4-FFF2-40B4-BE49-F238E27FC236}">
                <a16:creationId xmlns:a16="http://schemas.microsoft.com/office/drawing/2014/main" xmlns="" id="{D8B88322-2AE1-4DF5-AF1A-A11355344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22711" y="7466741"/>
            <a:ext cx="1143000" cy="4286250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CFC82913-F1D1-419D-8055-75F7F4D461D0}"/>
              </a:ext>
            </a:extLst>
          </p:cNvPr>
          <p:cNvSpPr txBox="1"/>
          <p:nvPr/>
        </p:nvSpPr>
        <p:spPr>
          <a:xfrm>
            <a:off x="4060374" y="2019061"/>
            <a:ext cx="9864755" cy="908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8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290138D3-68B6-4B2C-A744-1EBD0D5BA8FD}"/>
              </a:ext>
            </a:extLst>
          </p:cNvPr>
          <p:cNvSpPr txBox="1"/>
          <p:nvPr/>
        </p:nvSpPr>
        <p:spPr>
          <a:xfrm>
            <a:off x="1168613" y="3330782"/>
            <a:ext cx="16357425" cy="960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13: MỘT SỐ BỘ PHẬN CỦA THỰC VẬT  ( tiết 2)</a:t>
            </a:r>
          </a:p>
        </p:txBody>
      </p:sp>
    </p:spTree>
    <p:extLst>
      <p:ext uri="{BB962C8B-B14F-4D97-AF65-F5344CB8AC3E}">
        <p14:creationId xmlns:p14="http://schemas.microsoft.com/office/powerpoint/2010/main" val="199145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E971F-2B2A-D79B-D147-8D31EC83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D72A43-3584-4A9D-BFF0-AA3636A22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425"/>
            <a:ext cx="9798078" cy="6123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4D47A3-A7CB-45A4-A2CD-100DA04AF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078" y="4126961"/>
            <a:ext cx="8165064" cy="61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057813" y="7353300"/>
            <a:ext cx="2304471" cy="2674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57200" y="8191500"/>
            <a:ext cx="2082403" cy="209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E971F-2B2A-D79B-D147-8D31EC835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3737" y="0"/>
            <a:ext cx="1441362" cy="1772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6805BD-FA6A-3530-4577-07E37B87738F}"/>
              </a:ext>
            </a:extLst>
          </p:cNvPr>
          <p:cNvSpPr txBox="1"/>
          <p:nvPr/>
        </p:nvSpPr>
        <p:spPr>
          <a:xfrm>
            <a:off x="1237625" y="648325"/>
            <a:ext cx="153626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0" i="0">
                <a:solidFill>
                  <a:srgbClr val="FF0000"/>
                </a:solidFill>
                <a:effectLst/>
                <a:latin typeface="Nunito Black" pitchFamily="2" charset="0"/>
              </a:rPr>
              <a:t>HOẠT ĐỘNG </a:t>
            </a:r>
            <a:r>
              <a:rPr lang="vi-VN" sz="4400">
                <a:solidFill>
                  <a:srgbClr val="FF0000"/>
                </a:solidFill>
                <a:latin typeface="Nunito Black" pitchFamily="2" charset="0"/>
              </a:rPr>
              <a:t>1:</a:t>
            </a:r>
            <a:endParaRPr lang="en-US" sz="44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0D1678BA-FA56-42B0-B51F-EF530169E589}"/>
              </a:ext>
            </a:extLst>
          </p:cNvPr>
          <p:cNvSpPr/>
          <p:nvPr/>
        </p:nvSpPr>
        <p:spPr>
          <a:xfrm>
            <a:off x="3404839" y="2476500"/>
            <a:ext cx="12444761" cy="2997223"/>
          </a:xfrm>
          <a:prstGeom prst="wedgeEllipseCallout">
            <a:avLst/>
          </a:prstGeom>
          <a:solidFill>
            <a:srgbClr val="EBF5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trong nhóm : </a:t>
            </a:r>
          </a:p>
          <a:p>
            <a:pPr algn="ctr"/>
            <a:r>
              <a:rPr lang="en-US" sz="4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điều con đã biết về lá cây </a:t>
            </a:r>
          </a:p>
          <a:p>
            <a:pPr algn="ctr"/>
            <a:r>
              <a:rPr lang="en-US" sz="4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đặc điểm lá cây mà con mang đi.</a:t>
            </a:r>
            <a:endParaRPr lang="vi-VN" sz="4400" b="1">
              <a:solidFill>
                <a:schemeClr val="tx1"/>
              </a:solidFill>
            </a:endParaRPr>
          </a:p>
        </p:txBody>
      </p:sp>
      <p:pic>
        <p:nvPicPr>
          <p:cNvPr id="8" name="Picture 4" descr="Tổng hợp hình ảnh icon dễ thương cực xinh cho bạn sử dụng miễn phí">
            <a:extLst>
              <a:ext uri="{FF2B5EF4-FFF2-40B4-BE49-F238E27FC236}">
                <a16:creationId xmlns:a16="http://schemas.microsoft.com/office/drawing/2014/main" xmlns="" id="{0600B492-02D2-4747-A04B-2FE2C0EAC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95" b="96163" l="3125" r="94141">
                        <a14:foregroundMark x1="30469" y1="12190" x2="48047" y2="4740"/>
                        <a14:foregroundMark x1="48047" y1="4740" x2="63281" y2="3386"/>
                        <a14:foregroundMark x1="63281" y1="3386" x2="72852" y2="16253"/>
                        <a14:foregroundMark x1="72852" y1="16253" x2="65234" y2="25056"/>
                        <a14:foregroundMark x1="65234" y1="25056" x2="54102" y2="14447"/>
                        <a14:foregroundMark x1="54102" y1="14447" x2="39844" y2="16027"/>
                        <a14:foregroundMark x1="39844" y1="16027" x2="30859" y2="9029"/>
                        <a14:foregroundMark x1="30859" y1="9029" x2="30469" y2="9029"/>
                        <a14:foregroundMark x1="47461" y1="15350" x2="36914" y2="25959"/>
                        <a14:foregroundMark x1="36914" y1="25959" x2="45117" y2="34312"/>
                        <a14:foregroundMark x1="45117" y1="34312" x2="54688" y2="28894"/>
                        <a14:foregroundMark x1="54688" y1="28894" x2="46680" y2="16027"/>
                        <a14:foregroundMark x1="46680" y1="16027" x2="43750" y2="16027"/>
                        <a14:foregroundMark x1="46094" y1="22348" x2="41016" y2="22348"/>
                        <a14:foregroundMark x1="46094" y1="20767" x2="39453" y2="29345"/>
                        <a14:foregroundMark x1="39453" y1="29345" x2="51758" y2="25959"/>
                        <a14:foregroundMark x1="51758" y1="25959" x2="43359" y2="20090"/>
                        <a14:foregroundMark x1="67578" y1="14898" x2="65625" y2="14447"/>
                        <a14:foregroundMark x1="86328" y1="9029" x2="76367" y2="23928"/>
                        <a14:foregroundMark x1="76367" y1="23928" x2="75781" y2="36343"/>
                        <a14:foregroundMark x1="75781" y1="36343" x2="87305" y2="40858"/>
                        <a14:foregroundMark x1="87305" y1="40858" x2="94141" y2="12190"/>
                        <a14:foregroundMark x1="94141" y1="12190" x2="83594" y2="10609"/>
                        <a14:foregroundMark x1="83594" y1="10609" x2="82227" y2="12190"/>
                        <a14:foregroundMark x1="13477" y1="21219" x2="1758" y2="28442"/>
                        <a14:foregroundMark x1="1758" y1="28442" x2="10156" y2="50564"/>
                        <a14:foregroundMark x1="10156" y1="50564" x2="4102" y2="60948"/>
                        <a14:foregroundMark x1="4102" y1="60948" x2="22266" y2="97968"/>
                        <a14:foregroundMark x1="22266" y1="97968" x2="33398" y2="96614"/>
                        <a14:foregroundMark x1="33398" y1="96614" x2="66211" y2="99323"/>
                        <a14:foregroundMark x1="66211" y1="99323" x2="79297" y2="94131"/>
                        <a14:foregroundMark x1="79297" y1="94131" x2="83594" y2="76975"/>
                        <a14:foregroundMark x1="83594" y1="76975" x2="83594" y2="32506"/>
                        <a14:foregroundMark x1="83594" y1="32506" x2="71875" y2="17156"/>
                        <a14:foregroundMark x1="71875" y1="17156" x2="53711" y2="7901"/>
                        <a14:foregroundMark x1="53711" y1="7901" x2="18750" y2="6095"/>
                        <a14:foregroundMark x1="18750" y1="6095" x2="11328" y2="23928"/>
                        <a14:foregroundMark x1="8984" y1="51919" x2="1953" y2="62980"/>
                        <a14:foregroundMark x1="1953" y1="62980" x2="15430" y2="94808"/>
                        <a14:foregroundMark x1="15430" y1="94808" x2="35352" y2="88036"/>
                        <a14:foregroundMark x1="35352" y1="88036" x2="28320" y2="96388"/>
                        <a14:foregroundMark x1="28320" y1="96388" x2="21875" y2="96163"/>
                        <a14:foregroundMark x1="9375" y1="53499" x2="3125" y2="52370"/>
                        <a14:foregroundMark x1="65625" y1="14898" x2="66797" y2="27540"/>
                        <a14:foregroundMark x1="66797" y1="27540" x2="71094" y2="17607"/>
                        <a14:foregroundMark x1="88477" y1="7901" x2="75391" y2="25508"/>
                        <a14:foregroundMark x1="75391" y1="25508" x2="83789" y2="32957"/>
                        <a14:foregroundMark x1="83789" y1="32957" x2="93750" y2="21670"/>
                        <a14:foregroundMark x1="93750" y1="21670" x2="88086" y2="8578"/>
                        <a14:foregroundMark x1="88086" y1="8578" x2="85742" y2="8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69" y="5422613"/>
            <a:ext cx="312640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E971F-2B2A-D79B-D147-8D31EC83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6083"/>
            <a:ext cx="1127544" cy="1386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6805BD-FA6A-3530-4577-07E37B87738F}"/>
              </a:ext>
            </a:extLst>
          </p:cNvPr>
          <p:cNvSpPr txBox="1"/>
          <p:nvPr/>
        </p:nvSpPr>
        <p:spPr>
          <a:xfrm>
            <a:off x="1151705" y="386910"/>
            <a:ext cx="4445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FF0000"/>
                </a:solidFill>
                <a:latin typeface="Nunito Black" pitchFamily="2" charset="0"/>
              </a:rPr>
              <a:t>HOẠT ĐỘNG 1: 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D137C8-5197-9925-AD17-5DFDEB359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641"/>
          <a:stretch/>
        </p:blipFill>
        <p:spPr>
          <a:xfrm>
            <a:off x="542924" y="2030551"/>
            <a:ext cx="5784057" cy="3078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D6341C-75E7-197D-3427-D9B1D565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27"/>
          <a:stretch/>
        </p:blipFill>
        <p:spPr>
          <a:xfrm>
            <a:off x="6387198" y="1872705"/>
            <a:ext cx="4381766" cy="2647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E16CA19-13AF-C85E-CCEC-0BF276BAA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782" y="1257300"/>
            <a:ext cx="2797700" cy="3717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43C5889-A67B-7E0F-D6E6-42B6D76C8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5151" y="1257300"/>
            <a:ext cx="2341513" cy="3632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5424B2E-B553-D13F-2A88-E2F08466E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7019" y="4520111"/>
            <a:ext cx="3545586" cy="24891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6091AC3-8B90-4529-1381-835BD42BF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0277" y="4553850"/>
            <a:ext cx="1909909" cy="26143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5496927-27F0-A2C2-4E36-FE1697F96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00123" y="4329505"/>
            <a:ext cx="1909909" cy="2888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40B6726-BA67-B765-1842-C3A3A6E5B3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4117" y="7430224"/>
            <a:ext cx="3627927" cy="2647406"/>
          </a:xfrm>
          <a:prstGeom prst="snip1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2020FF5-9362-0304-F022-714541EAB8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46503" y="7243736"/>
            <a:ext cx="2966458" cy="276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8E33EEA-5A34-99CB-90AF-1226441FD5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3911" y="7178285"/>
            <a:ext cx="2023348" cy="28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44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F87246-2C0C-4686-BF07-692F4C61F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7"/>
          <a:stretch/>
        </p:blipFill>
        <p:spPr>
          <a:xfrm>
            <a:off x="1151699" y="5384136"/>
            <a:ext cx="6194039" cy="4173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5831ED-D810-4580-B003-3B7912A32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19"/>
          <a:stretch/>
        </p:blipFill>
        <p:spPr>
          <a:xfrm>
            <a:off x="9227089" y="647700"/>
            <a:ext cx="6194039" cy="5647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42771D-B257-4438-B279-CED8618236E4}"/>
              </a:ext>
            </a:extLst>
          </p:cNvPr>
          <p:cNvSpPr txBox="1"/>
          <p:nvPr/>
        </p:nvSpPr>
        <p:spPr>
          <a:xfrm>
            <a:off x="2974171" y="4508672"/>
            <a:ext cx="2549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</a:rPr>
              <a:t>Mùa xuân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C70AC9-A7D2-45B4-BABD-75517913F963}"/>
              </a:ext>
            </a:extLst>
          </p:cNvPr>
          <p:cNvSpPr txBox="1"/>
          <p:nvPr/>
        </p:nvSpPr>
        <p:spPr>
          <a:xfrm>
            <a:off x="3572092" y="9653009"/>
            <a:ext cx="1951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</a:rPr>
              <a:t>Mùa hè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EEBCF3-ED69-4CF7-B483-BE04B2792E2F}"/>
              </a:ext>
            </a:extLst>
          </p:cNvPr>
          <p:cNvSpPr txBox="1"/>
          <p:nvPr/>
        </p:nvSpPr>
        <p:spPr>
          <a:xfrm>
            <a:off x="10515600" y="6438900"/>
            <a:ext cx="2981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Mùa thu, đông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FFA161-BAC8-40B0-8ADF-CA1ECF45BB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285"/>
          <a:stretch/>
        </p:blipFill>
        <p:spPr>
          <a:xfrm>
            <a:off x="1026629" y="42261"/>
            <a:ext cx="6278938" cy="4462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9036353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7213</TotalTime>
  <Words>432</Words>
  <Application>Microsoft Office PowerPoint</Application>
  <PresentationFormat>Custom</PresentationFormat>
  <Paragraphs>68</Paragraphs>
  <Slides>27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Arial</vt:lpstr>
      <vt:lpstr>Tw Cen MT</vt:lpstr>
      <vt:lpstr>Fira Sans Extra Condensed</vt:lpstr>
      <vt:lpstr>Nunito</vt:lpstr>
      <vt:lpstr>Calibri</vt:lpstr>
      <vt:lpstr>Tahoma</vt:lpstr>
      <vt:lpstr>等线</vt:lpstr>
      <vt:lpstr>宋体</vt:lpstr>
      <vt:lpstr>Maven Pro</vt:lpstr>
      <vt:lpstr>Times New Roman</vt:lpstr>
      <vt:lpstr>Nunito Black</vt:lpstr>
      <vt:lpstr>Calibri Light</vt:lpstr>
      <vt:lpstr>Tw Cen MT Condensed</vt:lpstr>
      <vt:lpstr>Raleway SemiBold</vt:lpstr>
      <vt:lpstr>Gloria Hallelujah</vt:lpstr>
      <vt:lpstr>Wingdings 3</vt:lpstr>
      <vt:lpstr>Team Building Class for Elementary by Slidesgo</vt:lpstr>
      <vt:lpstr>Office Theme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... ngày ... tháng ... năm ....</dc:title>
  <dc:creator>Thom c1lx</dc:creator>
  <cp:lastModifiedBy>Admin</cp:lastModifiedBy>
  <cp:revision>85</cp:revision>
  <dcterms:created xsi:type="dcterms:W3CDTF">2006-08-16T00:00:00Z</dcterms:created>
  <dcterms:modified xsi:type="dcterms:W3CDTF">2024-05-04T08:18:57Z</dcterms:modified>
  <dc:identifier>DAFIU7D8U4I</dc:identifier>
</cp:coreProperties>
</file>