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image9.jpg" ContentType="image/png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57" r:id="rId4"/>
    <p:sldId id="270" r:id="rId5"/>
    <p:sldId id="271" r:id="rId6"/>
    <p:sldId id="272" r:id="rId7"/>
    <p:sldId id="261" r:id="rId8"/>
    <p:sldId id="262" r:id="rId9"/>
    <p:sldId id="263" r:id="rId10"/>
    <p:sldId id="264" r:id="rId11"/>
    <p:sldId id="269" r:id="rId12"/>
    <p:sldId id="265" r:id="rId13"/>
    <p:sldId id="266" r:id="rId14"/>
    <p:sldId id="26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3-11-03T01:29:10.7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6672 9302 0</inkml:trace>
  <inkml:trace contextRef="#ctx0" brushRef="#br0" timeOffset="3792.2169">20538 9302 0</inkml:trace>
  <inkml:trace contextRef="#ctx0" brushRef="#br0" timeOffset="4528.259">27260 9277 0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2D2BF-73B8-4473-BE8E-64803BB060B7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F87B2-236A-43F7-8309-696CF7367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5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5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9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1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0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9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9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7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F87B2-236A-43F7-8309-696CF7367D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6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B8CC5-503D-4205-B837-431B0C0FAEC5}" type="datetimeFigureOut">
              <a:rPr lang="en-US" smtClean="0"/>
              <a:t>04/05/2024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E727-9978-4F53-9BD4-CAD48753E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8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6.emf"/><Relationship Id="rId5" Type="http://schemas.openxmlformats.org/officeDocument/2006/relationships/image" Target="../media/image4.jpg"/><Relationship Id="rId10" Type="http://schemas.openxmlformats.org/officeDocument/2006/relationships/customXml" Target="../ink/ink1.xml"/><Relationship Id="rId4" Type="http://schemas.openxmlformats.org/officeDocument/2006/relationships/image" Target="../media/image3.jp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4"/>
            <a:ext cx="12192000" cy="684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1082" y="450761"/>
            <a:ext cx="888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KHUYẾN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7183" y="1570842"/>
            <a:ext cx="9554817" cy="440792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THẦY CÔ VỀ DỰ HỘI THI GIÁO VIÊN DẠY GIỎI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3B</a:t>
            </a:r>
          </a:p>
          <a:p>
            <a:pPr algn="ctr"/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0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5864" y="568697"/>
            <a:ext cx="10127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5864" y="1291282"/>
            <a:ext cx="8305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5864" y="2013867"/>
            <a:ext cx="10127088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3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106" y="504303"/>
            <a:ext cx="10423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05" y="1027523"/>
            <a:ext cx="10423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05" y="2055046"/>
            <a:ext cx="10423301" cy="4307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1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6688" y="1955963"/>
            <a:ext cx="6671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97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6319234" cy="3518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18080"/>
            <a:ext cx="6319233" cy="33399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7822" y="3493394"/>
            <a:ext cx="5864178" cy="33458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233" y="3499833"/>
            <a:ext cx="5881355" cy="33270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589" y="3518079"/>
            <a:ext cx="6319233" cy="3321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19234" y="-18781"/>
            <a:ext cx="5872766" cy="349339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/Sai?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9233" y="-10732"/>
            <a:ext cx="5872767" cy="350412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319234" cy="35180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4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538" y="621700"/>
            <a:ext cx="11370365" cy="408282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 ƠN CÁC THẦY,CÁC CÔ VÀ TOÀN THỂ LỚP 3A THÂN YÊU</a:t>
            </a:r>
            <a:endParaRPr lang="en-US" sz="5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9824" y="1656522"/>
            <a:ext cx="634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8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-Đến-Trường-Nhóm-Hoa-Tay-Nhạc-Thiếu-Nhi-Sôi-Động-Remix_1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2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99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741" y="695459"/>
            <a:ext cx="817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SẠCH HAY CHƯA SẠCH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57" y="3980175"/>
            <a:ext cx="2762988" cy="2877825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3" y="190416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31" y="1932739"/>
            <a:ext cx="2143125" cy="214312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23" y="1921319"/>
            <a:ext cx="2143125" cy="2143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0776" y="3893213"/>
            <a:ext cx="5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430330" y="3893213"/>
            <a:ext cx="5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1611" y="3885321"/>
            <a:ext cx="5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2401920" y="3339720"/>
              <a:ext cx="741204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2560" y="3330360"/>
                <a:ext cx="7430760" cy="28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445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244699" y="6246254"/>
            <a:ext cx="1378039" cy="6117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0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244699" y="6246254"/>
            <a:ext cx="1378039" cy="6117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8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244699" y="6246254"/>
            <a:ext cx="1378039" cy="6117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4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386" y="1107583"/>
            <a:ext cx="6027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0331" y="1630803"/>
            <a:ext cx="351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1386" y="2215166"/>
            <a:ext cx="60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5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2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5313" y="1107583"/>
            <a:ext cx="9556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9859" y="1893194"/>
            <a:ext cx="940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859" y="2417195"/>
            <a:ext cx="9028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236371" y="2940415"/>
            <a:ext cx="4700790" cy="2752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6086260" y="2940415"/>
            <a:ext cx="4329950" cy="2752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7862050" y="1"/>
            <a:ext cx="4329950" cy="3564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7862050" y="3472070"/>
            <a:ext cx="4329950" cy="33859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8226" y="1035908"/>
            <a:ext cx="6096000" cy="47861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Hình 1: Một số bạn đang nhặt rác. Hai bạn đang cho rác vào thùng rác ở sân trường.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Tác dụng: Giữ sạch sân trường.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GV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hót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320AE43-3F77-437E-A824-6BB0310BDD58}"/>
  <p:tag name="ISPRING_RESOURCE_FOLDER" val="C:\Users\Administrator\Desktop\THAOGIANG\"/>
  <p:tag name="ISPRING_PRESENTATION_PATH" val="C:\Users\Administrator\Desktop\THAOGIANG.pptx"/>
  <p:tag name="ISPRING_PROJECT_VERSION" val="9"/>
  <p:tag name="ISPRING_PROJECT_FOLDER_UPDATED" val="1"/>
  <p:tag name="ISPRING_SCREEN_RECS_UPDATED" val="C:\Users\Administrator\Desktop\THAOGIANG\"/>
  <p:tag name="ISPRING_PRESENTATION_INFO_2" val="&lt;?xml version=&quot;1.0&quot; encoding=&quot;UTF-8&quot; standalone=&quot;no&quot; ?&gt;&#10;&lt;presentation2&gt;&#10;&#10;  &lt;slides&gt;&#10;    &lt;slide id=&quot;{7CD131F0-064F-4E76-8990-4162DE5750C7}&quot; pptId=&quot;256&quot;/&gt;&#10;    &lt;slide id=&quot;{0C1690F8-CA8F-4CD1-B586-030CCD9C9823}&quot; pptId=&quot;268&quot;/&gt;&#10;    &lt;slide id=&quot;{BDF6721F-4BDF-4DF8-A777-47CCFB0BF140}&quot; pptId=&quot;257&quot;/&gt;&#10;    &lt;slide id=&quot;{5D310C87-3DA1-41A2-9246-1810BD493C8E}&quot; pptId=&quot;270&quot;/&gt;&#10;    &lt;slide id=&quot;{5CD9A033-1272-4D30-AC92-8D2C052AE823}&quot; pptId=&quot;271&quot;/&gt;&#10;    &lt;slide id=&quot;{58F3AEB6-1424-4A60-9183-4480C1101AB3}&quot; pptId=&quot;272&quot;/&gt;&#10;    &lt;slide id=&quot;{DBC91EE1-91FF-413B-8B1D-276A89DFBE8B}&quot; pptId=&quot;261&quot;/&gt;&#10;    &lt;slide id=&quot;{8DDCCE78-5F80-413A-A182-408DF2C1C53D}&quot; pptId=&quot;262&quot;/&gt;&#10;    &lt;slide id=&quot;{4BCA4576-7497-498B-8781-701483CD5103}&quot; pptId=&quot;263&quot;/&gt;&#10;    &lt;slide id=&quot;{46CC6126-9796-4852-94FB-3CE7248AB1FD}&quot; pptId=&quot;264&quot;/&gt;&#10;    &lt;slide id=&quot;{67108CC1-3D75-461B-A647-366C269D650D}&quot; pptId=&quot;269&quot;/&gt;&#10;    &lt;slide id=&quot;{7155B356-24D2-499B-A47F-4484DEDB3D30}&quot; pptId=&quot;265&quot;/&gt;&#10;    &lt;slide id=&quot;{AEE462B3-D56A-434C-BF2E-2E2795F4FD15}&quot; pptId=&quot;266&quot;/&gt;&#10;    &lt;slide id=&quot;{5603523D-8326-4F5C-813F-8C8D8FA963BE}&quot; pptId=&quot;267&quot;/&gt;&#10;  &lt;/slides&gt;&#10;&#10;  &lt;narration&gt;&#10;    &lt;audioTracks&gt;&#10;      &lt;audioTrack muted=&quot;false&quot; name=&quot; Âm thanh  1&quot; resource=&quot;042f56df&quot; slideId=&quot;{7CD131F0-064F-4E76-8990-4162DE5750C7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BCA4576-7497-498B-8781-701483CD5103}"/>
  <p:tag name="GENSWF_ADVANCE_TIME" val="5"/>
  <p:tag name="TIMING" val="|0.001|0.5|0.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6CC6126-9796-4852-94FB-3CE7248AB1FD}"/>
  <p:tag name="GENSWF_ADVANCE_TIME" val="5"/>
  <p:tag name="TIMING" val="|0.001|0.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7108CC1-3D75-461B-A647-366C269D650D}"/>
  <p:tag name="GENSWF_ADVANCE_TIME" val="5"/>
  <p:tag name="TIMING" val="|0.001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55B356-24D2-499B-A47F-4484DEDB3D30}"/>
  <p:tag name="GENSWF_ADVANCE_TIME" val="5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EE462B3-D56A-434C-BF2E-2E2795F4FD15}"/>
  <p:tag name="GENSWF_ADVANCE_TIME" val="5"/>
  <p:tag name="TIMING" val="|0.001|0.5|0.5|0.5|0.5|0.5|0.5|0.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603523D-8326-4F5C-813F-8C8D8FA963BE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CD131F0-064F-4E76-8990-4162DE5750C7}"/>
  <p:tag name="GENSWF_ADVANCE_TIME" val="28.582"/>
  <p:tag name="TIMING" val="|28.58|0.001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C1690F8-CA8F-4CD1-B586-030CCD9C9823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DF6721F-4BDF-4DF8-A777-47CCFB0BF140}"/>
  <p:tag name="GENSWF_ADVANCE_TIME" val="5"/>
  <p:tag name="TIMING" val="|0.001|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D310C87-3DA1-41A2-9246-1810BD493C8E}"/>
  <p:tag name="GENSWF_ADVANCE_TIME" val="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D9A033-1272-4D30-AC92-8D2C052AE823}"/>
  <p:tag name="GENSWF_ADVANCE_TIME" val="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8F3AEB6-1424-4A60-9183-4480C1101AB3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BC91EE1-91FF-413B-8B1D-276A89DFBE8B}"/>
  <p:tag name="GENSWF_ADVANCE_TIME" val="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DDCCE78-5F80-413A-A182-408DF2C1C53D}"/>
  <p:tag name="GENSWF_ADVANCE_TIME" val="5"/>
  <p:tag name="TIMING" val="|0.001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355</Words>
  <Application>Microsoft Office PowerPoint</Application>
  <PresentationFormat>Custom</PresentationFormat>
  <Paragraphs>55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2023-10-31T08:25:18Z</dcterms:created>
  <dcterms:modified xsi:type="dcterms:W3CDTF">2024-05-04T08:16:10Z</dcterms:modified>
</cp:coreProperties>
</file>