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1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2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4.xml" ContentType="application/vnd.openxmlformats-officedocument.presentationml.notesSlide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5.xml" ContentType="application/vnd.openxmlformats-officedocument.presentationml.notesSlide+xml"/>
  <Override PartName="/ppt/media/media4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9" r:id="rId2"/>
    <p:sldMasterId id="2147483737" r:id="rId3"/>
    <p:sldMasterId id="2147483792" r:id="rId4"/>
    <p:sldMasterId id="2147483801" r:id="rId5"/>
    <p:sldMasterId id="2147483820" r:id="rId6"/>
    <p:sldMasterId id="2147483839" r:id="rId7"/>
    <p:sldMasterId id="2147483858" r:id="rId8"/>
    <p:sldMasterId id="2147483877" r:id="rId9"/>
    <p:sldMasterId id="2147483896" r:id="rId10"/>
    <p:sldMasterId id="2147483915" r:id="rId11"/>
    <p:sldMasterId id="2147483924" r:id="rId12"/>
    <p:sldMasterId id="2147483935" r:id="rId13"/>
  </p:sldMasterIdLst>
  <p:notesMasterIdLst>
    <p:notesMasterId r:id="rId44"/>
  </p:notesMasterIdLst>
  <p:sldIdLst>
    <p:sldId id="2007577244" r:id="rId14"/>
    <p:sldId id="2007577243" r:id="rId15"/>
    <p:sldId id="2007577205" r:id="rId16"/>
    <p:sldId id="2007577206" r:id="rId17"/>
    <p:sldId id="2007577207" r:id="rId18"/>
    <p:sldId id="2007577208" r:id="rId19"/>
    <p:sldId id="2007577209" r:id="rId20"/>
    <p:sldId id="2007577210" r:id="rId21"/>
    <p:sldId id="2007577211" r:id="rId22"/>
    <p:sldId id="2007577241" r:id="rId23"/>
    <p:sldId id="2007577213" r:id="rId24"/>
    <p:sldId id="2007577214" r:id="rId25"/>
    <p:sldId id="2007577215" r:id="rId26"/>
    <p:sldId id="2007577216" r:id="rId27"/>
    <p:sldId id="2007577240" r:id="rId28"/>
    <p:sldId id="2007577217" r:id="rId29"/>
    <p:sldId id="2007577218" r:id="rId30"/>
    <p:sldId id="2007577219" r:id="rId31"/>
    <p:sldId id="2007577220" r:id="rId32"/>
    <p:sldId id="2007577246" r:id="rId33"/>
    <p:sldId id="2007577225" r:id="rId34"/>
    <p:sldId id="2007577234" r:id="rId35"/>
    <p:sldId id="2007577235" r:id="rId36"/>
    <p:sldId id="2007577236" r:id="rId37"/>
    <p:sldId id="2007577237" r:id="rId38"/>
    <p:sldId id="2007577238" r:id="rId39"/>
    <p:sldId id="2007577239" r:id="rId40"/>
    <p:sldId id="281" r:id="rId41"/>
    <p:sldId id="2007577247" r:id="rId42"/>
    <p:sldId id="2007577245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FF99"/>
    <a:srgbClr val="000066"/>
    <a:srgbClr val="CC99FF"/>
    <a:srgbClr val="33CCFF"/>
    <a:srgbClr val="0099FF"/>
    <a:srgbClr val="0099CC"/>
    <a:srgbClr val="99FF66"/>
    <a:srgbClr val="00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7336" autoAdjust="0"/>
  </p:normalViewPr>
  <p:slideViewPr>
    <p:cSldViewPr snapToGrid="0">
      <p:cViewPr varScale="1">
        <p:scale>
          <a:sx n="72" d="100"/>
          <a:sy n="72" d="100"/>
        </p:scale>
        <p:origin x="-888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277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D2C623-2FBB-4BBC-8FDB-01828E7BDD98}" type="slidenum">
              <a:rPr lang="en-US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5538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457200" eaLnBrk="0" hangingPunct="0"/>
            <a:fld id="{E4C2C28D-9486-4806-960A-7501C8A9E2A3}" type="datetime2">
              <a:rPr lang="vi-VN" sz="1200">
                <a:solidFill>
                  <a:prstClr val="black"/>
                </a:solidFill>
                <a:latin typeface="Times New Roman" pitchFamily="18" charset="0"/>
                <a:cs typeface="Arial"/>
                <a:sym typeface="Arial"/>
              </a:rPr>
              <a:pPr algn="r" defTabSz="457200" eaLnBrk="0" hangingPunct="0"/>
              <a:t>Thứ Bảy, 04 Tháng Năm 2024</a:t>
            </a:fld>
            <a:endParaRPr lang="vi-VN" sz="1200">
              <a:solidFill>
                <a:prstClr val="black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16</a:t>
            </a:fld>
            <a:endParaRPr lang="en-US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17</a:t>
            </a:fld>
            <a:endParaRPr lang="en-US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050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19</a:t>
            </a:fld>
            <a:endParaRPr lang="en-US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66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20</a:t>
            </a:fld>
            <a:endParaRPr lang="en-US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66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0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5/4/2024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9345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BB5C2-59A8-4325-977A-F885F797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C3882F-33B0-410B-9546-6135B2B1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C13B1A-DF2B-4C33-9BDE-74348073E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DC10BA-C621-4EA0-9019-054EF54CE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EEA298-46E4-4BEA-B5DC-E77CBBD73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964604-4272-4098-9EA3-C6DD0400A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DBAC24-EAF6-4477-A37A-B23AA6D0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9CF680-F09B-4F6E-8D21-5F983106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770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A822F-699A-4A5C-9942-C12467C2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F6548B-5E22-47E4-A64F-7C22C8A4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2D3BE6-0D4B-47F6-93ED-8083E0CA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A77E54-2898-4796-927F-261D0AFA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191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C791BE-C8CC-4C34-A8A1-F9D28AC4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8A1E86-F790-48FA-819C-922F2AB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77AA88-E6BE-45DB-B3F6-B589DE04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507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77963-C723-4F38-A392-E4D1BED5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6F2362-63E0-417C-980C-7C85B1C8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5379EF-4472-4012-A13E-44A9B9439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34D32A-0A66-48F7-8142-1395801B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E3B883-D15B-428D-9B68-B7D3F6CB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F63E5E-A4B4-495E-85D6-61B434CE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012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58E53-123E-47B1-A820-55BC9F6C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9D9654-00E9-42B7-BCF7-C6F3B780C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1BB713-22C9-4DDC-A23E-1F2792570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47B4A4-B5CA-45F5-8AB2-C5ECB7D6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69C266-C60B-44CD-8B3C-042FACD2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17457D-9E47-4433-99C1-831BCC5F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681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F58E0-6F2B-461B-B31A-53A4556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23DB3-58A0-42EF-9FC8-A908FB1EB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3540CD-4B4D-40C4-9C27-87760BFE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409514-2CC4-40F3-8A11-5CB3AFA5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AC37A7-8182-40F4-AAF1-A75A1B9D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204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3A38C0A-1D1A-49DA-BE06-74CF136DD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FD9A0E-59AA-4889-A29D-4DB5D5546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6DB85E-6DCE-40DB-AB89-8F32C7EF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6E5182-1669-4B52-A30E-47313F00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975106-CF72-423B-9C74-67614CD9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785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3D46434E-3923-4ABB-B0D5-D75D315B97E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xmlns="" id="{8E59DCAA-BD92-45F4-AA1A-45C2F74B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xmlns="" id="{F6460645-29E4-4D4A-85E7-055E9E96198E}"/>
                </a:ext>
              </a:extLst>
            </p:cNvPr>
            <p:cNvSpPr/>
            <p:nvPr/>
          </p:nvSpPr>
          <p:spPr>
            <a:xfrm>
              <a:off x="8447709" y="3570357"/>
              <a:ext cx="2276061" cy="2286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7585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5251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CA41749-B0FA-4137-98C6-E5611C94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E0C8C399-677F-4A69-9CDF-5AD07D696707}"/>
              </a:ext>
            </a:extLst>
          </p:cNvPr>
          <p:cNvGrpSpPr/>
          <p:nvPr userDrawn="1"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4" name="矩形 2">
              <a:extLst>
                <a:ext uri="{FF2B5EF4-FFF2-40B4-BE49-F238E27FC236}">
                  <a16:creationId xmlns:a16="http://schemas.microsoft.com/office/drawing/2014/main" xmlns="" id="{E6196C58-822A-418B-AA96-C3FC7F7712A1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xmlns="" id="{3B05F50B-E040-46CE-BDF8-0B78F1518EC1}"/>
                </a:ext>
              </a:extLst>
            </p:cNvPr>
            <p:cNvGrpSpPr/>
            <p:nvPr/>
          </p:nvGrpSpPr>
          <p:grpSpPr>
            <a:xfrm flipH="1">
              <a:off x="5160789" y="4430611"/>
              <a:ext cx="7021357" cy="2502976"/>
              <a:chOff x="0" y="4611187"/>
              <a:chExt cx="6302768" cy="2246813"/>
            </a:xfrm>
          </p:grpSpPr>
          <p:sp>
            <p:nvSpPr>
              <p:cNvPr id="9" name="任意多边形 57">
                <a:extLst>
                  <a:ext uri="{FF2B5EF4-FFF2-40B4-BE49-F238E27FC236}">
                    <a16:creationId xmlns:a16="http://schemas.microsoft.com/office/drawing/2014/main" xmlns="" id="{68ABAFAA-B6AA-4E96-A5BB-5EDC00A94D41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outerShdw blurRad="203200" dist="63500" dir="18900000" algn="bl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任意多边形 58">
                <a:extLst>
                  <a:ext uri="{FF2B5EF4-FFF2-40B4-BE49-F238E27FC236}">
                    <a16:creationId xmlns:a16="http://schemas.microsoft.com/office/drawing/2014/main" xmlns="" id="{0211ADAE-F100-49BE-990B-E3C2B12E91C6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4">
              <a:extLst>
                <a:ext uri="{FF2B5EF4-FFF2-40B4-BE49-F238E27FC236}">
                  <a16:creationId xmlns:a16="http://schemas.microsoft.com/office/drawing/2014/main" xmlns="" id="{AE09444A-1F0D-43C3-9974-26099D1B773F}"/>
                </a:ext>
              </a:extLst>
            </p:cNvPr>
            <p:cNvGrpSpPr/>
            <p:nvPr/>
          </p:nvGrpSpPr>
          <p:grpSpPr>
            <a:xfrm>
              <a:off x="191082" y="158683"/>
              <a:ext cx="2950120" cy="2012084"/>
              <a:chOff x="307728" y="112088"/>
              <a:chExt cx="3456554" cy="2357490"/>
            </a:xfrm>
          </p:grpSpPr>
          <p:sp>
            <p:nvSpPr>
              <p:cNvPr id="7" name="任意多边形 133">
                <a:extLst>
                  <a:ext uri="{FF2B5EF4-FFF2-40B4-BE49-F238E27FC236}">
                    <a16:creationId xmlns:a16="http://schemas.microsoft.com/office/drawing/2014/main" xmlns="" id="{282AE17A-DC2E-417F-A1B8-C104C45D29A2}"/>
                  </a:ext>
                </a:extLst>
              </p:cNvPr>
              <p:cNvSpPr/>
              <p:nvPr/>
            </p:nvSpPr>
            <p:spPr>
              <a:xfrm flipH="1">
                <a:off x="307728" y="336811"/>
                <a:ext cx="3456554" cy="213276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8" name="图片 6">
                <a:extLst>
                  <a:ext uri="{FF2B5EF4-FFF2-40B4-BE49-F238E27FC236}">
                    <a16:creationId xmlns:a16="http://schemas.microsoft.com/office/drawing/2014/main" xmlns="" id="{D48BF98C-6888-4F1D-88A9-888718C28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44535">
                <a:off x="2752784" y="112088"/>
                <a:ext cx="991973" cy="14597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469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5/4/2024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2140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5">
            <a:extLst>
              <a:ext uri="{FF2B5EF4-FFF2-40B4-BE49-F238E27FC236}">
                <a16:creationId xmlns:a16="http://schemas.microsoft.com/office/drawing/2014/main" xmlns="" id="{8D1F3EED-778B-4D75-9980-876E824FC0AB}"/>
              </a:ext>
            </a:extLst>
          </p:cNvPr>
          <p:cNvGrpSpPr/>
          <p:nvPr userDrawn="1"/>
        </p:nvGrpSpPr>
        <p:grpSpPr>
          <a:xfrm>
            <a:off x="0" y="-29103"/>
            <a:ext cx="12192000" cy="6950242"/>
            <a:chOff x="0" y="0"/>
            <a:chExt cx="12192000" cy="6950242"/>
          </a:xfrm>
        </p:grpSpPr>
        <p:sp>
          <p:nvSpPr>
            <p:cNvPr id="4" name="矩形 76">
              <a:extLst>
                <a:ext uri="{FF2B5EF4-FFF2-40B4-BE49-F238E27FC236}">
                  <a16:creationId xmlns:a16="http://schemas.microsoft.com/office/drawing/2014/main" xmlns="" id="{B5A24FDB-837F-4E97-B6AD-F1C78F2BA5A5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77">
              <a:extLst>
                <a:ext uri="{FF2B5EF4-FFF2-40B4-BE49-F238E27FC236}">
                  <a16:creationId xmlns:a16="http://schemas.microsoft.com/office/drawing/2014/main" xmlns="" id="{9610A1EE-D284-46D0-BA1F-570FCDB92E2A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" name="任意多边形 34">
                <a:extLst>
                  <a:ext uri="{FF2B5EF4-FFF2-40B4-BE49-F238E27FC236}">
                    <a16:creationId xmlns:a16="http://schemas.microsoft.com/office/drawing/2014/main" xmlns="" id="{B8DBC3E5-158B-4474-9050-370995005A3E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任意多边形 35">
                <a:extLst>
                  <a:ext uri="{FF2B5EF4-FFF2-40B4-BE49-F238E27FC236}">
                    <a16:creationId xmlns:a16="http://schemas.microsoft.com/office/drawing/2014/main" xmlns="" id="{AD565727-704B-4D01-9403-D47C04EC5BB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39BA4535-0912-4536-959C-B705DAFA3C3C}"/>
              </a:ext>
            </a:extLst>
          </p:cNvPr>
          <p:cNvSpPr/>
          <p:nvPr userDrawn="1"/>
        </p:nvSpPr>
        <p:spPr>
          <a:xfrm>
            <a:off x="602347" y="-566837"/>
            <a:ext cx="109873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Design by: Nguyễn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Thị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Tuyết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Nga – TH Mai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Động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- 0964298488</a:t>
            </a:r>
            <a:endParaRPr lang="vi-VN" sz="28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241952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9">
            <a:extLst>
              <a:ext uri="{FF2B5EF4-FFF2-40B4-BE49-F238E27FC236}">
                <a16:creationId xmlns:a16="http://schemas.microsoft.com/office/drawing/2014/main" xmlns="" id="{67403A89-1277-4339-B083-5D1FF4B8E58E}"/>
              </a:ext>
            </a:extLst>
          </p:cNvPr>
          <p:cNvGrpSpPr/>
          <p:nvPr userDrawn="1"/>
        </p:nvGrpSpPr>
        <p:grpSpPr>
          <a:xfrm>
            <a:off x="0" y="0"/>
            <a:ext cx="12192000" cy="7497045"/>
            <a:chOff x="0" y="0"/>
            <a:chExt cx="12192000" cy="7497045"/>
          </a:xfrm>
        </p:grpSpPr>
        <p:sp>
          <p:nvSpPr>
            <p:cNvPr id="4" name="矩形 15">
              <a:extLst>
                <a:ext uri="{FF2B5EF4-FFF2-40B4-BE49-F238E27FC236}">
                  <a16:creationId xmlns:a16="http://schemas.microsoft.com/office/drawing/2014/main" xmlns="" id="{33807DEE-0D4D-4F38-8EEB-58CCC81213D9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矩形 1">
              <a:extLst>
                <a:ext uri="{FF2B5EF4-FFF2-40B4-BE49-F238E27FC236}">
                  <a16:creationId xmlns:a16="http://schemas.microsoft.com/office/drawing/2014/main" xmlns="" id="{BE4A6880-BA97-4F3B-9980-1F96CC480D21}"/>
                </a:ext>
              </a:extLst>
            </p:cNvPr>
            <p:cNvSpPr/>
            <p:nvPr/>
          </p:nvSpPr>
          <p:spPr>
            <a:xfrm>
              <a:off x="0" y="12700"/>
              <a:ext cx="5604095" cy="6937542"/>
            </a:xfrm>
            <a:prstGeom prst="rect">
              <a:avLst/>
            </a:prstGeom>
            <a:solidFill>
              <a:srgbClr val="0F6F6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 35">
              <a:extLst>
                <a:ext uri="{FF2B5EF4-FFF2-40B4-BE49-F238E27FC236}">
                  <a16:creationId xmlns:a16="http://schemas.microsoft.com/office/drawing/2014/main" xmlns="" id="{FB31BAE5-883B-4798-A88A-C82F87F908E1}"/>
                </a:ext>
              </a:extLst>
            </p:cNvPr>
            <p:cNvSpPr/>
            <p:nvPr/>
          </p:nvSpPr>
          <p:spPr>
            <a:xfrm>
              <a:off x="0" y="4836477"/>
              <a:ext cx="12191999" cy="2660568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8941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1">
            <a:extLst>
              <a:ext uri="{FF2B5EF4-FFF2-40B4-BE49-F238E27FC236}">
                <a16:creationId xmlns:a16="http://schemas.microsoft.com/office/drawing/2014/main" xmlns="" id="{BD11733B-DCE9-4DEF-8B5A-3246FADA941E}"/>
              </a:ext>
            </a:extLst>
          </p:cNvPr>
          <p:cNvSpPr/>
          <p:nvPr userDrawn="1"/>
        </p:nvSpPr>
        <p:spPr>
          <a:xfrm>
            <a:off x="0" y="-92242"/>
            <a:ext cx="12192000" cy="6950242"/>
          </a:xfrm>
          <a:prstGeom prst="rect">
            <a:avLst/>
          </a:prstGeom>
          <a:solidFill>
            <a:srgbClr val="7DD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96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E2F0E82-8642-4A9D-8863-6C0F8824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8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76BB36-18F5-42E9-8136-688DFDB8F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87C04C-4321-4F2F-98B8-03490039F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B0FACE-3B51-4D4C-A501-DFDD196F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55ABC-2E0C-4B72-9DE9-1F0878B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6486E-CF0C-4F7C-B86B-48F95580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901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AC8A3-E356-45DD-95FD-F59DC793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C1578B-4B96-428F-A8CE-9E91A3449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228ADB-01E6-4324-A924-8A478739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5F6D4-53E8-4CDE-8335-3EBE9923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FB3872-B3DE-4A8C-9398-47C3DDC0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288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14EC32-6CA3-4D6F-80CB-BD4C9D3E5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5434E2-BE91-4861-84F9-1F0E8B847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4D6D70-CD9E-44DA-B7F7-9DCD050B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7C9634-4744-42E0-A8FB-1F653F55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5F73EF-8862-42E5-8671-DEE3559E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343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1B6D0-5BF9-45B6-AF4B-3BC37729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A9A61F-CA24-4170-822D-381DD0049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B773AF-52C0-4FA1-9814-B1266D361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37E443-AC64-41CC-8804-F945F12C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ED6DAE-374A-4A7A-8A2A-329B147A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C3EC1-3F23-4E4B-8F97-CFEED563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454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BB5C2-59A8-4325-977A-F885F797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C3882F-33B0-410B-9546-6135B2B1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C13B1A-DF2B-4C33-9BDE-74348073E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DC10BA-C621-4EA0-9019-054EF54CE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EEA298-46E4-4BEA-B5DC-E77CBBD73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964604-4272-4098-9EA3-C6DD0400A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DBAC24-EAF6-4477-A37A-B23AA6D0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9CF680-F09B-4F6E-8D21-5F983106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499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A822F-699A-4A5C-9942-C12467C2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F6548B-5E22-47E4-A64F-7C22C8A4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2D3BE6-0D4B-47F6-93ED-8083E0CA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A77E54-2898-4796-927F-261D0AFA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92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601060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C791BE-C8CC-4C34-A8A1-F9D28AC4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8A1E86-F790-48FA-819C-922F2AB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77AA88-E6BE-45DB-B3F6-B589DE04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072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77963-C723-4F38-A392-E4D1BED5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6F2362-63E0-417C-980C-7C85B1C8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5379EF-4472-4012-A13E-44A9B9439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34D32A-0A66-48F7-8142-1395801B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E3B883-D15B-428D-9B68-B7D3F6CB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F63E5E-A4B4-495E-85D6-61B434CE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740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58E53-123E-47B1-A820-55BC9F6C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9D9654-00E9-42B7-BCF7-C6F3B780C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1BB713-22C9-4DDC-A23E-1F2792570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47B4A4-B5CA-45F5-8AB2-C5ECB7D6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69C266-C60B-44CD-8B3C-042FACD2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17457D-9E47-4433-99C1-831BCC5F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462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F58E0-6F2B-461B-B31A-53A4556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23DB3-58A0-42EF-9FC8-A908FB1EB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3540CD-4B4D-40C4-9C27-87760BFE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409514-2CC4-40F3-8A11-5CB3AFA5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AC37A7-8182-40F4-AAF1-A75A1B9D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203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3A38C0A-1D1A-49DA-BE06-74CF136DD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FD9A0E-59AA-4889-A29D-4DB5D5546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6DB85E-6DCE-40DB-AB89-8F32C7EF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6E5182-1669-4B52-A30E-47313F00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975106-CF72-423B-9C74-67614CD9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55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3D46434E-3923-4ABB-B0D5-D75D315B97E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xmlns="" id="{8E59DCAA-BD92-45F4-AA1A-45C2F74B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xmlns="" id="{F6460645-29E4-4D4A-85E7-055E9E96198E}"/>
                </a:ext>
              </a:extLst>
            </p:cNvPr>
            <p:cNvSpPr/>
            <p:nvPr/>
          </p:nvSpPr>
          <p:spPr>
            <a:xfrm>
              <a:off x="8447709" y="3570357"/>
              <a:ext cx="2276061" cy="2286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5007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440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CA41749-B0FA-4137-98C6-E5611C94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E0C8C399-677F-4A69-9CDF-5AD07D696707}"/>
              </a:ext>
            </a:extLst>
          </p:cNvPr>
          <p:cNvGrpSpPr/>
          <p:nvPr userDrawn="1"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4" name="矩形 2">
              <a:extLst>
                <a:ext uri="{FF2B5EF4-FFF2-40B4-BE49-F238E27FC236}">
                  <a16:creationId xmlns:a16="http://schemas.microsoft.com/office/drawing/2014/main" xmlns="" id="{E6196C58-822A-418B-AA96-C3FC7F7712A1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xmlns="" id="{3B05F50B-E040-46CE-BDF8-0B78F1518EC1}"/>
                </a:ext>
              </a:extLst>
            </p:cNvPr>
            <p:cNvGrpSpPr/>
            <p:nvPr/>
          </p:nvGrpSpPr>
          <p:grpSpPr>
            <a:xfrm flipH="1">
              <a:off x="5160789" y="4430611"/>
              <a:ext cx="7021357" cy="2502976"/>
              <a:chOff x="0" y="4611187"/>
              <a:chExt cx="6302768" cy="2246813"/>
            </a:xfrm>
          </p:grpSpPr>
          <p:sp>
            <p:nvSpPr>
              <p:cNvPr id="9" name="任意多边形 57">
                <a:extLst>
                  <a:ext uri="{FF2B5EF4-FFF2-40B4-BE49-F238E27FC236}">
                    <a16:creationId xmlns:a16="http://schemas.microsoft.com/office/drawing/2014/main" xmlns="" id="{68ABAFAA-B6AA-4E96-A5BB-5EDC00A94D41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outerShdw blurRad="203200" dist="63500" dir="18900000" algn="bl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任意多边形 58">
                <a:extLst>
                  <a:ext uri="{FF2B5EF4-FFF2-40B4-BE49-F238E27FC236}">
                    <a16:creationId xmlns:a16="http://schemas.microsoft.com/office/drawing/2014/main" xmlns="" id="{0211ADAE-F100-49BE-990B-E3C2B12E91C6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4">
              <a:extLst>
                <a:ext uri="{FF2B5EF4-FFF2-40B4-BE49-F238E27FC236}">
                  <a16:creationId xmlns:a16="http://schemas.microsoft.com/office/drawing/2014/main" xmlns="" id="{AE09444A-1F0D-43C3-9974-26099D1B773F}"/>
                </a:ext>
              </a:extLst>
            </p:cNvPr>
            <p:cNvGrpSpPr/>
            <p:nvPr/>
          </p:nvGrpSpPr>
          <p:grpSpPr>
            <a:xfrm>
              <a:off x="191082" y="158683"/>
              <a:ext cx="2950120" cy="2012084"/>
              <a:chOff x="307728" y="112088"/>
              <a:chExt cx="3456554" cy="2357490"/>
            </a:xfrm>
          </p:grpSpPr>
          <p:sp>
            <p:nvSpPr>
              <p:cNvPr id="7" name="任意多边形 133">
                <a:extLst>
                  <a:ext uri="{FF2B5EF4-FFF2-40B4-BE49-F238E27FC236}">
                    <a16:creationId xmlns:a16="http://schemas.microsoft.com/office/drawing/2014/main" xmlns="" id="{282AE17A-DC2E-417F-A1B8-C104C45D29A2}"/>
                  </a:ext>
                </a:extLst>
              </p:cNvPr>
              <p:cNvSpPr/>
              <p:nvPr/>
            </p:nvSpPr>
            <p:spPr>
              <a:xfrm flipH="1">
                <a:off x="307728" y="336811"/>
                <a:ext cx="3456554" cy="213276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8" name="图片 6">
                <a:extLst>
                  <a:ext uri="{FF2B5EF4-FFF2-40B4-BE49-F238E27FC236}">
                    <a16:creationId xmlns:a16="http://schemas.microsoft.com/office/drawing/2014/main" xmlns="" id="{D48BF98C-6888-4F1D-88A9-888718C28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44535">
                <a:off x="2752784" y="112088"/>
                <a:ext cx="991973" cy="14597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577904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5">
            <a:extLst>
              <a:ext uri="{FF2B5EF4-FFF2-40B4-BE49-F238E27FC236}">
                <a16:creationId xmlns:a16="http://schemas.microsoft.com/office/drawing/2014/main" xmlns="" id="{8D1F3EED-778B-4D75-9980-876E824FC0AB}"/>
              </a:ext>
            </a:extLst>
          </p:cNvPr>
          <p:cNvGrpSpPr/>
          <p:nvPr userDrawn="1"/>
        </p:nvGrpSpPr>
        <p:grpSpPr>
          <a:xfrm>
            <a:off x="0" y="-29103"/>
            <a:ext cx="12192000" cy="6950242"/>
            <a:chOff x="0" y="0"/>
            <a:chExt cx="12192000" cy="6950242"/>
          </a:xfrm>
        </p:grpSpPr>
        <p:sp>
          <p:nvSpPr>
            <p:cNvPr id="4" name="矩形 76">
              <a:extLst>
                <a:ext uri="{FF2B5EF4-FFF2-40B4-BE49-F238E27FC236}">
                  <a16:creationId xmlns:a16="http://schemas.microsoft.com/office/drawing/2014/main" xmlns="" id="{B5A24FDB-837F-4E97-B6AD-F1C78F2BA5A5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77">
              <a:extLst>
                <a:ext uri="{FF2B5EF4-FFF2-40B4-BE49-F238E27FC236}">
                  <a16:creationId xmlns:a16="http://schemas.microsoft.com/office/drawing/2014/main" xmlns="" id="{9610A1EE-D284-46D0-BA1F-570FCDB92E2A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" name="任意多边形 34">
                <a:extLst>
                  <a:ext uri="{FF2B5EF4-FFF2-40B4-BE49-F238E27FC236}">
                    <a16:creationId xmlns:a16="http://schemas.microsoft.com/office/drawing/2014/main" xmlns="" id="{B8DBC3E5-158B-4474-9050-370995005A3E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任意多边形 35">
                <a:extLst>
                  <a:ext uri="{FF2B5EF4-FFF2-40B4-BE49-F238E27FC236}">
                    <a16:creationId xmlns:a16="http://schemas.microsoft.com/office/drawing/2014/main" xmlns="" id="{AD565727-704B-4D01-9403-D47C04EC5BB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39BA4535-0912-4536-959C-B705DAFA3C3C}"/>
              </a:ext>
            </a:extLst>
          </p:cNvPr>
          <p:cNvSpPr/>
          <p:nvPr userDrawn="1"/>
        </p:nvSpPr>
        <p:spPr>
          <a:xfrm>
            <a:off x="602347" y="-566837"/>
            <a:ext cx="109873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Design by: Nguyễn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Thị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Tuyết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Nga – TH Mai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Động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- 0964298488</a:t>
            </a:r>
            <a:endParaRPr lang="vi-VN" sz="28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693557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9">
            <a:extLst>
              <a:ext uri="{FF2B5EF4-FFF2-40B4-BE49-F238E27FC236}">
                <a16:creationId xmlns:a16="http://schemas.microsoft.com/office/drawing/2014/main" xmlns="" id="{67403A89-1277-4339-B083-5D1FF4B8E58E}"/>
              </a:ext>
            </a:extLst>
          </p:cNvPr>
          <p:cNvGrpSpPr/>
          <p:nvPr userDrawn="1"/>
        </p:nvGrpSpPr>
        <p:grpSpPr>
          <a:xfrm>
            <a:off x="0" y="0"/>
            <a:ext cx="12192000" cy="7497045"/>
            <a:chOff x="0" y="0"/>
            <a:chExt cx="12192000" cy="7497045"/>
          </a:xfrm>
        </p:grpSpPr>
        <p:sp>
          <p:nvSpPr>
            <p:cNvPr id="4" name="矩形 15">
              <a:extLst>
                <a:ext uri="{FF2B5EF4-FFF2-40B4-BE49-F238E27FC236}">
                  <a16:creationId xmlns:a16="http://schemas.microsoft.com/office/drawing/2014/main" xmlns="" id="{33807DEE-0D4D-4F38-8EEB-58CCC81213D9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矩形 1">
              <a:extLst>
                <a:ext uri="{FF2B5EF4-FFF2-40B4-BE49-F238E27FC236}">
                  <a16:creationId xmlns:a16="http://schemas.microsoft.com/office/drawing/2014/main" xmlns="" id="{BE4A6880-BA97-4F3B-9980-1F96CC480D21}"/>
                </a:ext>
              </a:extLst>
            </p:cNvPr>
            <p:cNvSpPr/>
            <p:nvPr/>
          </p:nvSpPr>
          <p:spPr>
            <a:xfrm>
              <a:off x="0" y="12700"/>
              <a:ext cx="5604095" cy="6937542"/>
            </a:xfrm>
            <a:prstGeom prst="rect">
              <a:avLst/>
            </a:prstGeom>
            <a:solidFill>
              <a:srgbClr val="0F6F6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 35">
              <a:extLst>
                <a:ext uri="{FF2B5EF4-FFF2-40B4-BE49-F238E27FC236}">
                  <a16:creationId xmlns:a16="http://schemas.microsoft.com/office/drawing/2014/main" xmlns="" id="{FB31BAE5-883B-4798-A88A-C82F87F908E1}"/>
                </a:ext>
              </a:extLst>
            </p:cNvPr>
            <p:cNvSpPr/>
            <p:nvPr/>
          </p:nvSpPr>
          <p:spPr>
            <a:xfrm>
              <a:off x="0" y="4836477"/>
              <a:ext cx="12191999" cy="2660568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6095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5/4/2024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793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1">
            <a:extLst>
              <a:ext uri="{FF2B5EF4-FFF2-40B4-BE49-F238E27FC236}">
                <a16:creationId xmlns:a16="http://schemas.microsoft.com/office/drawing/2014/main" xmlns="" id="{BD11733B-DCE9-4DEF-8B5A-3246FADA941E}"/>
              </a:ext>
            </a:extLst>
          </p:cNvPr>
          <p:cNvSpPr/>
          <p:nvPr userDrawn="1"/>
        </p:nvSpPr>
        <p:spPr>
          <a:xfrm>
            <a:off x="0" y="-92242"/>
            <a:ext cx="12192000" cy="6950242"/>
          </a:xfrm>
          <a:prstGeom prst="rect">
            <a:avLst/>
          </a:prstGeom>
          <a:solidFill>
            <a:srgbClr val="7DD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245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E2F0E82-8642-4A9D-8863-6C0F8824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296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76BB36-18F5-42E9-8136-688DFDB8F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87C04C-4321-4F2F-98B8-03490039F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B0FACE-3B51-4D4C-A501-DFDD196F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55ABC-2E0C-4B72-9DE9-1F0878B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6486E-CF0C-4F7C-B86B-48F95580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234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AC8A3-E356-45DD-95FD-F59DC793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C1578B-4B96-428F-A8CE-9E91A3449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228ADB-01E6-4324-A924-8A478739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5F6D4-53E8-4CDE-8335-3EBE9923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FB3872-B3DE-4A8C-9398-47C3DDC0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420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14EC32-6CA3-4D6F-80CB-BD4C9D3E5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5434E2-BE91-4861-84F9-1F0E8B847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4D6D70-CD9E-44DA-B7F7-9DCD050B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7C9634-4744-42E0-A8FB-1F653F55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5F73EF-8862-42E5-8671-DEE3559E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64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1B6D0-5BF9-45B6-AF4B-3BC37729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A9A61F-CA24-4170-822D-381DD0049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B773AF-52C0-4FA1-9814-B1266D361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37E443-AC64-41CC-8804-F945F12C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ED6DAE-374A-4A7A-8A2A-329B147A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C3EC1-3F23-4E4B-8F97-CFEED563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248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BB5C2-59A8-4325-977A-F885F797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C3882F-33B0-410B-9546-6135B2B1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C13B1A-DF2B-4C33-9BDE-74348073E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DC10BA-C621-4EA0-9019-054EF54CE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EEA298-46E4-4BEA-B5DC-E77CBBD73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964604-4272-4098-9EA3-C6DD0400A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DBAC24-EAF6-4477-A37A-B23AA6D0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9CF680-F09B-4F6E-8D21-5F983106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804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A822F-699A-4A5C-9942-C12467C2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F6548B-5E22-47E4-A64F-7C22C8A4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2D3BE6-0D4B-47F6-93ED-8083E0CA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A77E54-2898-4796-927F-261D0AFA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611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C791BE-C8CC-4C34-A8A1-F9D28AC4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8A1E86-F790-48FA-819C-922F2AB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77AA88-E6BE-45DB-B3F6-B589DE04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715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77963-C723-4F38-A392-E4D1BED5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6F2362-63E0-417C-980C-7C85B1C8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5379EF-4472-4012-A13E-44A9B9439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34D32A-0A66-48F7-8142-1395801B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E3B883-D15B-428D-9B68-B7D3F6CB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F63E5E-A4B4-495E-85D6-61B434CE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72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57704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58E53-123E-47B1-A820-55BC9F6C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9D9654-00E9-42B7-BCF7-C6F3B780C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1BB713-22C9-4DDC-A23E-1F2792570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47B4A4-B5CA-45F5-8AB2-C5ECB7D6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69C266-C60B-44CD-8B3C-042FACD2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17457D-9E47-4433-99C1-831BCC5F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344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F58E0-6F2B-461B-B31A-53A4556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23DB3-58A0-42EF-9FC8-A908FB1EB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3540CD-4B4D-40C4-9C27-87760BFE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409514-2CC4-40F3-8A11-5CB3AFA5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AC37A7-8182-40F4-AAF1-A75A1B9D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042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3A38C0A-1D1A-49DA-BE06-74CF136DD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FD9A0E-59AA-4889-A29D-4DB5D5546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6DB85E-6DCE-40DB-AB89-8F32C7EF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6E5182-1669-4B52-A30E-47313F00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975106-CF72-423B-9C74-67614CD9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201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3D46434E-3923-4ABB-B0D5-D75D315B97E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xmlns="" id="{8E59DCAA-BD92-45F4-AA1A-45C2F74B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xmlns="" id="{F6460645-29E4-4D4A-85E7-055E9E96198E}"/>
                </a:ext>
              </a:extLst>
            </p:cNvPr>
            <p:cNvSpPr/>
            <p:nvPr/>
          </p:nvSpPr>
          <p:spPr>
            <a:xfrm>
              <a:off x="8447709" y="3570357"/>
              <a:ext cx="2276061" cy="2286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98745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0017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CA41749-B0FA-4137-98C6-E5611C94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E0C8C399-677F-4A69-9CDF-5AD07D696707}"/>
              </a:ext>
            </a:extLst>
          </p:cNvPr>
          <p:cNvGrpSpPr/>
          <p:nvPr userDrawn="1"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4" name="矩形 2">
              <a:extLst>
                <a:ext uri="{FF2B5EF4-FFF2-40B4-BE49-F238E27FC236}">
                  <a16:creationId xmlns:a16="http://schemas.microsoft.com/office/drawing/2014/main" xmlns="" id="{E6196C58-822A-418B-AA96-C3FC7F7712A1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xmlns="" id="{3B05F50B-E040-46CE-BDF8-0B78F1518EC1}"/>
                </a:ext>
              </a:extLst>
            </p:cNvPr>
            <p:cNvGrpSpPr/>
            <p:nvPr/>
          </p:nvGrpSpPr>
          <p:grpSpPr>
            <a:xfrm flipH="1">
              <a:off x="5160789" y="4430611"/>
              <a:ext cx="7021357" cy="2502976"/>
              <a:chOff x="0" y="4611187"/>
              <a:chExt cx="6302768" cy="2246813"/>
            </a:xfrm>
          </p:grpSpPr>
          <p:sp>
            <p:nvSpPr>
              <p:cNvPr id="9" name="任意多边形 57">
                <a:extLst>
                  <a:ext uri="{FF2B5EF4-FFF2-40B4-BE49-F238E27FC236}">
                    <a16:creationId xmlns:a16="http://schemas.microsoft.com/office/drawing/2014/main" xmlns="" id="{68ABAFAA-B6AA-4E96-A5BB-5EDC00A94D41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outerShdw blurRad="203200" dist="63500" dir="18900000" algn="bl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任意多边形 58">
                <a:extLst>
                  <a:ext uri="{FF2B5EF4-FFF2-40B4-BE49-F238E27FC236}">
                    <a16:creationId xmlns:a16="http://schemas.microsoft.com/office/drawing/2014/main" xmlns="" id="{0211ADAE-F100-49BE-990B-E3C2B12E91C6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4">
              <a:extLst>
                <a:ext uri="{FF2B5EF4-FFF2-40B4-BE49-F238E27FC236}">
                  <a16:creationId xmlns:a16="http://schemas.microsoft.com/office/drawing/2014/main" xmlns="" id="{AE09444A-1F0D-43C3-9974-26099D1B773F}"/>
                </a:ext>
              </a:extLst>
            </p:cNvPr>
            <p:cNvGrpSpPr/>
            <p:nvPr/>
          </p:nvGrpSpPr>
          <p:grpSpPr>
            <a:xfrm>
              <a:off x="191082" y="158683"/>
              <a:ext cx="2950120" cy="2012084"/>
              <a:chOff x="307728" y="112088"/>
              <a:chExt cx="3456554" cy="2357490"/>
            </a:xfrm>
          </p:grpSpPr>
          <p:sp>
            <p:nvSpPr>
              <p:cNvPr id="7" name="任意多边形 133">
                <a:extLst>
                  <a:ext uri="{FF2B5EF4-FFF2-40B4-BE49-F238E27FC236}">
                    <a16:creationId xmlns:a16="http://schemas.microsoft.com/office/drawing/2014/main" xmlns="" id="{282AE17A-DC2E-417F-A1B8-C104C45D29A2}"/>
                  </a:ext>
                </a:extLst>
              </p:cNvPr>
              <p:cNvSpPr/>
              <p:nvPr/>
            </p:nvSpPr>
            <p:spPr>
              <a:xfrm flipH="1">
                <a:off x="307728" y="336811"/>
                <a:ext cx="3456554" cy="213276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8" name="图片 6">
                <a:extLst>
                  <a:ext uri="{FF2B5EF4-FFF2-40B4-BE49-F238E27FC236}">
                    <a16:creationId xmlns:a16="http://schemas.microsoft.com/office/drawing/2014/main" xmlns="" id="{D48BF98C-6888-4F1D-88A9-888718C28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44535">
                <a:off x="2752784" y="112088"/>
                <a:ext cx="991973" cy="14597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280958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5">
            <a:extLst>
              <a:ext uri="{FF2B5EF4-FFF2-40B4-BE49-F238E27FC236}">
                <a16:creationId xmlns:a16="http://schemas.microsoft.com/office/drawing/2014/main" xmlns="" id="{8D1F3EED-778B-4D75-9980-876E824FC0AB}"/>
              </a:ext>
            </a:extLst>
          </p:cNvPr>
          <p:cNvGrpSpPr/>
          <p:nvPr userDrawn="1"/>
        </p:nvGrpSpPr>
        <p:grpSpPr>
          <a:xfrm>
            <a:off x="0" y="-29103"/>
            <a:ext cx="12192000" cy="6950242"/>
            <a:chOff x="0" y="0"/>
            <a:chExt cx="12192000" cy="6950242"/>
          </a:xfrm>
        </p:grpSpPr>
        <p:sp>
          <p:nvSpPr>
            <p:cNvPr id="4" name="矩形 76">
              <a:extLst>
                <a:ext uri="{FF2B5EF4-FFF2-40B4-BE49-F238E27FC236}">
                  <a16:creationId xmlns:a16="http://schemas.microsoft.com/office/drawing/2014/main" xmlns="" id="{B5A24FDB-837F-4E97-B6AD-F1C78F2BA5A5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77">
              <a:extLst>
                <a:ext uri="{FF2B5EF4-FFF2-40B4-BE49-F238E27FC236}">
                  <a16:creationId xmlns:a16="http://schemas.microsoft.com/office/drawing/2014/main" xmlns="" id="{9610A1EE-D284-46D0-BA1F-570FCDB92E2A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" name="任意多边形 34">
                <a:extLst>
                  <a:ext uri="{FF2B5EF4-FFF2-40B4-BE49-F238E27FC236}">
                    <a16:creationId xmlns:a16="http://schemas.microsoft.com/office/drawing/2014/main" xmlns="" id="{B8DBC3E5-158B-4474-9050-370995005A3E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任意多边形 35">
                <a:extLst>
                  <a:ext uri="{FF2B5EF4-FFF2-40B4-BE49-F238E27FC236}">
                    <a16:creationId xmlns:a16="http://schemas.microsoft.com/office/drawing/2014/main" xmlns="" id="{AD565727-704B-4D01-9403-D47C04EC5BB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39BA4535-0912-4536-959C-B705DAFA3C3C}"/>
              </a:ext>
            </a:extLst>
          </p:cNvPr>
          <p:cNvSpPr/>
          <p:nvPr userDrawn="1"/>
        </p:nvSpPr>
        <p:spPr>
          <a:xfrm>
            <a:off x="602347" y="-566837"/>
            <a:ext cx="109873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Design by: Nguyễn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Thị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Tuyết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Nga – TH Mai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Động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- 0964298488</a:t>
            </a:r>
            <a:endParaRPr lang="vi-VN" sz="28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121196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9">
            <a:extLst>
              <a:ext uri="{FF2B5EF4-FFF2-40B4-BE49-F238E27FC236}">
                <a16:creationId xmlns:a16="http://schemas.microsoft.com/office/drawing/2014/main" xmlns="" id="{67403A89-1277-4339-B083-5D1FF4B8E58E}"/>
              </a:ext>
            </a:extLst>
          </p:cNvPr>
          <p:cNvGrpSpPr/>
          <p:nvPr userDrawn="1"/>
        </p:nvGrpSpPr>
        <p:grpSpPr>
          <a:xfrm>
            <a:off x="0" y="0"/>
            <a:ext cx="12192000" cy="7497045"/>
            <a:chOff x="0" y="0"/>
            <a:chExt cx="12192000" cy="7497045"/>
          </a:xfrm>
        </p:grpSpPr>
        <p:sp>
          <p:nvSpPr>
            <p:cNvPr id="4" name="矩形 15">
              <a:extLst>
                <a:ext uri="{FF2B5EF4-FFF2-40B4-BE49-F238E27FC236}">
                  <a16:creationId xmlns:a16="http://schemas.microsoft.com/office/drawing/2014/main" xmlns="" id="{33807DEE-0D4D-4F38-8EEB-58CCC81213D9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矩形 1">
              <a:extLst>
                <a:ext uri="{FF2B5EF4-FFF2-40B4-BE49-F238E27FC236}">
                  <a16:creationId xmlns:a16="http://schemas.microsoft.com/office/drawing/2014/main" xmlns="" id="{BE4A6880-BA97-4F3B-9980-1F96CC480D21}"/>
                </a:ext>
              </a:extLst>
            </p:cNvPr>
            <p:cNvSpPr/>
            <p:nvPr/>
          </p:nvSpPr>
          <p:spPr>
            <a:xfrm>
              <a:off x="0" y="12700"/>
              <a:ext cx="5604095" cy="6937542"/>
            </a:xfrm>
            <a:prstGeom prst="rect">
              <a:avLst/>
            </a:prstGeom>
            <a:solidFill>
              <a:srgbClr val="0F6F6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 35">
              <a:extLst>
                <a:ext uri="{FF2B5EF4-FFF2-40B4-BE49-F238E27FC236}">
                  <a16:creationId xmlns:a16="http://schemas.microsoft.com/office/drawing/2014/main" xmlns="" id="{FB31BAE5-883B-4798-A88A-C82F87F908E1}"/>
                </a:ext>
              </a:extLst>
            </p:cNvPr>
            <p:cNvSpPr/>
            <p:nvPr/>
          </p:nvSpPr>
          <p:spPr>
            <a:xfrm>
              <a:off x="0" y="4836477"/>
              <a:ext cx="12191999" cy="2660568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19489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1">
            <a:extLst>
              <a:ext uri="{FF2B5EF4-FFF2-40B4-BE49-F238E27FC236}">
                <a16:creationId xmlns:a16="http://schemas.microsoft.com/office/drawing/2014/main" xmlns="" id="{BD11733B-DCE9-4DEF-8B5A-3246FADA941E}"/>
              </a:ext>
            </a:extLst>
          </p:cNvPr>
          <p:cNvSpPr/>
          <p:nvPr userDrawn="1"/>
        </p:nvSpPr>
        <p:spPr>
          <a:xfrm>
            <a:off x="0" y="-92242"/>
            <a:ext cx="12192000" cy="6950242"/>
          </a:xfrm>
          <a:prstGeom prst="rect">
            <a:avLst/>
          </a:prstGeom>
          <a:solidFill>
            <a:srgbClr val="7DD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51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E2F0E82-8642-4A9D-8863-6C0F8824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09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288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91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176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2490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53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3192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118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427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933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6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7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 defTabSz="457200"/>
            <a:endParaRPr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7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1101859" y="13652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8133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6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19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76BB36-18F5-42E9-8136-688DFDB8F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87C04C-4321-4F2F-98B8-03490039F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B0FACE-3B51-4D4C-A501-DFDD196F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55ABC-2E0C-4B72-9DE9-1F0878B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6486E-CF0C-4F7C-B86B-48F95580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6418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6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1722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6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6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602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94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94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94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6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6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6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0715661" y="29035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904480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84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7554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401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73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73" y="45895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535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584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7" y="635636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8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457200"/>
            <a:endParaRPr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1024212" y="136522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36724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5" y="1930598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5" y="1930598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11139858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805091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37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AC8A3-E356-45DD-95FD-F59DC793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C1578B-4B96-428F-A8CE-9E91A3449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228ADB-01E6-4324-A924-8A478739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5F6D4-53E8-4CDE-8335-3EBE9923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FB3872-B3DE-4A8C-9398-47C3DDC0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3938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1587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597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7" y="18627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6110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8100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627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308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18378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0857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C791BE-C8CC-4C34-A8A1-F9D28AC4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8A1E86-F790-48FA-819C-922F2AB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77AA88-E6BE-45DB-B3F6-B589DE04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7940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140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14EC32-6CA3-4D6F-80CB-BD4C9D3E5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5434E2-BE91-4861-84F9-1F0E8B847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4D6D70-CD9E-44DA-B7F7-9DCD050B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7C9634-4744-42E0-A8FB-1F653F55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5F73EF-8862-42E5-8671-DEE3559E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68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1B6D0-5BF9-45B6-AF4B-3BC37729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A9A61F-CA24-4170-822D-381DD0049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B773AF-52C0-4FA1-9814-B1266D361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37E443-AC64-41CC-8804-F945F12C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ED6DAE-374A-4A7A-8A2A-329B147A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C3EC1-3F23-4E4B-8F97-CFEED563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8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5/4/2024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87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BB5C2-59A8-4325-977A-F885F797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C3882F-33B0-410B-9546-6135B2B1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C13B1A-DF2B-4C33-9BDE-74348073E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DC10BA-C621-4EA0-9019-054EF54CE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EEA298-46E4-4BEA-B5DC-E77CBBD73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964604-4272-4098-9EA3-C6DD0400A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DBAC24-EAF6-4477-A37A-B23AA6D0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9CF680-F09B-4F6E-8D21-5F983106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93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A822F-699A-4A5C-9942-C12467C2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F6548B-5E22-47E4-A64F-7C22C8A4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2D3BE6-0D4B-47F6-93ED-8083E0CA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A77E54-2898-4796-927F-261D0AFA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69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C791BE-C8CC-4C34-A8A1-F9D28AC4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8A1E86-F790-48FA-819C-922F2AB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77AA88-E6BE-45DB-B3F6-B589DE04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41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77963-C723-4F38-A392-E4D1BED5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6F2362-63E0-417C-980C-7C85B1C8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5379EF-4472-4012-A13E-44A9B9439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34D32A-0A66-48F7-8142-1395801B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E3B883-D15B-428D-9B68-B7D3F6CB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F63E5E-A4B4-495E-85D6-61B434CE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08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58E53-123E-47B1-A820-55BC9F6C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9D9654-00E9-42B7-BCF7-C6F3B780C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1BB713-22C9-4DDC-A23E-1F2792570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47B4A4-B5CA-45F5-8AB2-C5ECB7D6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69C266-C60B-44CD-8B3C-042FACD2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17457D-9E47-4433-99C1-831BCC5F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41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F58E0-6F2B-461B-B31A-53A4556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23DB3-58A0-42EF-9FC8-A908FB1EB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3540CD-4B4D-40C4-9C27-87760BFE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409514-2CC4-40F3-8A11-5CB3AFA5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AC37A7-8182-40F4-AAF1-A75A1B9D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17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3A38C0A-1D1A-49DA-BE06-74CF136DD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FD9A0E-59AA-4889-A29D-4DB5D5546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6DB85E-6DCE-40DB-AB89-8F32C7EF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6E5182-1669-4B52-A30E-47313F00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975106-CF72-423B-9C74-67614CD9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56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3D46434E-3923-4ABB-B0D5-D75D315B97E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xmlns="" id="{8E59DCAA-BD92-45F4-AA1A-45C2F74B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xmlns="" id="{F6460645-29E4-4D4A-85E7-055E9E96198E}"/>
                </a:ext>
              </a:extLst>
            </p:cNvPr>
            <p:cNvSpPr/>
            <p:nvPr/>
          </p:nvSpPr>
          <p:spPr>
            <a:xfrm>
              <a:off x="8447709" y="3570357"/>
              <a:ext cx="2276061" cy="2286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455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457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CA41749-B0FA-4137-98C6-E5611C94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E0C8C399-677F-4A69-9CDF-5AD07D696707}"/>
              </a:ext>
            </a:extLst>
          </p:cNvPr>
          <p:cNvGrpSpPr/>
          <p:nvPr userDrawn="1"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4" name="矩形 2">
              <a:extLst>
                <a:ext uri="{FF2B5EF4-FFF2-40B4-BE49-F238E27FC236}">
                  <a16:creationId xmlns:a16="http://schemas.microsoft.com/office/drawing/2014/main" xmlns="" id="{E6196C58-822A-418B-AA96-C3FC7F7712A1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xmlns="" id="{3B05F50B-E040-46CE-BDF8-0B78F1518EC1}"/>
                </a:ext>
              </a:extLst>
            </p:cNvPr>
            <p:cNvGrpSpPr/>
            <p:nvPr/>
          </p:nvGrpSpPr>
          <p:grpSpPr>
            <a:xfrm flipH="1">
              <a:off x="5160789" y="4430611"/>
              <a:ext cx="7021357" cy="2502976"/>
              <a:chOff x="0" y="4611187"/>
              <a:chExt cx="6302768" cy="2246813"/>
            </a:xfrm>
          </p:grpSpPr>
          <p:sp>
            <p:nvSpPr>
              <p:cNvPr id="9" name="任意多边形 57">
                <a:extLst>
                  <a:ext uri="{FF2B5EF4-FFF2-40B4-BE49-F238E27FC236}">
                    <a16:creationId xmlns:a16="http://schemas.microsoft.com/office/drawing/2014/main" xmlns="" id="{68ABAFAA-B6AA-4E96-A5BB-5EDC00A94D41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outerShdw blurRad="203200" dist="63500" dir="18900000" algn="bl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任意多边形 58">
                <a:extLst>
                  <a:ext uri="{FF2B5EF4-FFF2-40B4-BE49-F238E27FC236}">
                    <a16:creationId xmlns:a16="http://schemas.microsoft.com/office/drawing/2014/main" xmlns="" id="{0211ADAE-F100-49BE-990B-E3C2B12E91C6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4">
              <a:extLst>
                <a:ext uri="{FF2B5EF4-FFF2-40B4-BE49-F238E27FC236}">
                  <a16:creationId xmlns:a16="http://schemas.microsoft.com/office/drawing/2014/main" xmlns="" id="{AE09444A-1F0D-43C3-9974-26099D1B773F}"/>
                </a:ext>
              </a:extLst>
            </p:cNvPr>
            <p:cNvGrpSpPr/>
            <p:nvPr/>
          </p:nvGrpSpPr>
          <p:grpSpPr>
            <a:xfrm>
              <a:off x="191082" y="158683"/>
              <a:ext cx="2950120" cy="2012084"/>
              <a:chOff x="307728" y="112088"/>
              <a:chExt cx="3456554" cy="2357490"/>
            </a:xfrm>
          </p:grpSpPr>
          <p:sp>
            <p:nvSpPr>
              <p:cNvPr id="7" name="任意多边形 133">
                <a:extLst>
                  <a:ext uri="{FF2B5EF4-FFF2-40B4-BE49-F238E27FC236}">
                    <a16:creationId xmlns:a16="http://schemas.microsoft.com/office/drawing/2014/main" xmlns="" id="{282AE17A-DC2E-417F-A1B8-C104C45D29A2}"/>
                  </a:ext>
                </a:extLst>
              </p:cNvPr>
              <p:cNvSpPr/>
              <p:nvPr/>
            </p:nvSpPr>
            <p:spPr>
              <a:xfrm flipH="1">
                <a:off x="307728" y="336811"/>
                <a:ext cx="3456554" cy="213276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8" name="图片 6">
                <a:extLst>
                  <a:ext uri="{FF2B5EF4-FFF2-40B4-BE49-F238E27FC236}">
                    <a16:creationId xmlns:a16="http://schemas.microsoft.com/office/drawing/2014/main" xmlns="" id="{D48BF98C-6888-4F1D-88A9-888718C28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44535">
                <a:off x="2752784" y="112088"/>
                <a:ext cx="991973" cy="14597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4072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638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5">
            <a:extLst>
              <a:ext uri="{FF2B5EF4-FFF2-40B4-BE49-F238E27FC236}">
                <a16:creationId xmlns:a16="http://schemas.microsoft.com/office/drawing/2014/main" xmlns="" id="{8D1F3EED-778B-4D75-9980-876E824FC0AB}"/>
              </a:ext>
            </a:extLst>
          </p:cNvPr>
          <p:cNvGrpSpPr/>
          <p:nvPr userDrawn="1"/>
        </p:nvGrpSpPr>
        <p:grpSpPr>
          <a:xfrm>
            <a:off x="0" y="-29103"/>
            <a:ext cx="12192000" cy="6950242"/>
            <a:chOff x="0" y="0"/>
            <a:chExt cx="12192000" cy="6950242"/>
          </a:xfrm>
        </p:grpSpPr>
        <p:sp>
          <p:nvSpPr>
            <p:cNvPr id="4" name="矩形 76">
              <a:extLst>
                <a:ext uri="{FF2B5EF4-FFF2-40B4-BE49-F238E27FC236}">
                  <a16:creationId xmlns:a16="http://schemas.microsoft.com/office/drawing/2014/main" xmlns="" id="{B5A24FDB-837F-4E97-B6AD-F1C78F2BA5A5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77">
              <a:extLst>
                <a:ext uri="{FF2B5EF4-FFF2-40B4-BE49-F238E27FC236}">
                  <a16:creationId xmlns:a16="http://schemas.microsoft.com/office/drawing/2014/main" xmlns="" id="{9610A1EE-D284-46D0-BA1F-570FCDB92E2A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" name="任意多边形 34">
                <a:extLst>
                  <a:ext uri="{FF2B5EF4-FFF2-40B4-BE49-F238E27FC236}">
                    <a16:creationId xmlns:a16="http://schemas.microsoft.com/office/drawing/2014/main" xmlns="" id="{B8DBC3E5-158B-4474-9050-370995005A3E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任意多边形 35">
                <a:extLst>
                  <a:ext uri="{FF2B5EF4-FFF2-40B4-BE49-F238E27FC236}">
                    <a16:creationId xmlns:a16="http://schemas.microsoft.com/office/drawing/2014/main" xmlns="" id="{AD565727-704B-4D01-9403-D47C04EC5BB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39BA4535-0912-4536-959C-B705DAFA3C3C}"/>
              </a:ext>
            </a:extLst>
          </p:cNvPr>
          <p:cNvSpPr/>
          <p:nvPr userDrawn="1"/>
        </p:nvSpPr>
        <p:spPr>
          <a:xfrm>
            <a:off x="602347" y="-566837"/>
            <a:ext cx="109873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Design by: Nguyễn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Thị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Tuyết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Nga – TH Mai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Động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- 0964298488</a:t>
            </a:r>
            <a:endParaRPr lang="vi-VN" sz="28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86832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9">
            <a:extLst>
              <a:ext uri="{FF2B5EF4-FFF2-40B4-BE49-F238E27FC236}">
                <a16:creationId xmlns:a16="http://schemas.microsoft.com/office/drawing/2014/main" xmlns="" id="{67403A89-1277-4339-B083-5D1FF4B8E58E}"/>
              </a:ext>
            </a:extLst>
          </p:cNvPr>
          <p:cNvGrpSpPr/>
          <p:nvPr userDrawn="1"/>
        </p:nvGrpSpPr>
        <p:grpSpPr>
          <a:xfrm>
            <a:off x="0" y="0"/>
            <a:ext cx="12192000" cy="7497045"/>
            <a:chOff x="0" y="0"/>
            <a:chExt cx="12192000" cy="7497045"/>
          </a:xfrm>
        </p:grpSpPr>
        <p:sp>
          <p:nvSpPr>
            <p:cNvPr id="4" name="矩形 15">
              <a:extLst>
                <a:ext uri="{FF2B5EF4-FFF2-40B4-BE49-F238E27FC236}">
                  <a16:creationId xmlns:a16="http://schemas.microsoft.com/office/drawing/2014/main" xmlns="" id="{33807DEE-0D4D-4F38-8EEB-58CCC81213D9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矩形 1">
              <a:extLst>
                <a:ext uri="{FF2B5EF4-FFF2-40B4-BE49-F238E27FC236}">
                  <a16:creationId xmlns:a16="http://schemas.microsoft.com/office/drawing/2014/main" xmlns="" id="{BE4A6880-BA97-4F3B-9980-1F96CC480D21}"/>
                </a:ext>
              </a:extLst>
            </p:cNvPr>
            <p:cNvSpPr/>
            <p:nvPr/>
          </p:nvSpPr>
          <p:spPr>
            <a:xfrm>
              <a:off x="0" y="12700"/>
              <a:ext cx="5604095" cy="6937542"/>
            </a:xfrm>
            <a:prstGeom prst="rect">
              <a:avLst/>
            </a:prstGeom>
            <a:solidFill>
              <a:srgbClr val="0F6F6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 35">
              <a:extLst>
                <a:ext uri="{FF2B5EF4-FFF2-40B4-BE49-F238E27FC236}">
                  <a16:creationId xmlns:a16="http://schemas.microsoft.com/office/drawing/2014/main" xmlns="" id="{FB31BAE5-883B-4798-A88A-C82F87F908E1}"/>
                </a:ext>
              </a:extLst>
            </p:cNvPr>
            <p:cNvSpPr/>
            <p:nvPr/>
          </p:nvSpPr>
          <p:spPr>
            <a:xfrm>
              <a:off x="0" y="4836477"/>
              <a:ext cx="12191999" cy="2660568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701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1">
            <a:extLst>
              <a:ext uri="{FF2B5EF4-FFF2-40B4-BE49-F238E27FC236}">
                <a16:creationId xmlns:a16="http://schemas.microsoft.com/office/drawing/2014/main" xmlns="" id="{BD11733B-DCE9-4DEF-8B5A-3246FADA941E}"/>
              </a:ext>
            </a:extLst>
          </p:cNvPr>
          <p:cNvSpPr/>
          <p:nvPr userDrawn="1"/>
        </p:nvSpPr>
        <p:spPr>
          <a:xfrm>
            <a:off x="0" y="-92242"/>
            <a:ext cx="12192000" cy="6950242"/>
          </a:xfrm>
          <a:prstGeom prst="rect">
            <a:avLst/>
          </a:prstGeom>
          <a:solidFill>
            <a:srgbClr val="7DD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81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E2F0E82-8642-4A9D-8863-6C0F8824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41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68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44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98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48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59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3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5/4/2024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37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12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79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76BB36-18F5-42E9-8136-688DFDB8F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87C04C-4321-4F2F-98B8-03490039F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B0FACE-3B51-4D4C-A501-DFDD196F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55ABC-2E0C-4B72-9DE9-1F0878B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6486E-CF0C-4F7C-B86B-48F95580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237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AC8A3-E356-45DD-95FD-F59DC793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C1578B-4B96-428F-A8CE-9E91A3449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228ADB-01E6-4324-A924-8A478739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5F6D4-53E8-4CDE-8335-3EBE9923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FB3872-B3DE-4A8C-9398-47C3DDC0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07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14EC32-6CA3-4D6F-80CB-BD4C9D3E5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5434E2-BE91-4861-84F9-1F0E8B847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4D6D70-CD9E-44DA-B7F7-9DCD050B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7C9634-4744-42E0-A8FB-1F653F55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5F73EF-8862-42E5-8671-DEE3559E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13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1B6D0-5BF9-45B6-AF4B-3BC37729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A9A61F-CA24-4170-822D-381DD0049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B773AF-52C0-4FA1-9814-B1266D361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37E443-AC64-41CC-8804-F945F12C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ED6DAE-374A-4A7A-8A2A-329B147A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C3EC1-3F23-4E4B-8F97-CFEED563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25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BB5C2-59A8-4325-977A-F885F797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C3882F-33B0-410B-9546-6135B2B1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C13B1A-DF2B-4C33-9BDE-74348073E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DC10BA-C621-4EA0-9019-054EF54CE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EEA298-46E4-4BEA-B5DC-E77CBBD73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964604-4272-4098-9EA3-C6DD0400A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DBAC24-EAF6-4477-A37A-B23AA6D0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9CF680-F09B-4F6E-8D21-5F983106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81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A822F-699A-4A5C-9942-C12467C2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F6548B-5E22-47E4-A64F-7C22C8A4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2D3BE6-0D4B-47F6-93ED-8083E0CA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A77E54-2898-4796-927F-261D0AFA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18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C791BE-C8CC-4C34-A8A1-F9D28AC4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8A1E86-F790-48FA-819C-922F2AB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77AA88-E6BE-45DB-B3F6-B589DE04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73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77963-C723-4F38-A392-E4D1BED5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6F2362-63E0-417C-980C-7C85B1C8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5379EF-4472-4012-A13E-44A9B9439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34D32A-0A66-48F7-8142-1395801B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E3B883-D15B-428D-9B68-B7D3F6CB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F63E5E-A4B4-495E-85D6-61B434CE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016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58E53-123E-47B1-A820-55BC9F6C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9D9654-00E9-42B7-BCF7-C6F3B780C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1BB713-22C9-4DDC-A23E-1F2792570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47B4A4-B5CA-45F5-8AB2-C5ECB7D6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69C266-C60B-44CD-8B3C-042FACD2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17457D-9E47-4433-99C1-831BCC5F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7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F58E0-6F2B-461B-B31A-53A4556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23DB3-58A0-42EF-9FC8-A908FB1EB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3540CD-4B4D-40C4-9C27-87760BFE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409514-2CC4-40F3-8A11-5CB3AFA5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AC37A7-8182-40F4-AAF1-A75A1B9D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93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3A38C0A-1D1A-49DA-BE06-74CF136DD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FD9A0E-59AA-4889-A29D-4DB5D5546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6DB85E-6DCE-40DB-AB89-8F32C7EF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6E5182-1669-4B52-A30E-47313F00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975106-CF72-423B-9C74-67614CD9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805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3D46434E-3923-4ABB-B0D5-D75D315B97E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xmlns="" id="{8E59DCAA-BD92-45F4-AA1A-45C2F74B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xmlns="" id="{F6460645-29E4-4D4A-85E7-055E9E96198E}"/>
                </a:ext>
              </a:extLst>
            </p:cNvPr>
            <p:cNvSpPr/>
            <p:nvPr/>
          </p:nvSpPr>
          <p:spPr>
            <a:xfrm>
              <a:off x="8447709" y="3570357"/>
              <a:ext cx="2276061" cy="2286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7207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207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CA41749-B0FA-4137-98C6-E5611C94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E0C8C399-677F-4A69-9CDF-5AD07D696707}"/>
              </a:ext>
            </a:extLst>
          </p:cNvPr>
          <p:cNvGrpSpPr/>
          <p:nvPr userDrawn="1"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4" name="矩形 2">
              <a:extLst>
                <a:ext uri="{FF2B5EF4-FFF2-40B4-BE49-F238E27FC236}">
                  <a16:creationId xmlns:a16="http://schemas.microsoft.com/office/drawing/2014/main" xmlns="" id="{E6196C58-822A-418B-AA96-C3FC7F7712A1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xmlns="" id="{3B05F50B-E040-46CE-BDF8-0B78F1518EC1}"/>
                </a:ext>
              </a:extLst>
            </p:cNvPr>
            <p:cNvGrpSpPr/>
            <p:nvPr/>
          </p:nvGrpSpPr>
          <p:grpSpPr>
            <a:xfrm flipH="1">
              <a:off x="5160789" y="4430611"/>
              <a:ext cx="7021357" cy="2502976"/>
              <a:chOff x="0" y="4611187"/>
              <a:chExt cx="6302768" cy="2246813"/>
            </a:xfrm>
          </p:grpSpPr>
          <p:sp>
            <p:nvSpPr>
              <p:cNvPr id="9" name="任意多边形 57">
                <a:extLst>
                  <a:ext uri="{FF2B5EF4-FFF2-40B4-BE49-F238E27FC236}">
                    <a16:creationId xmlns:a16="http://schemas.microsoft.com/office/drawing/2014/main" xmlns="" id="{68ABAFAA-B6AA-4E96-A5BB-5EDC00A94D41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outerShdw blurRad="203200" dist="63500" dir="18900000" algn="bl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任意多边形 58">
                <a:extLst>
                  <a:ext uri="{FF2B5EF4-FFF2-40B4-BE49-F238E27FC236}">
                    <a16:creationId xmlns:a16="http://schemas.microsoft.com/office/drawing/2014/main" xmlns="" id="{0211ADAE-F100-49BE-990B-E3C2B12E91C6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4">
              <a:extLst>
                <a:ext uri="{FF2B5EF4-FFF2-40B4-BE49-F238E27FC236}">
                  <a16:creationId xmlns:a16="http://schemas.microsoft.com/office/drawing/2014/main" xmlns="" id="{AE09444A-1F0D-43C3-9974-26099D1B773F}"/>
                </a:ext>
              </a:extLst>
            </p:cNvPr>
            <p:cNvGrpSpPr/>
            <p:nvPr/>
          </p:nvGrpSpPr>
          <p:grpSpPr>
            <a:xfrm>
              <a:off x="191082" y="158683"/>
              <a:ext cx="2950120" cy="2012084"/>
              <a:chOff x="307728" y="112088"/>
              <a:chExt cx="3456554" cy="2357490"/>
            </a:xfrm>
          </p:grpSpPr>
          <p:sp>
            <p:nvSpPr>
              <p:cNvPr id="7" name="任意多边形 133">
                <a:extLst>
                  <a:ext uri="{FF2B5EF4-FFF2-40B4-BE49-F238E27FC236}">
                    <a16:creationId xmlns:a16="http://schemas.microsoft.com/office/drawing/2014/main" xmlns="" id="{282AE17A-DC2E-417F-A1B8-C104C45D29A2}"/>
                  </a:ext>
                </a:extLst>
              </p:cNvPr>
              <p:cNvSpPr/>
              <p:nvPr/>
            </p:nvSpPr>
            <p:spPr>
              <a:xfrm flipH="1">
                <a:off x="307728" y="336811"/>
                <a:ext cx="3456554" cy="213276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8" name="图片 6">
                <a:extLst>
                  <a:ext uri="{FF2B5EF4-FFF2-40B4-BE49-F238E27FC236}">
                    <a16:creationId xmlns:a16="http://schemas.microsoft.com/office/drawing/2014/main" xmlns="" id="{D48BF98C-6888-4F1D-88A9-888718C28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44535">
                <a:off x="2752784" y="112088"/>
                <a:ext cx="991973" cy="14597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93637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5">
            <a:extLst>
              <a:ext uri="{FF2B5EF4-FFF2-40B4-BE49-F238E27FC236}">
                <a16:creationId xmlns:a16="http://schemas.microsoft.com/office/drawing/2014/main" xmlns="" id="{8D1F3EED-778B-4D75-9980-876E824FC0AB}"/>
              </a:ext>
            </a:extLst>
          </p:cNvPr>
          <p:cNvGrpSpPr/>
          <p:nvPr userDrawn="1"/>
        </p:nvGrpSpPr>
        <p:grpSpPr>
          <a:xfrm>
            <a:off x="0" y="-29103"/>
            <a:ext cx="12192000" cy="6950242"/>
            <a:chOff x="0" y="0"/>
            <a:chExt cx="12192000" cy="6950242"/>
          </a:xfrm>
        </p:grpSpPr>
        <p:sp>
          <p:nvSpPr>
            <p:cNvPr id="4" name="矩形 76">
              <a:extLst>
                <a:ext uri="{FF2B5EF4-FFF2-40B4-BE49-F238E27FC236}">
                  <a16:creationId xmlns:a16="http://schemas.microsoft.com/office/drawing/2014/main" xmlns="" id="{B5A24FDB-837F-4E97-B6AD-F1C78F2BA5A5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77">
              <a:extLst>
                <a:ext uri="{FF2B5EF4-FFF2-40B4-BE49-F238E27FC236}">
                  <a16:creationId xmlns:a16="http://schemas.microsoft.com/office/drawing/2014/main" xmlns="" id="{9610A1EE-D284-46D0-BA1F-570FCDB92E2A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" name="任意多边形 34">
                <a:extLst>
                  <a:ext uri="{FF2B5EF4-FFF2-40B4-BE49-F238E27FC236}">
                    <a16:creationId xmlns:a16="http://schemas.microsoft.com/office/drawing/2014/main" xmlns="" id="{B8DBC3E5-158B-4474-9050-370995005A3E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任意多边形 35">
                <a:extLst>
                  <a:ext uri="{FF2B5EF4-FFF2-40B4-BE49-F238E27FC236}">
                    <a16:creationId xmlns:a16="http://schemas.microsoft.com/office/drawing/2014/main" xmlns="" id="{AD565727-704B-4D01-9403-D47C04EC5BB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39BA4535-0912-4536-959C-B705DAFA3C3C}"/>
              </a:ext>
            </a:extLst>
          </p:cNvPr>
          <p:cNvSpPr/>
          <p:nvPr userDrawn="1"/>
        </p:nvSpPr>
        <p:spPr>
          <a:xfrm>
            <a:off x="602347" y="-566837"/>
            <a:ext cx="109873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Design by: Nguyễn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Thị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Tuyết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Nga – TH Mai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Động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- 0964298488</a:t>
            </a:r>
            <a:endParaRPr lang="vi-VN" sz="28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89066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9">
            <a:extLst>
              <a:ext uri="{FF2B5EF4-FFF2-40B4-BE49-F238E27FC236}">
                <a16:creationId xmlns:a16="http://schemas.microsoft.com/office/drawing/2014/main" xmlns="" id="{67403A89-1277-4339-B083-5D1FF4B8E58E}"/>
              </a:ext>
            </a:extLst>
          </p:cNvPr>
          <p:cNvGrpSpPr/>
          <p:nvPr userDrawn="1"/>
        </p:nvGrpSpPr>
        <p:grpSpPr>
          <a:xfrm>
            <a:off x="0" y="0"/>
            <a:ext cx="12192000" cy="7497045"/>
            <a:chOff x="0" y="0"/>
            <a:chExt cx="12192000" cy="7497045"/>
          </a:xfrm>
        </p:grpSpPr>
        <p:sp>
          <p:nvSpPr>
            <p:cNvPr id="4" name="矩形 15">
              <a:extLst>
                <a:ext uri="{FF2B5EF4-FFF2-40B4-BE49-F238E27FC236}">
                  <a16:creationId xmlns:a16="http://schemas.microsoft.com/office/drawing/2014/main" xmlns="" id="{33807DEE-0D4D-4F38-8EEB-58CCC81213D9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矩形 1">
              <a:extLst>
                <a:ext uri="{FF2B5EF4-FFF2-40B4-BE49-F238E27FC236}">
                  <a16:creationId xmlns:a16="http://schemas.microsoft.com/office/drawing/2014/main" xmlns="" id="{BE4A6880-BA97-4F3B-9980-1F96CC480D21}"/>
                </a:ext>
              </a:extLst>
            </p:cNvPr>
            <p:cNvSpPr/>
            <p:nvPr/>
          </p:nvSpPr>
          <p:spPr>
            <a:xfrm>
              <a:off x="0" y="12700"/>
              <a:ext cx="5604095" cy="6937542"/>
            </a:xfrm>
            <a:prstGeom prst="rect">
              <a:avLst/>
            </a:prstGeom>
            <a:solidFill>
              <a:srgbClr val="0F6F6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 35">
              <a:extLst>
                <a:ext uri="{FF2B5EF4-FFF2-40B4-BE49-F238E27FC236}">
                  <a16:creationId xmlns:a16="http://schemas.microsoft.com/office/drawing/2014/main" xmlns="" id="{FB31BAE5-883B-4798-A88A-C82F87F908E1}"/>
                </a:ext>
              </a:extLst>
            </p:cNvPr>
            <p:cNvSpPr/>
            <p:nvPr/>
          </p:nvSpPr>
          <p:spPr>
            <a:xfrm>
              <a:off x="0" y="4836477"/>
              <a:ext cx="12191999" cy="2660568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0473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1">
            <a:extLst>
              <a:ext uri="{FF2B5EF4-FFF2-40B4-BE49-F238E27FC236}">
                <a16:creationId xmlns:a16="http://schemas.microsoft.com/office/drawing/2014/main" xmlns="" id="{BD11733B-DCE9-4DEF-8B5A-3246FADA941E}"/>
              </a:ext>
            </a:extLst>
          </p:cNvPr>
          <p:cNvSpPr/>
          <p:nvPr userDrawn="1"/>
        </p:nvSpPr>
        <p:spPr>
          <a:xfrm>
            <a:off x="0" y="-92242"/>
            <a:ext cx="12192000" cy="6950242"/>
          </a:xfrm>
          <a:prstGeom prst="rect">
            <a:avLst/>
          </a:prstGeom>
          <a:solidFill>
            <a:srgbClr val="7DD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31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E2F0E82-8642-4A9D-8863-6C0F8824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76BB36-18F5-42E9-8136-688DFDB8F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87C04C-4321-4F2F-98B8-03490039F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B0FACE-3B51-4D4C-A501-DFDD196F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55ABC-2E0C-4B72-9DE9-1F0878B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6486E-CF0C-4F7C-B86B-48F95580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0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AC8A3-E356-45DD-95FD-F59DC793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C1578B-4B96-428F-A8CE-9E91A3449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228ADB-01E6-4324-A924-8A478739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5F6D4-53E8-4CDE-8335-3EBE9923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FB3872-B3DE-4A8C-9398-47C3DDC0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36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14EC32-6CA3-4D6F-80CB-BD4C9D3E5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5434E2-BE91-4861-84F9-1F0E8B847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4D6D70-CD9E-44DA-B7F7-9DCD050B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7C9634-4744-42E0-A8FB-1F653F55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5F73EF-8862-42E5-8671-DEE3559E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663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1B6D0-5BF9-45B6-AF4B-3BC37729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A9A61F-CA24-4170-822D-381DD0049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B773AF-52C0-4FA1-9814-B1266D361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37E443-AC64-41CC-8804-F945F12C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ED6DAE-374A-4A7A-8A2A-329B147A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C3EC1-3F23-4E4B-8F97-CFEED563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275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BB5C2-59A8-4325-977A-F885F797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C3882F-33B0-410B-9546-6135B2B1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C13B1A-DF2B-4C33-9BDE-74348073E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DC10BA-C621-4EA0-9019-054EF54CE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EEA298-46E4-4BEA-B5DC-E77CBBD73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964604-4272-4098-9EA3-C6DD0400A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DBAC24-EAF6-4477-A37A-B23AA6D0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9CF680-F09B-4F6E-8D21-5F983106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689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A822F-699A-4A5C-9942-C12467C2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F6548B-5E22-47E4-A64F-7C22C8A4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2D3BE6-0D4B-47F6-93ED-8083E0CA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A77E54-2898-4796-927F-261D0AFA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235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C791BE-C8CC-4C34-A8A1-F9D28AC4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8A1E86-F790-48FA-819C-922F2AB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77AA88-E6BE-45DB-B3F6-B589DE04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768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77963-C723-4F38-A392-E4D1BED5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6F2362-63E0-417C-980C-7C85B1C8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5379EF-4472-4012-A13E-44A9B9439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34D32A-0A66-48F7-8142-1395801B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E3B883-D15B-428D-9B68-B7D3F6CB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F63E5E-A4B4-495E-85D6-61B434CE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86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58E53-123E-47B1-A820-55BC9F6C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9D9654-00E9-42B7-BCF7-C6F3B780C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1BB713-22C9-4DDC-A23E-1F2792570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47B4A4-B5CA-45F5-8AB2-C5ECB7D6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69C266-C60B-44CD-8B3C-042FACD2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17457D-9E47-4433-99C1-831BCC5F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90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F58E0-6F2B-461B-B31A-53A4556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23DB3-58A0-42EF-9FC8-A908FB1EB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3540CD-4B4D-40C4-9C27-87760BFE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409514-2CC4-40F3-8A11-5CB3AFA5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AC37A7-8182-40F4-AAF1-A75A1B9D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39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3A38C0A-1D1A-49DA-BE06-74CF136DD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FD9A0E-59AA-4889-A29D-4DB5D5546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6DB85E-6DCE-40DB-AB89-8F32C7EF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6E5182-1669-4B52-A30E-47313F00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975106-CF72-423B-9C74-67614CD9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452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3D46434E-3923-4ABB-B0D5-D75D315B97E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xmlns="" id="{8E59DCAA-BD92-45F4-AA1A-45C2F74B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xmlns="" id="{F6460645-29E4-4D4A-85E7-055E9E96198E}"/>
                </a:ext>
              </a:extLst>
            </p:cNvPr>
            <p:cNvSpPr/>
            <p:nvPr/>
          </p:nvSpPr>
          <p:spPr>
            <a:xfrm>
              <a:off x="8447709" y="3570357"/>
              <a:ext cx="2276061" cy="2286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5160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42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CA41749-B0FA-4137-98C6-E5611C94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E0C8C399-677F-4A69-9CDF-5AD07D696707}"/>
              </a:ext>
            </a:extLst>
          </p:cNvPr>
          <p:cNvGrpSpPr/>
          <p:nvPr userDrawn="1"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4" name="矩形 2">
              <a:extLst>
                <a:ext uri="{FF2B5EF4-FFF2-40B4-BE49-F238E27FC236}">
                  <a16:creationId xmlns:a16="http://schemas.microsoft.com/office/drawing/2014/main" xmlns="" id="{E6196C58-822A-418B-AA96-C3FC7F7712A1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xmlns="" id="{3B05F50B-E040-46CE-BDF8-0B78F1518EC1}"/>
                </a:ext>
              </a:extLst>
            </p:cNvPr>
            <p:cNvGrpSpPr/>
            <p:nvPr/>
          </p:nvGrpSpPr>
          <p:grpSpPr>
            <a:xfrm flipH="1">
              <a:off x="5160789" y="4430611"/>
              <a:ext cx="7021357" cy="2502976"/>
              <a:chOff x="0" y="4611187"/>
              <a:chExt cx="6302768" cy="2246813"/>
            </a:xfrm>
          </p:grpSpPr>
          <p:sp>
            <p:nvSpPr>
              <p:cNvPr id="9" name="任意多边形 57">
                <a:extLst>
                  <a:ext uri="{FF2B5EF4-FFF2-40B4-BE49-F238E27FC236}">
                    <a16:creationId xmlns:a16="http://schemas.microsoft.com/office/drawing/2014/main" xmlns="" id="{68ABAFAA-B6AA-4E96-A5BB-5EDC00A94D41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outerShdw blurRad="203200" dist="63500" dir="18900000" algn="bl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任意多边形 58">
                <a:extLst>
                  <a:ext uri="{FF2B5EF4-FFF2-40B4-BE49-F238E27FC236}">
                    <a16:creationId xmlns:a16="http://schemas.microsoft.com/office/drawing/2014/main" xmlns="" id="{0211ADAE-F100-49BE-990B-E3C2B12E91C6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4">
              <a:extLst>
                <a:ext uri="{FF2B5EF4-FFF2-40B4-BE49-F238E27FC236}">
                  <a16:creationId xmlns:a16="http://schemas.microsoft.com/office/drawing/2014/main" xmlns="" id="{AE09444A-1F0D-43C3-9974-26099D1B773F}"/>
                </a:ext>
              </a:extLst>
            </p:cNvPr>
            <p:cNvGrpSpPr/>
            <p:nvPr/>
          </p:nvGrpSpPr>
          <p:grpSpPr>
            <a:xfrm>
              <a:off x="191082" y="158683"/>
              <a:ext cx="2950120" cy="2012084"/>
              <a:chOff x="307728" y="112088"/>
              <a:chExt cx="3456554" cy="2357490"/>
            </a:xfrm>
          </p:grpSpPr>
          <p:sp>
            <p:nvSpPr>
              <p:cNvPr id="7" name="任意多边形 133">
                <a:extLst>
                  <a:ext uri="{FF2B5EF4-FFF2-40B4-BE49-F238E27FC236}">
                    <a16:creationId xmlns:a16="http://schemas.microsoft.com/office/drawing/2014/main" xmlns="" id="{282AE17A-DC2E-417F-A1B8-C104C45D29A2}"/>
                  </a:ext>
                </a:extLst>
              </p:cNvPr>
              <p:cNvSpPr/>
              <p:nvPr/>
            </p:nvSpPr>
            <p:spPr>
              <a:xfrm flipH="1">
                <a:off x="307728" y="336811"/>
                <a:ext cx="3456554" cy="213276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8" name="图片 6">
                <a:extLst>
                  <a:ext uri="{FF2B5EF4-FFF2-40B4-BE49-F238E27FC236}">
                    <a16:creationId xmlns:a16="http://schemas.microsoft.com/office/drawing/2014/main" xmlns="" id="{D48BF98C-6888-4F1D-88A9-888718C28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44535">
                <a:off x="2752784" y="112088"/>
                <a:ext cx="991973" cy="14597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337672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5">
            <a:extLst>
              <a:ext uri="{FF2B5EF4-FFF2-40B4-BE49-F238E27FC236}">
                <a16:creationId xmlns:a16="http://schemas.microsoft.com/office/drawing/2014/main" xmlns="" id="{8D1F3EED-778B-4D75-9980-876E824FC0AB}"/>
              </a:ext>
            </a:extLst>
          </p:cNvPr>
          <p:cNvGrpSpPr/>
          <p:nvPr userDrawn="1"/>
        </p:nvGrpSpPr>
        <p:grpSpPr>
          <a:xfrm>
            <a:off x="0" y="-29103"/>
            <a:ext cx="12192000" cy="6950242"/>
            <a:chOff x="0" y="0"/>
            <a:chExt cx="12192000" cy="6950242"/>
          </a:xfrm>
        </p:grpSpPr>
        <p:sp>
          <p:nvSpPr>
            <p:cNvPr id="4" name="矩形 76">
              <a:extLst>
                <a:ext uri="{FF2B5EF4-FFF2-40B4-BE49-F238E27FC236}">
                  <a16:creationId xmlns:a16="http://schemas.microsoft.com/office/drawing/2014/main" xmlns="" id="{B5A24FDB-837F-4E97-B6AD-F1C78F2BA5A5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77">
              <a:extLst>
                <a:ext uri="{FF2B5EF4-FFF2-40B4-BE49-F238E27FC236}">
                  <a16:creationId xmlns:a16="http://schemas.microsoft.com/office/drawing/2014/main" xmlns="" id="{9610A1EE-D284-46D0-BA1F-570FCDB92E2A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" name="任意多边形 34">
                <a:extLst>
                  <a:ext uri="{FF2B5EF4-FFF2-40B4-BE49-F238E27FC236}">
                    <a16:creationId xmlns:a16="http://schemas.microsoft.com/office/drawing/2014/main" xmlns="" id="{B8DBC3E5-158B-4474-9050-370995005A3E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任意多边形 35">
                <a:extLst>
                  <a:ext uri="{FF2B5EF4-FFF2-40B4-BE49-F238E27FC236}">
                    <a16:creationId xmlns:a16="http://schemas.microsoft.com/office/drawing/2014/main" xmlns="" id="{AD565727-704B-4D01-9403-D47C04EC5BB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39BA4535-0912-4536-959C-B705DAFA3C3C}"/>
              </a:ext>
            </a:extLst>
          </p:cNvPr>
          <p:cNvSpPr/>
          <p:nvPr userDrawn="1"/>
        </p:nvSpPr>
        <p:spPr>
          <a:xfrm>
            <a:off x="602347" y="-566837"/>
            <a:ext cx="109873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Design by: Nguyễn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Thị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Tuyết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Nga – TH Mai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Động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- 0964298488</a:t>
            </a:r>
            <a:endParaRPr lang="vi-VN" sz="28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24125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9">
            <a:extLst>
              <a:ext uri="{FF2B5EF4-FFF2-40B4-BE49-F238E27FC236}">
                <a16:creationId xmlns:a16="http://schemas.microsoft.com/office/drawing/2014/main" xmlns="" id="{67403A89-1277-4339-B083-5D1FF4B8E58E}"/>
              </a:ext>
            </a:extLst>
          </p:cNvPr>
          <p:cNvGrpSpPr/>
          <p:nvPr userDrawn="1"/>
        </p:nvGrpSpPr>
        <p:grpSpPr>
          <a:xfrm>
            <a:off x="0" y="0"/>
            <a:ext cx="12192000" cy="7497045"/>
            <a:chOff x="0" y="0"/>
            <a:chExt cx="12192000" cy="7497045"/>
          </a:xfrm>
        </p:grpSpPr>
        <p:sp>
          <p:nvSpPr>
            <p:cNvPr id="4" name="矩形 15">
              <a:extLst>
                <a:ext uri="{FF2B5EF4-FFF2-40B4-BE49-F238E27FC236}">
                  <a16:creationId xmlns:a16="http://schemas.microsoft.com/office/drawing/2014/main" xmlns="" id="{33807DEE-0D4D-4F38-8EEB-58CCC81213D9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矩形 1">
              <a:extLst>
                <a:ext uri="{FF2B5EF4-FFF2-40B4-BE49-F238E27FC236}">
                  <a16:creationId xmlns:a16="http://schemas.microsoft.com/office/drawing/2014/main" xmlns="" id="{BE4A6880-BA97-4F3B-9980-1F96CC480D21}"/>
                </a:ext>
              </a:extLst>
            </p:cNvPr>
            <p:cNvSpPr/>
            <p:nvPr/>
          </p:nvSpPr>
          <p:spPr>
            <a:xfrm>
              <a:off x="0" y="12700"/>
              <a:ext cx="5604095" cy="6937542"/>
            </a:xfrm>
            <a:prstGeom prst="rect">
              <a:avLst/>
            </a:prstGeom>
            <a:solidFill>
              <a:srgbClr val="0F6F6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 35">
              <a:extLst>
                <a:ext uri="{FF2B5EF4-FFF2-40B4-BE49-F238E27FC236}">
                  <a16:creationId xmlns:a16="http://schemas.microsoft.com/office/drawing/2014/main" xmlns="" id="{FB31BAE5-883B-4798-A88A-C82F87F908E1}"/>
                </a:ext>
              </a:extLst>
            </p:cNvPr>
            <p:cNvSpPr/>
            <p:nvPr/>
          </p:nvSpPr>
          <p:spPr>
            <a:xfrm>
              <a:off x="0" y="4836477"/>
              <a:ext cx="12191999" cy="2660568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7551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1">
            <a:extLst>
              <a:ext uri="{FF2B5EF4-FFF2-40B4-BE49-F238E27FC236}">
                <a16:creationId xmlns:a16="http://schemas.microsoft.com/office/drawing/2014/main" xmlns="" id="{BD11733B-DCE9-4DEF-8B5A-3246FADA941E}"/>
              </a:ext>
            </a:extLst>
          </p:cNvPr>
          <p:cNvSpPr/>
          <p:nvPr userDrawn="1"/>
        </p:nvSpPr>
        <p:spPr>
          <a:xfrm>
            <a:off x="0" y="-92242"/>
            <a:ext cx="12192000" cy="6950242"/>
          </a:xfrm>
          <a:prstGeom prst="rect">
            <a:avLst/>
          </a:prstGeom>
          <a:solidFill>
            <a:srgbClr val="7DD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772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E2F0E82-8642-4A9D-8863-6C0F8824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821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76BB36-18F5-42E9-8136-688DFDB8F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87C04C-4321-4F2F-98B8-03490039F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B0FACE-3B51-4D4C-A501-DFDD196F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55ABC-2E0C-4B72-9DE9-1F0878B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6486E-CF0C-4F7C-B86B-48F95580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326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AC8A3-E356-45DD-95FD-F59DC793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C1578B-4B96-428F-A8CE-9E91A3449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228ADB-01E6-4324-A924-8A478739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5F6D4-53E8-4CDE-8335-3EBE9923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FB3872-B3DE-4A8C-9398-47C3DDC0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8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14EC32-6CA3-4D6F-80CB-BD4C9D3E5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5434E2-BE91-4861-84F9-1F0E8B847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4D6D70-CD9E-44DA-B7F7-9DCD050B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7C9634-4744-42E0-A8FB-1F653F55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5F73EF-8862-42E5-8671-DEE3559E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468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1B6D0-5BF9-45B6-AF4B-3BC37729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A9A61F-CA24-4170-822D-381DD0049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B773AF-52C0-4FA1-9814-B1266D361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37E443-AC64-41CC-8804-F945F12C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ED6DAE-374A-4A7A-8A2A-329B147A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C3EC1-3F23-4E4B-8F97-CFEED563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911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BB5C2-59A8-4325-977A-F885F797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C3882F-33B0-410B-9546-6135B2B1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C13B1A-DF2B-4C33-9BDE-74348073E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DC10BA-C621-4EA0-9019-054EF54CE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EEA298-46E4-4BEA-B5DC-E77CBBD73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964604-4272-4098-9EA3-C6DD0400A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DBAC24-EAF6-4477-A37A-B23AA6D0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9CF680-F09B-4F6E-8D21-5F983106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808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A822F-699A-4A5C-9942-C12467C2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F6548B-5E22-47E4-A64F-7C22C8A4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2D3BE6-0D4B-47F6-93ED-8083E0CA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A77E54-2898-4796-927F-261D0AFA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763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C791BE-C8CC-4C34-A8A1-F9D28AC4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8A1E86-F790-48FA-819C-922F2AB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77AA88-E6BE-45DB-B3F6-B589DE04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45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77963-C723-4F38-A392-E4D1BED5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6F2362-63E0-417C-980C-7C85B1C8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5379EF-4472-4012-A13E-44A9B9439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34D32A-0A66-48F7-8142-1395801B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E3B883-D15B-428D-9B68-B7D3F6CB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F63E5E-A4B4-495E-85D6-61B434CE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195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58E53-123E-47B1-A820-55BC9F6C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9D9654-00E9-42B7-BCF7-C6F3B780C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1BB713-22C9-4DDC-A23E-1F2792570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47B4A4-B5CA-45F5-8AB2-C5ECB7D6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69C266-C60B-44CD-8B3C-042FACD2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17457D-9E47-4433-99C1-831BCC5F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157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F58E0-6F2B-461B-B31A-53A45568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23DB3-58A0-42EF-9FC8-A908FB1EB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3540CD-4B4D-40C4-9C27-87760BFE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409514-2CC4-40F3-8A11-5CB3AFA5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AC37A7-8182-40F4-AAF1-A75A1B9D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757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3A38C0A-1D1A-49DA-BE06-74CF136DD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FD9A0E-59AA-4889-A29D-4DB5D5546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6DB85E-6DCE-40DB-AB89-8F32C7EF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6E5182-1669-4B52-A30E-47313F00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975106-CF72-423B-9C74-67614CD9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793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3D46434E-3923-4ABB-B0D5-D75D315B97E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xmlns="" id="{8E59DCAA-BD92-45F4-AA1A-45C2F74B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xmlns="" id="{F6460645-29E4-4D4A-85E7-055E9E96198E}"/>
                </a:ext>
              </a:extLst>
            </p:cNvPr>
            <p:cNvSpPr/>
            <p:nvPr/>
          </p:nvSpPr>
          <p:spPr>
            <a:xfrm>
              <a:off x="8447709" y="3570357"/>
              <a:ext cx="2276061" cy="2286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110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5/4/2024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538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0130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CA41749-B0FA-4137-98C6-E5611C94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E0C8C399-677F-4A69-9CDF-5AD07D696707}"/>
              </a:ext>
            </a:extLst>
          </p:cNvPr>
          <p:cNvGrpSpPr/>
          <p:nvPr userDrawn="1"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4" name="矩形 2">
              <a:extLst>
                <a:ext uri="{FF2B5EF4-FFF2-40B4-BE49-F238E27FC236}">
                  <a16:creationId xmlns:a16="http://schemas.microsoft.com/office/drawing/2014/main" xmlns="" id="{E6196C58-822A-418B-AA96-C3FC7F7712A1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xmlns="" id="{3B05F50B-E040-46CE-BDF8-0B78F1518EC1}"/>
                </a:ext>
              </a:extLst>
            </p:cNvPr>
            <p:cNvGrpSpPr/>
            <p:nvPr/>
          </p:nvGrpSpPr>
          <p:grpSpPr>
            <a:xfrm flipH="1">
              <a:off x="5160789" y="4430611"/>
              <a:ext cx="7021357" cy="2502976"/>
              <a:chOff x="0" y="4611187"/>
              <a:chExt cx="6302768" cy="2246813"/>
            </a:xfrm>
          </p:grpSpPr>
          <p:sp>
            <p:nvSpPr>
              <p:cNvPr id="9" name="任意多边形 57">
                <a:extLst>
                  <a:ext uri="{FF2B5EF4-FFF2-40B4-BE49-F238E27FC236}">
                    <a16:creationId xmlns:a16="http://schemas.microsoft.com/office/drawing/2014/main" xmlns="" id="{68ABAFAA-B6AA-4E96-A5BB-5EDC00A94D41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outerShdw blurRad="203200" dist="63500" dir="18900000" algn="bl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任意多边形 58">
                <a:extLst>
                  <a:ext uri="{FF2B5EF4-FFF2-40B4-BE49-F238E27FC236}">
                    <a16:creationId xmlns:a16="http://schemas.microsoft.com/office/drawing/2014/main" xmlns="" id="{0211ADAE-F100-49BE-990B-E3C2B12E91C6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4">
              <a:extLst>
                <a:ext uri="{FF2B5EF4-FFF2-40B4-BE49-F238E27FC236}">
                  <a16:creationId xmlns:a16="http://schemas.microsoft.com/office/drawing/2014/main" xmlns="" id="{AE09444A-1F0D-43C3-9974-26099D1B773F}"/>
                </a:ext>
              </a:extLst>
            </p:cNvPr>
            <p:cNvGrpSpPr/>
            <p:nvPr/>
          </p:nvGrpSpPr>
          <p:grpSpPr>
            <a:xfrm>
              <a:off x="191082" y="158683"/>
              <a:ext cx="2950120" cy="2012084"/>
              <a:chOff x="307728" y="112088"/>
              <a:chExt cx="3456554" cy="2357490"/>
            </a:xfrm>
          </p:grpSpPr>
          <p:sp>
            <p:nvSpPr>
              <p:cNvPr id="7" name="任意多边形 133">
                <a:extLst>
                  <a:ext uri="{FF2B5EF4-FFF2-40B4-BE49-F238E27FC236}">
                    <a16:creationId xmlns:a16="http://schemas.microsoft.com/office/drawing/2014/main" xmlns="" id="{282AE17A-DC2E-417F-A1B8-C104C45D29A2}"/>
                  </a:ext>
                </a:extLst>
              </p:cNvPr>
              <p:cNvSpPr/>
              <p:nvPr/>
            </p:nvSpPr>
            <p:spPr>
              <a:xfrm flipH="1">
                <a:off x="307728" y="336811"/>
                <a:ext cx="3456554" cy="213276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8" name="图片 6">
                <a:extLst>
                  <a:ext uri="{FF2B5EF4-FFF2-40B4-BE49-F238E27FC236}">
                    <a16:creationId xmlns:a16="http://schemas.microsoft.com/office/drawing/2014/main" xmlns="" id="{D48BF98C-6888-4F1D-88A9-888718C28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44535">
                <a:off x="2752784" y="112088"/>
                <a:ext cx="991973" cy="14597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732225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5">
            <a:extLst>
              <a:ext uri="{FF2B5EF4-FFF2-40B4-BE49-F238E27FC236}">
                <a16:creationId xmlns:a16="http://schemas.microsoft.com/office/drawing/2014/main" xmlns="" id="{8D1F3EED-778B-4D75-9980-876E824FC0AB}"/>
              </a:ext>
            </a:extLst>
          </p:cNvPr>
          <p:cNvGrpSpPr/>
          <p:nvPr userDrawn="1"/>
        </p:nvGrpSpPr>
        <p:grpSpPr>
          <a:xfrm>
            <a:off x="0" y="-29103"/>
            <a:ext cx="12192000" cy="6950242"/>
            <a:chOff x="0" y="0"/>
            <a:chExt cx="12192000" cy="6950242"/>
          </a:xfrm>
        </p:grpSpPr>
        <p:sp>
          <p:nvSpPr>
            <p:cNvPr id="4" name="矩形 76">
              <a:extLst>
                <a:ext uri="{FF2B5EF4-FFF2-40B4-BE49-F238E27FC236}">
                  <a16:creationId xmlns:a16="http://schemas.microsoft.com/office/drawing/2014/main" xmlns="" id="{B5A24FDB-837F-4E97-B6AD-F1C78F2BA5A5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组合 77">
              <a:extLst>
                <a:ext uri="{FF2B5EF4-FFF2-40B4-BE49-F238E27FC236}">
                  <a16:creationId xmlns:a16="http://schemas.microsoft.com/office/drawing/2014/main" xmlns="" id="{9610A1EE-D284-46D0-BA1F-570FCDB92E2A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" name="任意多边形 34">
                <a:extLst>
                  <a:ext uri="{FF2B5EF4-FFF2-40B4-BE49-F238E27FC236}">
                    <a16:creationId xmlns:a16="http://schemas.microsoft.com/office/drawing/2014/main" xmlns="" id="{B8DBC3E5-158B-4474-9050-370995005A3E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任意多边形 35">
                <a:extLst>
                  <a:ext uri="{FF2B5EF4-FFF2-40B4-BE49-F238E27FC236}">
                    <a16:creationId xmlns:a16="http://schemas.microsoft.com/office/drawing/2014/main" xmlns="" id="{AD565727-704B-4D01-9403-D47C04EC5BB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39BA4535-0912-4536-959C-B705DAFA3C3C}"/>
              </a:ext>
            </a:extLst>
          </p:cNvPr>
          <p:cNvSpPr/>
          <p:nvPr userDrawn="1"/>
        </p:nvSpPr>
        <p:spPr>
          <a:xfrm>
            <a:off x="602347" y="-566837"/>
            <a:ext cx="109873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Design by: Nguyễn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Thị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Tuyết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Nga – TH Mai </a:t>
            </a:r>
            <a:r>
              <a:rPr lang="en-US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Động</a:t>
            </a:r>
            <a:r>
              <a:rPr lang="en-US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UTM Cookies" panose="02040603050506020204" pitchFamily="18" charset="0"/>
              </a:rPr>
              <a:t> - 0964298488</a:t>
            </a:r>
            <a:endParaRPr lang="vi-VN" sz="28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323350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9">
            <a:extLst>
              <a:ext uri="{FF2B5EF4-FFF2-40B4-BE49-F238E27FC236}">
                <a16:creationId xmlns:a16="http://schemas.microsoft.com/office/drawing/2014/main" xmlns="" id="{67403A89-1277-4339-B083-5D1FF4B8E58E}"/>
              </a:ext>
            </a:extLst>
          </p:cNvPr>
          <p:cNvGrpSpPr/>
          <p:nvPr userDrawn="1"/>
        </p:nvGrpSpPr>
        <p:grpSpPr>
          <a:xfrm>
            <a:off x="0" y="0"/>
            <a:ext cx="12192000" cy="7497045"/>
            <a:chOff x="0" y="0"/>
            <a:chExt cx="12192000" cy="7497045"/>
          </a:xfrm>
        </p:grpSpPr>
        <p:sp>
          <p:nvSpPr>
            <p:cNvPr id="4" name="矩形 15">
              <a:extLst>
                <a:ext uri="{FF2B5EF4-FFF2-40B4-BE49-F238E27FC236}">
                  <a16:creationId xmlns:a16="http://schemas.microsoft.com/office/drawing/2014/main" xmlns="" id="{33807DEE-0D4D-4F38-8EEB-58CCC81213D9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矩形 1">
              <a:extLst>
                <a:ext uri="{FF2B5EF4-FFF2-40B4-BE49-F238E27FC236}">
                  <a16:creationId xmlns:a16="http://schemas.microsoft.com/office/drawing/2014/main" xmlns="" id="{BE4A6880-BA97-4F3B-9980-1F96CC480D21}"/>
                </a:ext>
              </a:extLst>
            </p:cNvPr>
            <p:cNvSpPr/>
            <p:nvPr/>
          </p:nvSpPr>
          <p:spPr>
            <a:xfrm>
              <a:off x="0" y="12700"/>
              <a:ext cx="5604095" cy="6937542"/>
            </a:xfrm>
            <a:prstGeom prst="rect">
              <a:avLst/>
            </a:prstGeom>
            <a:solidFill>
              <a:srgbClr val="0F6F6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 35">
              <a:extLst>
                <a:ext uri="{FF2B5EF4-FFF2-40B4-BE49-F238E27FC236}">
                  <a16:creationId xmlns:a16="http://schemas.microsoft.com/office/drawing/2014/main" xmlns="" id="{FB31BAE5-883B-4798-A88A-C82F87F908E1}"/>
                </a:ext>
              </a:extLst>
            </p:cNvPr>
            <p:cNvSpPr/>
            <p:nvPr/>
          </p:nvSpPr>
          <p:spPr>
            <a:xfrm>
              <a:off x="0" y="4836477"/>
              <a:ext cx="12191999" cy="2660568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70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1">
            <a:extLst>
              <a:ext uri="{FF2B5EF4-FFF2-40B4-BE49-F238E27FC236}">
                <a16:creationId xmlns:a16="http://schemas.microsoft.com/office/drawing/2014/main" xmlns="" id="{BD11733B-DCE9-4DEF-8B5A-3246FADA941E}"/>
              </a:ext>
            </a:extLst>
          </p:cNvPr>
          <p:cNvSpPr/>
          <p:nvPr userDrawn="1"/>
        </p:nvSpPr>
        <p:spPr>
          <a:xfrm>
            <a:off x="0" y="-92242"/>
            <a:ext cx="12192000" cy="6950242"/>
          </a:xfrm>
          <a:prstGeom prst="rect">
            <a:avLst/>
          </a:prstGeom>
          <a:solidFill>
            <a:srgbClr val="7DD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1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E2F0E82-8642-4A9D-8863-6C0F8824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596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76BB36-18F5-42E9-8136-688DFDB8F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87C04C-4321-4F2F-98B8-03490039F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B0FACE-3B51-4D4C-A501-DFDD196F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55ABC-2E0C-4B72-9DE9-1F0878B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6486E-CF0C-4F7C-B86B-48F95580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295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AC8A3-E356-45DD-95FD-F59DC793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C1578B-4B96-428F-A8CE-9E91A3449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228ADB-01E6-4324-A924-8A478739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5F6D4-53E8-4CDE-8335-3EBE9923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FB3872-B3DE-4A8C-9398-47C3DDC0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295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14EC32-6CA3-4D6F-80CB-BD4C9D3E5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5434E2-BE91-4861-84F9-1F0E8B847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4D6D70-CD9E-44DA-B7F7-9DCD050B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7C9634-4744-42E0-A8FB-1F653F55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5F73EF-8862-42E5-8671-DEE3559E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300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1B6D0-5BF9-45B6-AF4B-3BC37729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A9A61F-CA24-4170-822D-381DD0049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B773AF-52C0-4FA1-9814-B1266D361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37E443-AC64-41CC-8804-F945F12C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ED6DAE-374A-4A7A-8A2A-329B147A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C3EC1-3F23-4E4B-8F97-CFEED563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50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3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81F889-A2A0-4D4E-A90F-0411D414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13CC61-649E-48C7-BAAB-B471E8D81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DF5DA1-7078-4EC0-974C-25DA34527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6684D-4F73-4F61-A680-A5435AE43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55BB0C-D007-4843-929F-3F336904D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8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2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2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23" y="6356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51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98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SG" kern="0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SG" kern="0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12859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81F889-A2A0-4D4E-A90F-0411D414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13CC61-649E-48C7-BAAB-B471E8D81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DF5DA1-7078-4EC0-974C-25DA34527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6684D-4F73-4F61-A680-A5435AE43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55BB0C-D007-4843-929F-3F336904D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5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8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81F889-A2A0-4D4E-A90F-0411D414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13CC61-649E-48C7-BAAB-B471E8D81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DF5DA1-7078-4EC0-974C-25DA34527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6684D-4F73-4F61-A680-A5435AE43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55BB0C-D007-4843-929F-3F336904D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6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81F889-A2A0-4D4E-A90F-0411D414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13CC61-649E-48C7-BAAB-B471E8D81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DF5DA1-7078-4EC0-974C-25DA34527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6684D-4F73-4F61-A680-A5435AE43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55BB0C-D007-4843-929F-3F336904D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7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81F889-A2A0-4D4E-A90F-0411D414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13CC61-649E-48C7-BAAB-B471E8D81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DF5DA1-7078-4EC0-974C-25DA34527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6684D-4F73-4F61-A680-A5435AE43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55BB0C-D007-4843-929F-3F336904D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7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81F889-A2A0-4D4E-A90F-0411D414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13CC61-649E-48C7-BAAB-B471E8D81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DF5DA1-7078-4EC0-974C-25DA34527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6684D-4F73-4F61-A680-A5435AE43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55BB0C-D007-4843-929F-3F336904D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5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81F889-A2A0-4D4E-A90F-0411D414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13CC61-649E-48C7-BAAB-B471E8D81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DF5DA1-7078-4EC0-974C-25DA34527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6684D-4F73-4F61-A680-A5435AE43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55BB0C-D007-4843-929F-3F336904D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  <p:sldLayoutId id="214748389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49.gi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48.gif"/><Relationship Id="rId2" Type="http://schemas.openxmlformats.org/officeDocument/2006/relationships/control" Target="../activeX/activeX1.xml"/><Relationship Id="rId16" Type="http://schemas.openxmlformats.org/officeDocument/2006/relationships/image" Target="../media/image52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47.gif"/><Relationship Id="rId5" Type="http://schemas.openxmlformats.org/officeDocument/2006/relationships/control" Target="../activeX/activeX4.xml"/><Relationship Id="rId15" Type="http://schemas.openxmlformats.org/officeDocument/2006/relationships/image" Target="../media/image51.wmf"/><Relationship Id="rId10" Type="http://schemas.openxmlformats.org/officeDocument/2006/relationships/image" Target="../media/image46.png"/><Relationship Id="rId4" Type="http://schemas.openxmlformats.org/officeDocument/2006/relationships/control" Target="../activeX/activeX3.xml"/><Relationship Id="rId9" Type="http://schemas.openxmlformats.org/officeDocument/2006/relationships/image" Target="../media/image45.png"/><Relationship Id="rId1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49.gif"/><Relationship Id="rId18" Type="http://schemas.openxmlformats.org/officeDocument/2006/relationships/image" Target="../media/image61.wmf"/><Relationship Id="rId3" Type="http://schemas.openxmlformats.org/officeDocument/2006/relationships/control" Target="../activeX/activeX7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48.gif"/><Relationship Id="rId17" Type="http://schemas.openxmlformats.org/officeDocument/2006/relationships/image" Target="../media/image60.wmf"/><Relationship Id="rId2" Type="http://schemas.openxmlformats.org/officeDocument/2006/relationships/control" Target="../activeX/activeX6.xml"/><Relationship Id="rId16" Type="http://schemas.openxmlformats.org/officeDocument/2006/relationships/image" Target="../media/image59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0.xml"/><Relationship Id="rId11" Type="http://schemas.openxmlformats.org/officeDocument/2006/relationships/image" Target="../media/image47.gif"/><Relationship Id="rId5" Type="http://schemas.openxmlformats.org/officeDocument/2006/relationships/control" Target="../activeX/activeX9.xml"/><Relationship Id="rId15" Type="http://schemas.openxmlformats.org/officeDocument/2006/relationships/image" Target="../media/image58.wmf"/><Relationship Id="rId10" Type="http://schemas.openxmlformats.org/officeDocument/2006/relationships/image" Target="../media/image46.png"/><Relationship Id="rId19" Type="http://schemas.openxmlformats.org/officeDocument/2006/relationships/image" Target="../media/image62.wmf"/><Relationship Id="rId4" Type="http://schemas.openxmlformats.org/officeDocument/2006/relationships/control" Target="../activeX/activeX8.xml"/><Relationship Id="rId9" Type="http://schemas.openxmlformats.org/officeDocument/2006/relationships/image" Target="../media/image45.png"/><Relationship Id="rId14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66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gif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63.gif"/><Relationship Id="rId18" Type="http://schemas.openxmlformats.org/officeDocument/2006/relationships/image" Target="../media/image67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64.gif"/><Relationship Id="rId17" Type="http://schemas.openxmlformats.org/officeDocument/2006/relationships/image" Target="../media/image72.gif"/><Relationship Id="rId2" Type="http://schemas.openxmlformats.org/officeDocument/2006/relationships/audio" Target="../media/media5.mp3"/><Relationship Id="rId16" Type="http://schemas.openxmlformats.org/officeDocument/2006/relationships/image" Target="../media/image71.gif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71.xml"/><Relationship Id="rId5" Type="http://schemas.microsoft.com/office/2007/relationships/media" Target="../media/media7.mp3"/><Relationship Id="rId15" Type="http://schemas.openxmlformats.org/officeDocument/2006/relationships/image" Target="../media/image70.gif"/><Relationship Id="rId10" Type="http://schemas.openxmlformats.org/officeDocument/2006/relationships/audio" Target="../media/media9.mp3"/><Relationship Id="rId19" Type="http://schemas.openxmlformats.org/officeDocument/2006/relationships/image" Target="../media/image68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6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microsoft.com/office/2007/relationships/hdphoto" Target="../media/hdphoto4.wdp"/><Relationship Id="rId3" Type="http://schemas.openxmlformats.org/officeDocument/2006/relationships/audio" Target="../media/audio5.wav"/><Relationship Id="rId7" Type="http://schemas.openxmlformats.org/officeDocument/2006/relationships/image" Target="../media/image64.gif"/><Relationship Id="rId12" Type="http://schemas.openxmlformats.org/officeDocument/2006/relationships/image" Target="../media/image7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3.gif"/><Relationship Id="rId11" Type="http://schemas.openxmlformats.org/officeDocument/2006/relationships/image" Target="../media/image75.gif"/><Relationship Id="rId5" Type="http://schemas.openxmlformats.org/officeDocument/2006/relationships/audio" Target="../media/audio7.wav"/><Relationship Id="rId15" Type="http://schemas.openxmlformats.org/officeDocument/2006/relationships/image" Target="../media/image77.gif"/><Relationship Id="rId10" Type="http://schemas.openxmlformats.org/officeDocument/2006/relationships/image" Target="../media/image72.gif"/><Relationship Id="rId4" Type="http://schemas.openxmlformats.org/officeDocument/2006/relationships/audio" Target="../media/audio6.wav"/><Relationship Id="rId9" Type="http://schemas.openxmlformats.org/officeDocument/2006/relationships/image" Target="../media/image74.gif"/><Relationship Id="rId1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openxmlformats.org/officeDocument/2006/relationships/image" Target="../media/image67.png"/><Relationship Id="rId3" Type="http://schemas.openxmlformats.org/officeDocument/2006/relationships/audio" Target="../media/audio6.wav"/><Relationship Id="rId7" Type="http://schemas.openxmlformats.org/officeDocument/2006/relationships/image" Target="../media/image63.gif"/><Relationship Id="rId12" Type="http://schemas.microsoft.com/office/2007/relationships/hdphoto" Target="../media/hdphoto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64.gif"/><Relationship Id="rId11" Type="http://schemas.openxmlformats.org/officeDocument/2006/relationships/image" Target="../media/image76.png"/><Relationship Id="rId5" Type="http://schemas.openxmlformats.org/officeDocument/2006/relationships/image" Target="../media/image73.gif"/><Relationship Id="rId10" Type="http://schemas.openxmlformats.org/officeDocument/2006/relationships/image" Target="../media/image75.gif"/><Relationship Id="rId4" Type="http://schemas.openxmlformats.org/officeDocument/2006/relationships/audio" Target="../media/audio7.wav"/><Relationship Id="rId9" Type="http://schemas.openxmlformats.org/officeDocument/2006/relationships/image" Target="../media/image72.gif"/><Relationship Id="rId14" Type="http://schemas.openxmlformats.org/officeDocument/2006/relationships/image" Target="../media/image7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67.png"/><Relationship Id="rId3" Type="http://schemas.openxmlformats.org/officeDocument/2006/relationships/audio" Target="../media/audio6.wav"/><Relationship Id="rId7" Type="http://schemas.openxmlformats.org/officeDocument/2006/relationships/image" Target="../media/image64.gif"/><Relationship Id="rId12" Type="http://schemas.microsoft.com/office/2007/relationships/hdphoto" Target="../media/hdphoto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5.gif"/><Relationship Id="rId11" Type="http://schemas.openxmlformats.org/officeDocument/2006/relationships/image" Target="../media/image76.png"/><Relationship Id="rId5" Type="http://schemas.openxmlformats.org/officeDocument/2006/relationships/image" Target="../media/image73.gif"/><Relationship Id="rId10" Type="http://schemas.openxmlformats.org/officeDocument/2006/relationships/image" Target="../media/image72.gif"/><Relationship Id="rId4" Type="http://schemas.openxmlformats.org/officeDocument/2006/relationships/audio" Target="../media/audio7.wav"/><Relationship Id="rId9" Type="http://schemas.openxmlformats.org/officeDocument/2006/relationships/image" Target="../media/image74.gif"/><Relationship Id="rId14" Type="http://schemas.openxmlformats.org/officeDocument/2006/relationships/image" Target="../media/image79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image" Target="../media/image67.png"/><Relationship Id="rId3" Type="http://schemas.openxmlformats.org/officeDocument/2006/relationships/audio" Target="../media/audio4.wav"/><Relationship Id="rId7" Type="http://schemas.openxmlformats.org/officeDocument/2006/relationships/image" Target="../media/image75.gif"/><Relationship Id="rId12" Type="http://schemas.openxmlformats.org/officeDocument/2006/relationships/image" Target="../media/image7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80.gif"/><Relationship Id="rId11" Type="http://schemas.openxmlformats.org/officeDocument/2006/relationships/image" Target="../media/image72.gif"/><Relationship Id="rId5" Type="http://schemas.openxmlformats.org/officeDocument/2006/relationships/image" Target="../media/image73.gif"/><Relationship Id="rId15" Type="http://schemas.microsoft.com/office/2007/relationships/hdphoto" Target="../media/hdphoto4.wdp"/><Relationship Id="rId10" Type="http://schemas.openxmlformats.org/officeDocument/2006/relationships/image" Target="../media/image74.gif"/><Relationship Id="rId4" Type="http://schemas.openxmlformats.org/officeDocument/2006/relationships/audio" Target="../media/audio7.wav"/><Relationship Id="rId9" Type="http://schemas.openxmlformats.org/officeDocument/2006/relationships/image" Target="../media/image63.gif"/><Relationship Id="rId1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50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9.gif"/><Relationship Id="rId5" Type="http://schemas.openxmlformats.org/officeDocument/2006/relationships/audio" Target="../media/audio2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9.gif"/><Relationship Id="rId5" Type="http://schemas.openxmlformats.org/officeDocument/2006/relationships/audio" Target="../media/audio2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887086" y="468265"/>
            <a:ext cx="8534400" cy="5181600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NHƠN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endParaRPr lang="en-US" sz="32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524007" y="2133600"/>
            <a:ext cx="9042400" cy="472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8729660"/>
              </a:avLst>
            </a:prstTxWarp>
          </a:bodyPr>
          <a:lstStyle/>
          <a:p>
            <a:pPr algn="ctr" defTabSz="457200"/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Kính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chào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quý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thầy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dự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2547486" y="2643567"/>
            <a:ext cx="7112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defRPr/>
            </a:pPr>
            <a:r>
              <a:rPr lang="en-US" sz="3600" dirty="0">
                <a:solidFill>
                  <a:srgbClr val="3333FF"/>
                </a:solidFill>
                <a:latin typeface="VNI-Commerce" pitchFamily="2" charset="0"/>
                <a:cs typeface="Arial"/>
                <a:sym typeface="Arial"/>
              </a:rPr>
              <a:t> </a:t>
            </a:r>
            <a:r>
              <a:rPr lang="en-US" sz="3200" dirty="0" err="1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Môn</a:t>
            </a:r>
            <a:r>
              <a:rPr lang="en-US" sz="32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3200" dirty="0" err="1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Toán</a:t>
            </a:r>
            <a:endParaRPr lang="en-US" sz="3200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1785486" y="3722081"/>
            <a:ext cx="86360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28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28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thực</a:t>
            </a:r>
            <a:r>
              <a:rPr lang="en-US" sz="28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hiện</a:t>
            </a:r>
            <a:r>
              <a:rPr lang="en-US" sz="2800" dirty="0" smtClean="0">
                <a:solidFill>
                  <a:srgbClr val="006600"/>
                </a:solidFill>
                <a:latin typeface="VNI-Commerce" pitchFamily="2" charset="0"/>
                <a:cs typeface="Arial"/>
                <a:sym typeface="Arial"/>
              </a:rPr>
              <a:t>: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Trần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Thị</a:t>
            </a:r>
            <a:r>
              <a:rPr lang="en-US" sz="2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Kim </a:t>
            </a:r>
            <a:r>
              <a:rPr lang="en-US" sz="2800" b="1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Oanh</a:t>
            </a:r>
            <a:endParaRPr lang="en-US" sz="28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457200">
              <a:spcBef>
                <a:spcPct val="50000"/>
              </a:spcBef>
            </a:pPr>
            <a:r>
              <a:rPr lang="en-US" sz="3600" dirty="0" err="1">
                <a:solidFill>
                  <a:srgbClr val="006600"/>
                </a:solidFill>
                <a:latin typeface="VNI-Ariston" pitchFamily="2" charset="0"/>
                <a:cs typeface="Arial"/>
                <a:sym typeface="Arial"/>
              </a:rPr>
              <a:t>Lớp</a:t>
            </a:r>
            <a:r>
              <a:rPr lang="en-US" sz="3600" dirty="0">
                <a:solidFill>
                  <a:srgbClr val="006600"/>
                </a:solidFill>
                <a:latin typeface="VNI-Ariston" pitchFamily="2" charset="0"/>
                <a:cs typeface="Arial"/>
                <a:sym typeface="Arial"/>
              </a:rPr>
              <a:t> </a:t>
            </a:r>
            <a:r>
              <a:rPr lang="en-US" sz="3600" dirty="0" smtClean="0">
                <a:solidFill>
                  <a:srgbClr val="006600"/>
                </a:solidFill>
                <a:latin typeface="VNI-Ariston" pitchFamily="2" charset="0"/>
                <a:cs typeface="Arial"/>
                <a:sym typeface="Arial"/>
              </a:rPr>
              <a:t>2A</a:t>
            </a:r>
            <a:endParaRPr lang="en-US" sz="3600" dirty="0">
              <a:solidFill>
                <a:srgbClr val="006600"/>
              </a:solidFill>
              <a:latin typeface="VNI-Ariston" pitchFamily="2" charset="0"/>
              <a:cs typeface="Arial"/>
              <a:sym typeface="Arial"/>
            </a:endParaRPr>
          </a:p>
        </p:txBody>
      </p:sp>
      <p:pic>
        <p:nvPicPr>
          <p:cNvPr id="47110" name="Picture 7" descr="Picture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82" y="-533400"/>
            <a:ext cx="2489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lumiere longues(barre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1" y="76200"/>
            <a:ext cx="812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 descr="Picture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56800" y="-533400"/>
            <a:ext cx="254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9" descr="cac hanh ti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7" y="5486400"/>
            <a:ext cx="142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 descr="cac hanh ti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7" y="5487988"/>
            <a:ext cx="142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9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40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40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0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0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9115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4DF744A-91FC-4C5E-97DF-00F919A4EE87}"/>
              </a:ext>
            </a:extLst>
          </p:cNvPr>
          <p:cNvGrpSpPr/>
          <p:nvPr/>
        </p:nvGrpSpPr>
        <p:grpSpPr>
          <a:xfrm>
            <a:off x="2151888" y="202947"/>
            <a:ext cx="7667625" cy="605818"/>
            <a:chOff x="5386315" y="4985129"/>
            <a:chExt cx="8020050" cy="6058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92929A8-B0FB-4513-AD67-B3C6BCEB9EFA}"/>
                </a:ext>
              </a:extLst>
            </p:cNvPr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400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4" name="Google Shape;248;p5">
              <a:extLst>
                <a:ext uri="{FF2B5EF4-FFF2-40B4-BE49-F238E27FC236}">
                  <a16:creationId xmlns:a16="http://schemas.microsoft.com/office/drawing/2014/main" xmlns="" id="{E3FCE5CE-FB5E-4515-BD0C-32623FD0F2D9}"/>
                </a:ext>
              </a:extLst>
            </p:cNvPr>
            <p:cNvSpPr txBox="1"/>
            <p:nvPr/>
          </p:nvSpPr>
          <p:spPr>
            <a:xfrm>
              <a:off x="5386315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 </a:t>
              </a:r>
              <a:r>
                <a:rPr lang="en-US" sz="2800" b="1" kern="0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Nêu</a:t>
              </a:r>
              <a:r>
                <a:rPr lang="en-US" sz="2800" b="1" kern="0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kern="0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phép</a:t>
              </a:r>
              <a:r>
                <a:rPr lang="en-US" sz="2800" b="1" kern="0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kern="0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tính</a:t>
              </a:r>
              <a:r>
                <a:rPr lang="en-US" sz="2800" b="1" kern="0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kern="0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phù</a:t>
              </a:r>
              <a:r>
                <a:rPr lang="en-US" sz="2800" b="1" kern="0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kern="0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hợp</a:t>
              </a:r>
              <a:r>
                <a:rPr lang="en-US" sz="2800" b="1" kern="0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kern="0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với</a:t>
              </a:r>
              <a:r>
                <a:rPr lang="en-US" sz="2800" b="1" kern="0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kern="0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tranh</a:t>
              </a:r>
              <a:r>
                <a:rPr lang="en-US" sz="2800" b="1" kern="0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kern="0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sau</a:t>
              </a:r>
              <a:r>
                <a:rPr lang="en-US" sz="2800" b="1" kern="0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:</a:t>
              </a:r>
              <a:endParaRPr sz="2800" b="1" kern="0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E139AA3-26CE-46F0-8B6A-42BFFEC0D5D5}"/>
              </a:ext>
            </a:extLst>
          </p:cNvPr>
          <p:cNvGrpSpPr/>
          <p:nvPr/>
        </p:nvGrpSpPr>
        <p:grpSpPr>
          <a:xfrm>
            <a:off x="4623403" y="5463461"/>
            <a:ext cx="2945193" cy="954224"/>
            <a:chOff x="5857016" y="4985128"/>
            <a:chExt cx="2945193" cy="95422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0E617C2-2254-421A-B0B8-D65CF1347F6D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400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7" name="Google Shape;248;p5">
              <a:extLst>
                <a:ext uri="{FF2B5EF4-FFF2-40B4-BE49-F238E27FC236}">
                  <a16:creationId xmlns:a16="http://schemas.microsoft.com/office/drawing/2014/main" xmlns="" id="{A4380612-F354-4C06-88A4-6256BC66322D}"/>
                </a:ext>
              </a:extLst>
            </p:cNvPr>
            <p:cNvSpPr txBox="1"/>
            <p:nvPr/>
          </p:nvSpPr>
          <p:spPr>
            <a:xfrm>
              <a:off x="5857016" y="5108317"/>
              <a:ext cx="294519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12 – 3 = ? </a:t>
              </a:r>
              <a:endParaRPr sz="4000" b="1" kern="0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1AB3F0-E6DB-4653-980B-12C331026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89" y="1123745"/>
            <a:ext cx="9633181" cy="4122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2972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22928"/>
            <a:ext cx="12192000" cy="6835072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xmlns="" id="{D7060FF2-EEB0-4640-9E99-F0EDAD3920B8}"/>
              </a:ext>
            </a:extLst>
          </p:cNvPr>
          <p:cNvSpPr/>
          <p:nvPr/>
        </p:nvSpPr>
        <p:spPr>
          <a:xfrm>
            <a:off x="1696996" y="2340616"/>
            <a:ext cx="9434456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8D5B896-CEC3-47FA-9B73-DD190D035FB1}"/>
              </a:ext>
            </a:extLst>
          </p:cNvPr>
          <p:cNvGrpSpPr/>
          <p:nvPr/>
        </p:nvGrpSpPr>
        <p:grpSpPr>
          <a:xfrm>
            <a:off x="1712074" y="271826"/>
            <a:ext cx="8527311" cy="1239974"/>
            <a:chOff x="1765005" y="168334"/>
            <a:chExt cx="8527311" cy="1239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4"/>
              <a:ext cx="8527311" cy="123997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9E897D6E-E96A-4ED0-BC8B-4F86FEBD8A6F}"/>
                </a:ext>
              </a:extLst>
            </p:cNvPr>
            <p:cNvSpPr/>
            <p:nvPr/>
          </p:nvSpPr>
          <p:spPr>
            <a:xfrm>
              <a:off x="2971889" y="392476"/>
              <a:ext cx="64091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rPr>
                <a:t>TRỪ BẰNG CÁCH ĐẾM BỚT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28D040-690A-4E6C-8148-04F3A099A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39D0F3B-82E6-49D0-98C0-B6482568C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DE1911F9-EB34-4FB9-867C-E946400E5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D564750E-0E2D-45AC-A46A-E52403C63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D35A0E3C-D552-4DB0-9040-892F5CF13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AD1AEA5E-C538-4AF7-811A-76073A2D3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60074FD1-10D1-4842-AAB8-309498140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BB57254C-9CF4-4CCE-BB88-9EDFE667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4703C8C-DC44-4A07-9C48-F37C47714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D047CA4D-0D99-47AF-8C20-159240DE1A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53D8EC37-7A9E-4F56-831B-C1C909A02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46919087-F3DF-47DE-AACD-FB1590F02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BE8777B-98EB-4530-A45E-9BF104E8F2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859" t="3301" r="3474" b="28232"/>
          <a:stretch/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269EDDE0-5B98-4E73-A1B4-4C2D0B992F4F}"/>
              </a:ext>
            </a:extLst>
          </p:cNvPr>
          <p:cNvSpPr txBox="1"/>
          <p:nvPr/>
        </p:nvSpPr>
        <p:spPr>
          <a:xfrm>
            <a:off x="10275206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12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3C98F32-6407-49F9-9FDD-D03D082892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859" t="3301" r="3474" b="28232"/>
          <a:stretch/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1FDE9C1F-50D6-4299-949C-2FBB60F892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859" t="3301" r="3474" b="28232"/>
          <a:stretch/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5B3E6D4E-ED7A-441A-A2E4-D9499EC2D594}"/>
              </a:ext>
            </a:extLst>
          </p:cNvPr>
          <p:cNvCxnSpPr/>
          <p:nvPr/>
        </p:nvCxnSpPr>
        <p:spPr>
          <a:xfrm>
            <a:off x="10397090" y="2359082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DB675F2A-851F-479F-BC12-459E471B0EAA}"/>
              </a:ext>
            </a:extLst>
          </p:cNvPr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28628E32-A3C1-482C-B8B3-8B118EDC91AC}"/>
              </a:ext>
            </a:extLst>
          </p:cNvPr>
          <p:cNvCxnSpPr/>
          <p:nvPr/>
        </p:nvCxnSpPr>
        <p:spPr>
          <a:xfrm>
            <a:off x="8705209" y="2350459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FDCD1BC7-648B-4B37-897B-106FD1EEAF65}"/>
              </a:ext>
            </a:extLst>
          </p:cNvPr>
          <p:cNvSpPr txBox="1"/>
          <p:nvPr/>
        </p:nvSpPr>
        <p:spPr>
          <a:xfrm>
            <a:off x="9466442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3E7ECFCE-E630-4573-8343-B95524591AFE}"/>
              </a:ext>
            </a:extLst>
          </p:cNvPr>
          <p:cNvSpPr txBox="1"/>
          <p:nvPr/>
        </p:nvSpPr>
        <p:spPr>
          <a:xfrm>
            <a:off x="8641495" y="364902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B696823B-252F-44ED-A94F-FCC2C7B7AD89}"/>
              </a:ext>
            </a:extLst>
          </p:cNvPr>
          <p:cNvSpPr txBox="1"/>
          <p:nvPr/>
        </p:nvSpPr>
        <p:spPr>
          <a:xfrm>
            <a:off x="8006831" y="363354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9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C41722F1-64FF-4966-960C-20EFB8C043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568699" flipH="1">
            <a:off x="648706" y="4350549"/>
            <a:ext cx="1987453" cy="174144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C7478563-99DF-489C-8B77-0421C99C461B}"/>
              </a:ext>
            </a:extLst>
          </p:cNvPr>
          <p:cNvGrpSpPr/>
          <p:nvPr/>
        </p:nvGrpSpPr>
        <p:grpSpPr>
          <a:xfrm flipH="1">
            <a:off x="2037117" y="3626810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>
              <a:extLst>
                <a:ext uri="{FF2B5EF4-FFF2-40B4-BE49-F238E27FC236}">
                  <a16:creationId xmlns:a16="http://schemas.microsoft.com/office/drawing/2014/main" xmlns="" id="{A3770007-1B77-4C29-B4BD-1B498E16EA7B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9148"/>
                <a:gd name="adj2" fmla="val 47593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40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08772EFD-3691-4635-B8F2-007DF24240FB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Đếm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bớt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3 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bắt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đầu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12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4DF64DC7-1EDF-4857-86B6-9C909F4A4BAD}"/>
              </a:ext>
            </a:extLst>
          </p:cNvPr>
          <p:cNvGrpSpPr/>
          <p:nvPr/>
        </p:nvGrpSpPr>
        <p:grpSpPr>
          <a:xfrm>
            <a:off x="4051169" y="5015962"/>
            <a:ext cx="4517939" cy="954224"/>
            <a:chOff x="5857016" y="4985128"/>
            <a:chExt cx="2945193" cy="954224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xmlns="" id="{F74C0D2F-6AD8-4906-B56C-19C01D2C6AC1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40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00" name="Google Shape;248;p5">
              <a:extLst>
                <a:ext uri="{FF2B5EF4-FFF2-40B4-BE49-F238E27FC236}">
                  <a16:creationId xmlns:a16="http://schemas.microsoft.com/office/drawing/2014/main" xmlns="" id="{752671CC-6AB7-4677-9F1C-6876422EBE62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 err="1">
                  <a:solidFill>
                    <a:srgbClr val="FF000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Vậy</a:t>
              </a:r>
              <a:r>
                <a:rPr lang="en-US" sz="4000" b="1" kern="0" dirty="0">
                  <a:solidFill>
                    <a:srgbClr val="FF000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12 – 3 = 9 </a:t>
              </a:r>
              <a:endParaRPr sz="4000" b="1" kern="0" dirty="0">
                <a:solidFill>
                  <a:srgbClr val="FF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0B8F6389-7C54-4E6C-9699-8C625A186E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5363"/>
          <a:stretch/>
        </p:blipFill>
        <p:spPr>
          <a:xfrm rot="5400000">
            <a:off x="9569315" y="902193"/>
            <a:ext cx="368040" cy="1945201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86193EC-945B-4853-B63A-9166BEEE8C61}"/>
              </a:ext>
            </a:extLst>
          </p:cNvPr>
          <p:cNvSpPr txBox="1"/>
          <p:nvPr/>
        </p:nvSpPr>
        <p:spPr>
          <a:xfrm>
            <a:off x="9519208" y="1219589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3</a:t>
            </a: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xmlns="" id="{2CBFC4F1-EB54-484E-98FB-755B1EB19641}"/>
              </a:ext>
            </a:extLst>
          </p:cNvPr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– 3 = ? </a:t>
            </a:r>
            <a:endParaRPr sz="3200" b="1" kern="0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615BF33E-2CD0-4308-8F8C-487A0D817A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411133">
            <a:off x="10527488" y="2600316"/>
            <a:ext cx="836641" cy="1082816"/>
          </a:xfrm>
          <a:prstGeom prst="rect">
            <a:avLst/>
          </a:prstGeom>
        </p:spPr>
      </p:pic>
      <p:sp>
        <p:nvSpPr>
          <p:cNvPr id="105" name="Arrow: Curved Up 104">
            <a:extLst>
              <a:ext uri="{FF2B5EF4-FFF2-40B4-BE49-F238E27FC236}">
                <a16:creationId xmlns:a16="http://schemas.microsoft.com/office/drawing/2014/main" xmlns="" id="{EE11A9DA-4491-4C27-A427-897EE8AD4AAC}"/>
              </a:ext>
            </a:extLst>
          </p:cNvPr>
          <p:cNvSpPr/>
          <p:nvPr/>
        </p:nvSpPr>
        <p:spPr>
          <a:xfrm flipH="1" flipV="1">
            <a:off x="9909330" y="2167278"/>
            <a:ext cx="731752" cy="17597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5F67C36-EDC3-46F6-A464-3F231380C8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251568">
            <a:off x="9675213" y="2671084"/>
            <a:ext cx="819002" cy="105998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13947A9A-EB3F-4AE5-A73A-4FC81459AC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176717">
            <a:off x="8905196" y="2669519"/>
            <a:ext cx="779812" cy="1009266"/>
          </a:xfrm>
          <a:prstGeom prst="rect">
            <a:avLst/>
          </a:prstGeom>
        </p:spPr>
      </p:pic>
      <p:sp>
        <p:nvSpPr>
          <p:cNvPr id="108" name="Arrow: Curved Up 107">
            <a:extLst>
              <a:ext uri="{FF2B5EF4-FFF2-40B4-BE49-F238E27FC236}">
                <a16:creationId xmlns:a16="http://schemas.microsoft.com/office/drawing/2014/main" xmlns="" id="{A481C9C4-DADD-4026-9617-601D509CE9E7}"/>
              </a:ext>
            </a:extLst>
          </p:cNvPr>
          <p:cNvSpPr/>
          <p:nvPr/>
        </p:nvSpPr>
        <p:spPr>
          <a:xfrm flipH="1" flipV="1">
            <a:off x="9117390" y="2166742"/>
            <a:ext cx="731752" cy="17597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10" name="Arrow: Curved Up 109">
            <a:extLst>
              <a:ext uri="{FF2B5EF4-FFF2-40B4-BE49-F238E27FC236}">
                <a16:creationId xmlns:a16="http://schemas.microsoft.com/office/drawing/2014/main" xmlns="" id="{BA36C78E-89F1-46CB-88A3-BAA5A4481DF5}"/>
              </a:ext>
            </a:extLst>
          </p:cNvPr>
          <p:cNvSpPr/>
          <p:nvPr/>
        </p:nvSpPr>
        <p:spPr>
          <a:xfrm flipH="1" flipV="1">
            <a:off x="8322709" y="2167549"/>
            <a:ext cx="731752" cy="17597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3495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4818 -0.16412 " pathEditMode="relative" rAng="0" ptsTypes="AA">
                                      <p:cBhvr>
                                        <p:cTn id="1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8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2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0" grpId="0"/>
      <p:bldP spid="80" grpId="1"/>
      <p:bldP spid="80" grpId="2"/>
      <p:bldP spid="90" grpId="0"/>
      <p:bldP spid="90" grpId="1"/>
      <p:bldP spid="91" grpId="0"/>
      <p:bldP spid="91" grpId="1"/>
      <p:bldP spid="92" grpId="0"/>
      <p:bldP spid="92" grpId="1"/>
      <p:bldP spid="102" grpId="0"/>
      <p:bldP spid="103" grpId="0"/>
      <p:bldP spid="105" grpId="0" animBg="1"/>
      <p:bldP spid="108" grpId="0" animBg="1"/>
      <p:bldP spid="1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6D95ABD-B82E-488F-9035-C319755C7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12192000" cy="69723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17A9A2A-5A2C-4B13-B0FE-7B8EE72718FB}"/>
              </a:ext>
            </a:extLst>
          </p:cNvPr>
          <p:cNvSpPr txBox="1"/>
          <p:nvPr/>
        </p:nvSpPr>
        <p:spPr>
          <a:xfrm>
            <a:off x="1054100" y="495297"/>
            <a:ext cx="971028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600" b="1" dirty="0" err="1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600" b="1" dirty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600" b="1" dirty="0" smtClean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600" b="1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smtClean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4600" b="1" dirty="0" err="1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600" b="1" dirty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600" b="1" dirty="0" err="1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600" b="1" dirty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9ACF235-F51F-417E-A2F1-644A8DE797C1}"/>
              </a:ext>
            </a:extLst>
          </p:cNvPr>
          <p:cNvSpPr txBox="1"/>
          <p:nvPr/>
        </p:nvSpPr>
        <p:spPr>
          <a:xfrm>
            <a:off x="4356099" y="1412124"/>
            <a:ext cx="231595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600" b="1" dirty="0" err="1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600" b="1" dirty="0">
              <a:solidFill>
                <a:srgbClr val="FDFBF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9DBD9CA-4AD5-486E-99CB-A89DFE1F03E0}"/>
              </a:ext>
            </a:extLst>
          </p:cNvPr>
          <p:cNvSpPr txBox="1"/>
          <p:nvPr/>
        </p:nvSpPr>
        <p:spPr>
          <a:xfrm>
            <a:off x="257464" y="2245522"/>
            <a:ext cx="11480801" cy="101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vi 20</a:t>
            </a:r>
            <a:r>
              <a:rPr lang="en-US" sz="4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E348B123-4CD6-45BE-BEA4-7EA912DB3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5"/>
          <a:stretch/>
        </p:blipFill>
        <p:spPr>
          <a:xfrm>
            <a:off x="1533290" y="1984797"/>
            <a:ext cx="4857729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5278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54 L -0.00039 -0.00231 C -0.00052 -0.00231 -0.0069 0.00996 -0.00807 0.01366 C -0.00859 0.01551 -0.00898 0.01783 -0.00937 0.01968 C -0.00964 0.02385 -0.00977 0.02801 -0.01016 0.03218 C -0.01029 0.0338 -0.01068 0.03542 -0.01081 0.03704 C -0.0112 0.04237 -0.01094 0.04792 -0.01146 0.05301 C -0.01172 0.05487 -0.0125 0.05625 -0.01289 0.05811 C -0.01354 0.06112 -0.01341 0.06366 -0.01432 0.06667 C -0.01523 0.07014 -0.01628 0.0713 -0.01771 0.07408 C -0.01745 0.07014 -0.01654 0.05695 -0.01562 0.0507 C -0.01549 0.04931 -0.0151 0.04815 -0.01497 0.047 C -0.01419 0.04075 -0.01484 0.03357 -0.01289 0.02848 C -0.00924 0.01875 -0.00859 0.01575 -0.00391 0.00741 C -0.00286 0.00556 -0.00156 0.00417 -0.00039 0.00255 C 0.00039 0.00973 0.00104 0.01366 0.00104 0.02223 C 0.00104 0.02593 0.00091 0.02987 0.00026 0.03334 C -0.00013 0.03565 -0.00104 0.0375 -0.00182 0.03959 C -0.00221 0.04051 -0.00391 0.0419 -0.00312 0.0419 C -0.00156 0.0419 5.55112E-17 0.04028 0.00169 0.03959 C 0.0026 0.04028 0.00391 0.04028 0.00443 0.0419 C 0.00547 0.04538 0.00586 0.04931 0.00586 0.05301 C 0.00586 0.06065 0.00169 0.06991 0.00443 0.07524 C 0.00664 0.07963 0.01016 0.06991 0.01276 0.06667 C 0.01497 0.06413 0.01706 0.06112 0.01901 0.05811 C 0.02031 0.05625 0.02148 0.05417 0.02253 0.05186 C 0.02305 0.0507 0.02318 0.04908 0.02396 0.04815 C 0.02474 0.04723 0.02578 0.04746 0.02669 0.047 C 0.02526 0.05093 0.02214 0.0588 0.02109 0.06297 C 0.02005 0.06737 0.01914 0.075 0.01836 0.08033 C 0.01901 0.08519 0.01862 0.08982 0.02318 0.08264 C 0.02656 0.07755 0.03008 0.06806 0.03229 0.06042 C 0.03307 0.05764 0.03359 0.05487 0.03438 0.05186 C 0.03451 0.04977 0.03503 0.04352 0.03503 0.04561 C 0.03503 0.05024 0.03398 0.06366 0.03359 0.06922 C 0.03385 0.07084 0.03359 0.07524 0.03438 0.07408 C 0.03685 0.06968 0.03802 0.06343 0.03984 0.05811 C 0.04505 0.04237 0.04128 0.05163 0.04609 0.04075 C 0.04701 0.04375 0.0487 0.04607 0.04896 0.04931 C 0.04935 0.05718 0.04857 0.06505 0.04818 0.07292 C 0.04818 0.07454 0.04688 0.07917 0.04753 0.07778 C 0.05182 0.06922 0.05313 0.06065 0.05794 0.05301 C 0.05846 0.05232 0.05938 0.05232 0.06003 0.05186 C 0.06094 0.05232 0.06237 0.05163 0.06276 0.05301 C 0.06406 0.05741 0.06471 0.07639 0.06484 0.08033 C 0.06927 0.07153 0.07344 0.0625 0.07813 0.0544 C 0.07904 0.05278 0.07982 0.0507 0.08086 0.04931 C 0.08138 0.04862 0.08229 0.04862 0.08294 0.04815 C 0.08086 0.05649 0.07995 0.0595 0.07878 0.06922 C 0.07839 0.07246 0.07826 0.0757 0.07813 0.07894 C 0.07878 0.08149 0.07865 0.08565 0.08021 0.08635 C 0.08542 0.08936 0.08854 0.07014 0.08919 0.06783 C 0.08711 0.09514 0.08867 0.07732 0.08646 0.09885 C 0.08594 0.10325 0.08581 0.10811 0.08503 0.11227 C 0.08464 0.11459 0.08268 0.12084 0.08294 0.11852 C 0.08372 0.1125 0.08411 0.10602 0.08646 0.10116 C 0.10703 0.05811 0.08047 0.1125 0.10313 0.07038 C 0.10534 0.06621 0.10742 0.06158 0.10938 0.05672 C 0.1099 0.05533 0.11029 0.05348 0.11068 0.05186 C 0.11367 0.04028 0.11302 0.04352 0.11484 0.03334 C 0.1151 0.0382 0.11563 0.04329 0.11563 0.04815 C 0.11549 0.05209 0.11341 0.06829 0.11276 0.07292 C 0.11302 0.0757 0.11198 0.08264 0.11354 0.08149 C 0.11471 0.08056 0.12161 0.05487 0.12174 0.0544 C 0.12201 0.05024 0.12253 0.04607 0.12253 0.0419 C 0.12253 0.04028 0.12174 0.03866 0.12174 0.03704 C 0.12174 0.03565 0.12174 0.04028 0.12253 0.04075 C 0.12487 0.04213 0.1276 0.04167 0.13021 0.0419 C 0.13385 0.04075 0.13776 0.03565 0.14128 0.0382 C 0.14596 0.04213 0.14023 0.06436 0.13984 0.06667 C 0.13958 0.06922 0.13802 0.0757 0.13919 0.07408 C 0.14531 0.06551 0.14674 0.05695 0.14961 0.04561 C 0.14987 0.05718 0.1474 0.06991 0.15026 0.08033 C 0.15156 0.08473 0.15456 0.07408 0.15651 0.07038 C 0.16458 0.05533 0.16315 0.05834 0.16693 0.04329 C 0.16784 0.05186 0.16797 0.06088 0.16979 0.06922 C 0.17201 0.08033 0.17122 0.0757 0.17253 0.08264 C 0.17526 0.07778 0.17813 0.07315 0.18086 0.06783 C 0.18307 0.06366 0.18464 0.05834 0.18711 0.0544 C 0.18958 0.05024 0.19245 0.04653 0.19479 0.0419 C 0.19831 0.03473 0.20443 0.01852 0.20443 0.01875 C 0.20456 0.01829 0.20755 0.0044 0.20378 0.00741 C 0.20117 0.0095 0.20026 0.01528 0.19896 0.01968 C 0.19518 0.03195 0.19388 0.04468 0.19193 0.05811 C 0.19219 0.06135 0.19206 0.06482 0.19271 0.06783 C 0.19297 0.06968 0.19401 0.07038 0.19479 0.07153 C 0.20234 0.08357 0.19401 0.06922 0.20169 0.08264 C 0.20495 0.0794 0.20898 0.07778 0.21146 0.07292 C 0.2138 0.06783 0.21393 0.06042 0.21563 0.0544 C 0.2168 0.04977 0.21823 0.04514 0.21979 0.04075 C 0.22031 0.03889 0.22227 0.03403 0.22188 0.03588 C 0.22044 0.04144 0.21862 0.04653 0.21693 0.05186 C 0.21654 0.05602 0.21563 0.05996 0.21563 0.06413 C 0.21563 0.06806 0.2151 0.07709 0.21693 0.07524 C 0.22279 0.06968 0.23086 0.04931 0.23086 0.04954 C 0.23724 0.02408 0.23177 0.04468 0.23151 0.04931 C 0.23125 0.0551 0.23203 0.06088 0.23229 0.06667 C 0.23411 0.06389 0.23672 0.06204 0.23776 0.05811 C 0.23945 0.05163 0.23932 0.04399 0.23984 0.03704 C 0.24023 0.03334 0.23958 0.02917 0.24063 0.02593 C 0.24154 0.02292 0.24349 0.02107 0.24544 0.01968 C 0.25247 0.01528 0.26693 0.00857 0.26693 0.0088 C 0.27031 0.02663 0.2668 0.00579 0.26901 0.0419 C 0.2694 0.04862 0.27031 0.05533 0.27109 0.06181 C 0.27148 0.06436 0.27214 0.06667 0.27253 0.06922 C 0.27279 0.07084 0.27292 0.07246 0.27318 0.07408 C 0.27695 0.05649 0.28008 0.03843 0.28438 0.02107 C 0.28568 0.01551 0.28659 0.00718 0.28984 0.00625 C 0.29232 0.00556 0.29167 0.01436 0.29271 0.01852 C 0.2931 0.02315 0.29375 0.02755 0.29401 0.03218 C 0.29466 0.04075 0.29544 0.05811 0.29544 0.05834 C 0.2987 0.05301 0.30273 0.04954 0.30521 0.04329 C 0.30885 0.0338 0.31055 0.02246 0.31341 0.01227 C 0.31536 0.00602 0.31797 0.00024 0.31979 -0.00625 C 0.32096 -0.01087 0.32513 -0.01875 0.32253 -0.02106 C 0.31927 -0.02361 0.31654 -0.01435 0.31341 -0.01111 C 0.30755 0.00417 0.30547 0.00718 0.30234 0.02593 C 0.30104 0.0345 0.30104 0.04352 0.29961 0.05186 C 0.29818 0.06042 0.29583 0.06829 0.29401 0.07663 C 0.29375 0.07778 0.29297 0.08149 0.29336 0.08033 C 0.29557 0.07385 0.29727 0.0669 0.29961 0.06042 C 0.30443 0.04746 0.30573 0.04723 0.31211 0.0382 C 0.31341 0.04005 0.31536 0.04075 0.31628 0.04329 C 0.31953 0.05278 0.31654 0.05996 0.31484 0.06922 C 0.31458 0.07153 0.31289 0.07778 0.31419 0.07663 C 0.31745 0.07362 0.31992 0.06852 0.32188 0.06297 C 0.32292 0.05973 0.32435 0.05371 0.32253 0.05186 C 0.32057 0.05 0.31875 0.05602 0.31693 0.05811 C 0.31445 0.06713 0.3125 0.0713 0.31211 0.08149 C 0.31198 0.08357 0.3125 0.08565 0.31276 0.08774 C 0.31484 0.08727 0.31732 0.08866 0.31901 0.08635 C 0.32539 0.07801 0.32943 0.05903 0.33229 0.047 C 0.33477 0.03588 0.33685 0.02477 0.33919 0.01366 C 0.33945 0.01227 0.33984 0.00996 0.33984 0.01019 C 0.33958 0.01482 0.33958 0.01991 0.33919 0.02477 C 0.33841 0.03473 0.33646 0.0544 0.33646 0.05463 C 0.33659 0.05764 0.33607 0.06158 0.33711 0.06413 C 0.33763 0.06551 0.33893 0.0632 0.33984 0.06297 C 0.34245 0.0625 0.34492 0.06227 0.34753 0.06181 C 0.34909 0.06019 0.35078 0.05857 0.35234 0.05672 C 0.35313 0.05602 0.35391 0.05556 0.35443 0.0544 C 0.35951 0.04306 0.35951 0.04237 0.36211 0.03334 C 0.36276 0.03542 0.3638 0.03727 0.36419 0.03959 C 0.36615 0.05116 0.36576 0.06644 0.36628 0.07778 C 0.36628 0.0794 0.36667 0.08102 0.36693 0.08264 C 0.37279 0.07755 0.37188 0.0794 0.37669 0.06181 C 0.38411 0.0345 0.37656 0.04005 0.38359 0.03588 C 0.3862 0.03843 0.38893 0.04098 0.39063 0.04561 C 0.39141 0.04838 0.39154 0.05139 0.39193 0.0544 C 0.39219 0.06389 0.38945 0.07524 0.39271 0.08264 C 0.39453 0.08704 0.39701 0.07477 0.39896 0.07038 C 0.40221 0.0625 0.40313 0.05903 0.40508 0.05186 C 0.40482 0.05394 0.40234 0.07385 0.40234 0.07524 C 0.40234 0.07801 0.40326 0.08033 0.40378 0.08264 C 0.40586 0.08033 0.40859 0.07894 0.41003 0.07524 C 0.41159 0.07084 0.41042 0.06042 0.41003 0.05556 C 0.41146 0.0507 0.41224 0.04514 0.41419 0.04075 C 0.41471 0.03936 0.41628 0.0382 0.41693 0.03959 C 0.41823 0.04213 0.41784 0.04607 0.41836 0.04931 C 0.42044 0.09167 0.41758 0.08172 0.42318 0.06181 C 0.42357 0.06019 0.4276 0.04746 0.43021 0.04445 C 0.43073 0.04375 0.43151 0.04375 0.43229 0.04329 C 0.43503 0.04746 0.43945 0.04954 0.44063 0.05556 C 0.44206 0.06389 0.43971 0.07292 0.43919 0.08149 C 0.43893 0.08473 0.43672 0.0926 0.43854 0.09144 C 0.44284 0.08866 0.44583 0.08125 0.44896 0.07524 C 0.45156 0.07014 0.45352 0.06389 0.45586 0.05811 C 0.45547 0.06112 0.45378 0.07709 0.45378 0.08149 C 0.45378 0.08866 0.45443 0.09352 0.45521 0.1 C 0.4556 0.10926 0.45755 0.12963 0.45234 0.13588 L 0.45026 0.13843 C 0.44987 0.13334 0.4487 0.12848 0.44896 0.12338 C 0.44935 0.11204 0.45169 0.09954 0.45651 0.09144 C 0.45872 0.08774 0.46185 0.08612 0.46419 0.08264 C 0.46628 0.07987 0.46784 0.07616 0.46979 0.07292 C 0.47122 0.07038 0.47305 0.06806 0.47461 0.06551 C 0.47669 0.06158 0.48151 0.05024 0.48503 0.047 C 0.48607 0.04584 0.48737 0.04607 0.48854 0.04561 C 0.48893 0.047 0.48958 0.04815 0.48984 0.04931 C 0.49271 0.06158 0.49206 0.06204 0.49271 0.07663 C 0.49193 0.08149 0.49115 0.08635 0.49063 0.09144 C 0.4901 0.09514 0.48971 0.10625 0.48984 0.10255 C 0.49023 0.09005 0.48958 0.07014 0.49336 0.05672 C 0.49401 0.0544 0.49518 0.05278 0.49609 0.0507 C 0.4987 0.05186 0.50169 0.05139 0.50378 0.0544 C 0.51003 0.0632 0.51081 0.07524 0.51276 0.08774 C 0.51484 0.07894 0.51862 0.06227 0.52188 0.0544 C 0.52604 0.04399 0.5319 0.03565 0.53568 0.02477 C 0.53685 0.02153 0.54063 0.01783 0.53919 0.01482 C 0.5388 0.01413 0.5276 0.01945 0.52669 0.01968 C 0.51484 0.04491 0.51797 0.03288 0.51419 0.05301 C 0.51393 0.05811 0.51354 0.06297 0.51354 0.06783 C 0.51354 0.07454 0.51107 0.08403 0.51419 0.08774 C 0.51667 0.09051 0.51784 0.0794 0.51979 0.07524 C 0.52734 0.05973 0.52487 0.06297 0.53021 0.05672 C 0.53177 0.06042 0.53424 0.06343 0.53503 0.06783 C 0.53646 0.07616 0.53294 0.08774 0.53633 0.09375 C 0.53867 0.09792 0.53945 0.0838 0.54128 0.07894 C 0.55352 0.0463 0.5431 0.07778 0.55026 0.05556 C 0.55052 0.05278 0.55234 0.04838 0.55104 0.047 C 0.54453 0.04051 0.53997 0.06019 0.53841 0.06413 C 0.53828 0.06783 0.53724 0.07176 0.53776 0.07524 C 0.5388 0.08264 0.54492 0.07709 0.54609 0.07663 C 0.54779 0.07292 0.54948 0.06922 0.55104 0.06551 C 0.55247 0.06181 0.5526 0.05371 0.55521 0.0544 C 0.55742 0.05487 0.55534 0.06274 0.55586 0.06667 C 0.55612 0.06899 0.55677 0.07084 0.55729 0.07292 C 0.55977 0.06713 0.5625 0.06158 0.56484 0.05556 C 0.56576 0.05325 0.56563 0.04977 0.56693 0.04815 C 0.56771 0.04723 0.56875 0.04908 0.56979 0.04931 C 0.57161 0.05602 0.57227 0.05788 0.57318 0.06667 C 0.5737 0.07153 0.5737 0.07663 0.57396 0.08149 C 0.57487 0.07408 0.57526 0.06644 0.57669 0.05926 C 0.57747 0.05533 0.57773 0.04815 0.58021 0.04815 C 0.58307 0.04815 0.58438 0.05556 0.58646 0.05926 C 0.58685 0.06413 0.58737 0.06922 0.58776 0.07408 C 0.58802 0.07778 0.58646 0.08658 0.58854 0.08519 C 0.59258 0.08264 0.59427 0.07338 0.59753 0.06783 C 0.59922 0.06505 0.60117 0.06297 0.60313 0.06042 C 0.60404 0.06181 0.60521 0.0625 0.60586 0.06413 C 0.60716 0.06783 0.60951 0.07848 0.61068 0.08403 C 0.62227 0.06343 0.6069 0.08982 0.61771 0.07408 C 0.61914 0.072 0.62044 0.06922 0.62188 0.06667 C 0.62813 0.05463 0.62643 0.05811 0.63086 0.04561 C 0.63216 0.04931 0.63424 0.05255 0.63503 0.05672 C 0.63659 0.06551 0.63776 0.08403 0.63776 0.08426 C 0.63919 0.08079 0.64076 0.07755 0.64193 0.07408 C 0.64583 0.06274 0.64609 0.05973 0.64818 0.04815 C 0.64792 0.04607 0.64844 0.04306 0.64753 0.0419 C 0.64674 0.04121 0.64531 0.04561 0.64609 0.04561 C 0.64714 0.04561 0.64753 0.04329 0.64818 0.0419 C 0.64792 0.05232 0.64779 0.0625 0.64753 0.07292 C 0.6474 0.07732 0.64674 0.08195 0.64674 0.08635 C 0.64674 0.08774 0.64701 0.08357 0.64753 0.08264 C 0.65 0.07825 0.65273 0.07362 0.65586 0.07038 C 0.66289 0.0632 0.67083 0.0588 0.67813 0.05186 C 0.70573 0.0257 0.68151 0.04908 0.69063 0.0345 C 0.69453 0.02848 0.69466 0.03079 0.69896 0.02593 C 0.70013 0.02454 0.70117 0.02269 0.70234 0.02107 C 0.70326 0.02593 0.70547 0.03056 0.70521 0.03588 C 0.70482 0.04121 0.70221 0.04538 0.70026 0.04931 C 0.68594 0.07987 0.69531 0.05255 0.68776 0.07663 C 0.68516 0.10417 0.68451 0.10093 0.71693 0.04329 C 0.71992 0.03797 0.72318 0.03288 0.72604 0.02709 C 0.7276 0.02385 0.72878 0.01968 0.73008 0.01598 C 0.72969 0.0132 0.72643 -0.01481 0.72526 0.02593 C 0.725 0.03727 0.72708 0.04815 0.72799 0.05926 C 0.73333 0.05163 0.7362 0.04862 0.73984 0.0345 C 0.74141 0.02848 0.74128 0.02153 0.74193 0.01482 C 0.74167 0.01227 0.74258 0.00788 0.74128 0.00741 C 0.73372 0.0051 0.73359 0.01204 0.73216 0.01968 C 0.73424 0.02431 0.7362 0.02917 0.73841 0.03334 C 0.74544 0.0463 0.74766 0.04514 0.75234 0.06042 C 0.7569 0.07524 0.75208 0.07408 0.75729 0.07408 L 0.75508 0.0729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8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88"/>
                            </p:stCondLst>
                            <p:childTnLst>
                              <p:par>
                                <p:cTn id="2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xmlns="" id="{D7060FF2-EEB0-4640-9E99-F0EDAD3920B8}"/>
              </a:ext>
            </a:extLst>
          </p:cNvPr>
          <p:cNvSpPr/>
          <p:nvPr/>
        </p:nvSpPr>
        <p:spPr>
          <a:xfrm>
            <a:off x="1559859" y="2340616"/>
            <a:ext cx="9571593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8D5B896-CEC3-47FA-9B73-DD190D035FB1}"/>
              </a:ext>
            </a:extLst>
          </p:cNvPr>
          <p:cNvGrpSpPr/>
          <p:nvPr/>
        </p:nvGrpSpPr>
        <p:grpSpPr>
          <a:xfrm>
            <a:off x="1696996" y="179305"/>
            <a:ext cx="852731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9E897D6E-E96A-4ED0-BC8B-4F86FEBD8A6F}"/>
                </a:ext>
              </a:extLst>
            </p:cNvPr>
            <p:cNvSpPr/>
            <p:nvPr/>
          </p:nvSpPr>
          <p:spPr>
            <a:xfrm>
              <a:off x="3021460" y="453934"/>
              <a:ext cx="64091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rPr>
                <a:t>TRỪ BẰNG CÁCH ĐẾM BỚT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28D040-690A-4E6C-8148-04F3A099A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39D0F3B-82E6-49D0-98C0-B6482568C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DE1911F9-EB34-4FB9-867C-E946400E5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D564750E-0E2D-45AC-A46A-E52403C63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D35A0E3C-D552-4DB0-9040-892F5CF13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AD1AEA5E-C538-4AF7-811A-76073A2D3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60074FD1-10D1-4842-AAB8-309498140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BB57254C-9CF4-4CCE-BB88-9EDFE667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4703C8C-DC44-4A07-9C48-F37C47714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D047CA4D-0D99-47AF-8C20-159240DE1A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53D8EC37-7A9E-4F56-831B-C1C909A02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46919087-F3DF-47DE-AACD-FB1590F02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BE8777B-98EB-4530-A45E-9BF104E8F2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859" t="3301" r="3474" b="28232"/>
          <a:stretch/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269EDDE0-5B98-4E73-A1B4-4C2D0B992F4F}"/>
              </a:ext>
            </a:extLst>
          </p:cNvPr>
          <p:cNvSpPr txBox="1"/>
          <p:nvPr/>
        </p:nvSpPr>
        <p:spPr>
          <a:xfrm>
            <a:off x="10275206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12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3C98F32-6407-49F9-9FDD-D03D082892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859" t="3301" r="3474" b="28232"/>
          <a:stretch/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1FDE9C1F-50D6-4299-949C-2FBB60F892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859" t="3301" r="3474" b="28232"/>
          <a:stretch/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5B3E6D4E-ED7A-441A-A2E4-D9499EC2D594}"/>
              </a:ext>
            </a:extLst>
          </p:cNvPr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DB675F2A-851F-479F-BC12-459E471B0EAA}"/>
              </a:ext>
            </a:extLst>
          </p:cNvPr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28628E32-A3C1-482C-B8B3-8B118EDC91AC}"/>
              </a:ext>
            </a:extLst>
          </p:cNvPr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FDCD1BC7-648B-4B37-897B-106FD1EEAF65}"/>
              </a:ext>
            </a:extLst>
          </p:cNvPr>
          <p:cNvSpPr txBox="1"/>
          <p:nvPr/>
        </p:nvSpPr>
        <p:spPr>
          <a:xfrm>
            <a:off x="9510959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3E7ECFCE-E630-4573-8343-B95524591AFE}"/>
              </a:ext>
            </a:extLst>
          </p:cNvPr>
          <p:cNvSpPr txBox="1"/>
          <p:nvPr/>
        </p:nvSpPr>
        <p:spPr>
          <a:xfrm>
            <a:off x="8641197" y="362620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10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C41722F1-64FF-4966-960C-20EFB8C043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568699" flipH="1">
            <a:off x="600670" y="4319770"/>
            <a:ext cx="1987453" cy="174144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C7478563-99DF-489C-8B77-0421C99C461B}"/>
              </a:ext>
            </a:extLst>
          </p:cNvPr>
          <p:cNvGrpSpPr/>
          <p:nvPr/>
        </p:nvGrpSpPr>
        <p:grpSpPr>
          <a:xfrm flipH="1">
            <a:off x="1775798" y="3609453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>
              <a:extLst>
                <a:ext uri="{FF2B5EF4-FFF2-40B4-BE49-F238E27FC236}">
                  <a16:creationId xmlns:a16="http://schemas.microsoft.com/office/drawing/2014/main" xmlns="" id="{A3770007-1B77-4C29-B4BD-1B498E16EA7B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2576"/>
                <a:gd name="adj2" fmla="val 48556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40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08772EFD-3691-4635-B8F2-007DF24240FB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Đếm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bớt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5 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bắt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đầu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12</a:t>
              </a: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0B8F6389-7C54-4E6C-9699-8C625A186E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5363"/>
          <a:stretch/>
        </p:blipFill>
        <p:spPr>
          <a:xfrm rot="5400000">
            <a:off x="8984920" y="274131"/>
            <a:ext cx="368040" cy="311931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86193EC-945B-4853-B63A-9166BEEE8C61}"/>
              </a:ext>
            </a:extLst>
          </p:cNvPr>
          <p:cNvSpPr txBox="1"/>
          <p:nvPr/>
        </p:nvSpPr>
        <p:spPr>
          <a:xfrm>
            <a:off x="9396377" y="1300591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5</a:t>
            </a: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xmlns="" id="{2CBFC4F1-EB54-484E-98FB-755B1EB19641}"/>
              </a:ext>
            </a:extLst>
          </p:cNvPr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– 5  = ? </a:t>
            </a:r>
            <a:endParaRPr sz="3200" b="1" kern="0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615BF33E-2CD0-4308-8F8C-487A0D817A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797534">
            <a:off x="10567642" y="2622858"/>
            <a:ext cx="804090" cy="1040687"/>
          </a:xfrm>
          <a:prstGeom prst="rect">
            <a:avLst/>
          </a:prstGeom>
        </p:spPr>
      </p:pic>
      <p:sp>
        <p:nvSpPr>
          <p:cNvPr id="105" name="Arrow: Curved Up 104">
            <a:extLst>
              <a:ext uri="{FF2B5EF4-FFF2-40B4-BE49-F238E27FC236}">
                <a16:creationId xmlns:a16="http://schemas.microsoft.com/office/drawing/2014/main" xmlns="" id="{EE11A9DA-4491-4C27-A427-897EE8AD4AAC}"/>
              </a:ext>
            </a:extLst>
          </p:cNvPr>
          <p:cNvSpPr/>
          <p:nvPr/>
        </p:nvSpPr>
        <p:spPr>
          <a:xfrm rot="10800000">
            <a:off x="9970519" y="2086722"/>
            <a:ext cx="765353" cy="259223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5F67C36-EDC3-46F6-A464-3F231380C8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797534">
            <a:off x="9739315" y="2695099"/>
            <a:ext cx="798741" cy="103376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13947A9A-EB3F-4AE5-A73A-4FC81459AC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797534">
            <a:off x="8953147" y="2704042"/>
            <a:ext cx="803526" cy="1039957"/>
          </a:xfrm>
          <a:prstGeom prst="rect">
            <a:avLst/>
          </a:prstGeom>
        </p:spPr>
      </p:pic>
      <p:sp>
        <p:nvSpPr>
          <p:cNvPr id="108" name="Arrow: Curved Up 107">
            <a:extLst>
              <a:ext uri="{FF2B5EF4-FFF2-40B4-BE49-F238E27FC236}">
                <a16:creationId xmlns:a16="http://schemas.microsoft.com/office/drawing/2014/main" xmlns="" id="{A481C9C4-DADD-4026-9617-601D509CE9E7}"/>
              </a:ext>
            </a:extLst>
          </p:cNvPr>
          <p:cNvSpPr/>
          <p:nvPr/>
        </p:nvSpPr>
        <p:spPr>
          <a:xfrm rot="10800000">
            <a:off x="9279957" y="2086724"/>
            <a:ext cx="757615" cy="260728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D70EC32-6E9B-4921-B027-648A354BA3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859" t="3301" r="3474" b="28232"/>
          <a:stretch/>
        </p:blipFill>
        <p:spPr>
          <a:xfrm>
            <a:off x="7884616" y="2338808"/>
            <a:ext cx="827930" cy="9942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3CE40F7-E73D-4418-92CB-ED3FE57B92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859" t="3301" r="3474" b="28232"/>
          <a:stretch/>
        </p:blipFill>
        <p:spPr>
          <a:xfrm>
            <a:off x="7143378" y="2360960"/>
            <a:ext cx="827930" cy="994255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6313FD41-58F5-4B3A-ADB6-254E03DAA3A1}"/>
              </a:ext>
            </a:extLst>
          </p:cNvPr>
          <p:cNvCxnSpPr/>
          <p:nvPr/>
        </p:nvCxnSpPr>
        <p:spPr>
          <a:xfrm>
            <a:off x="7993986" y="2361617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17CABACC-2778-49A3-B824-26CFFDAC7868}"/>
              </a:ext>
            </a:extLst>
          </p:cNvPr>
          <p:cNvSpPr txBox="1"/>
          <p:nvPr/>
        </p:nvSpPr>
        <p:spPr>
          <a:xfrm>
            <a:off x="7955626" y="3650081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9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4739E74D-7A2E-438B-B7AA-EF33F3E88F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797534">
            <a:off x="8271094" y="2712880"/>
            <a:ext cx="783301" cy="1013781"/>
          </a:xfrm>
          <a:prstGeom prst="rect">
            <a:avLst/>
          </a:prstGeom>
        </p:spPr>
      </p:pic>
      <p:sp>
        <p:nvSpPr>
          <p:cNvPr id="83" name="Arrow: Curved Up 82">
            <a:extLst>
              <a:ext uri="{FF2B5EF4-FFF2-40B4-BE49-F238E27FC236}">
                <a16:creationId xmlns:a16="http://schemas.microsoft.com/office/drawing/2014/main" xmlns="" id="{ACE2781D-8626-4CF9-BA13-377B6578E97B}"/>
              </a:ext>
            </a:extLst>
          </p:cNvPr>
          <p:cNvSpPr/>
          <p:nvPr/>
        </p:nvSpPr>
        <p:spPr>
          <a:xfrm rot="10800000">
            <a:off x="8473157" y="2089426"/>
            <a:ext cx="827930" cy="27128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754514DD-8311-47FA-815A-693F00E013B3}"/>
              </a:ext>
            </a:extLst>
          </p:cNvPr>
          <p:cNvCxnSpPr/>
          <p:nvPr/>
        </p:nvCxnSpPr>
        <p:spPr>
          <a:xfrm>
            <a:off x="7167745" y="237004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0EFF6322-712E-4B23-8B97-B9DD0B5A4179}"/>
              </a:ext>
            </a:extLst>
          </p:cNvPr>
          <p:cNvSpPr txBox="1"/>
          <p:nvPr/>
        </p:nvSpPr>
        <p:spPr>
          <a:xfrm>
            <a:off x="7365615" y="3638774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8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319D2D64-2B80-485F-BFDB-EA622091F6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797534">
            <a:off x="7452304" y="2745345"/>
            <a:ext cx="779205" cy="1008480"/>
          </a:xfrm>
          <a:prstGeom prst="rect">
            <a:avLst/>
          </a:prstGeom>
        </p:spPr>
      </p:pic>
      <p:sp>
        <p:nvSpPr>
          <p:cNvPr id="93" name="Arrow: Curved Up 92">
            <a:extLst>
              <a:ext uri="{FF2B5EF4-FFF2-40B4-BE49-F238E27FC236}">
                <a16:creationId xmlns:a16="http://schemas.microsoft.com/office/drawing/2014/main" xmlns="" id="{D4A81BF1-4248-4D63-AE90-02EA349AFDDA}"/>
              </a:ext>
            </a:extLst>
          </p:cNvPr>
          <p:cNvSpPr/>
          <p:nvPr/>
        </p:nvSpPr>
        <p:spPr>
          <a:xfrm rot="10800000">
            <a:off x="7589587" y="2098578"/>
            <a:ext cx="869698" cy="25028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A5010E5-9B10-443D-B014-22FF039CD4D5}"/>
              </a:ext>
            </a:extLst>
          </p:cNvPr>
          <p:cNvSpPr txBox="1"/>
          <p:nvPr/>
        </p:nvSpPr>
        <p:spPr>
          <a:xfrm>
            <a:off x="6600899" y="362922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7</a:t>
            </a:r>
          </a:p>
        </p:txBody>
      </p:sp>
      <p:sp>
        <p:nvSpPr>
          <p:cNvPr id="111" name="Arrow: Curved Up 110">
            <a:extLst>
              <a:ext uri="{FF2B5EF4-FFF2-40B4-BE49-F238E27FC236}">
                <a16:creationId xmlns:a16="http://schemas.microsoft.com/office/drawing/2014/main" xmlns="" id="{39781BBA-2EA8-46B2-8C6A-9D35C98898A7}"/>
              </a:ext>
            </a:extLst>
          </p:cNvPr>
          <p:cNvSpPr/>
          <p:nvPr/>
        </p:nvSpPr>
        <p:spPr>
          <a:xfrm rot="10800000">
            <a:off x="6733131" y="2089426"/>
            <a:ext cx="827930" cy="27153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3DC55F54-FFD4-426A-890D-A791CDE0358E}"/>
              </a:ext>
            </a:extLst>
          </p:cNvPr>
          <p:cNvGrpSpPr/>
          <p:nvPr/>
        </p:nvGrpSpPr>
        <p:grpSpPr>
          <a:xfrm>
            <a:off x="3847919" y="5053341"/>
            <a:ext cx="4517939" cy="954224"/>
            <a:chOff x="5857016" y="4985128"/>
            <a:chExt cx="2945193" cy="954224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xmlns="" id="{73CBF7B4-3F74-4FC7-A808-9DE7D1AF7DAA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40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14" name="Google Shape;248;p5">
              <a:extLst>
                <a:ext uri="{FF2B5EF4-FFF2-40B4-BE49-F238E27FC236}">
                  <a16:creationId xmlns:a16="http://schemas.microsoft.com/office/drawing/2014/main" xmlns="" id="{97319EA0-AC37-46C8-B5BF-F752B89CEB69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 err="1">
                  <a:solidFill>
                    <a:srgbClr val="FF000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Vậy</a:t>
              </a:r>
              <a:r>
                <a:rPr lang="en-US" sz="4000" b="1" kern="0" dirty="0">
                  <a:solidFill>
                    <a:srgbClr val="FF000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12 – 5 = 7</a:t>
              </a:r>
              <a:endParaRPr sz="4000" b="1" kern="0" dirty="0">
                <a:solidFill>
                  <a:srgbClr val="FF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420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8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2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4817 -0.16413 " pathEditMode="relative" rAng="0" ptsTypes="AA">
                                      <p:cBhvr>
                                        <p:cTn id="2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4817 -0.16412 " pathEditMode="relative" rAng="0" ptsTypes="AA">
                                      <p:cBhvr>
                                        <p:cTn id="27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500"/>
                            </p:stCondLst>
                            <p:childTnLst>
                              <p:par>
                                <p:cTn id="289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0" grpId="0"/>
      <p:bldP spid="80" grpId="1"/>
      <p:bldP spid="80" grpId="2"/>
      <p:bldP spid="90" grpId="0"/>
      <p:bldP spid="90" grpId="1"/>
      <p:bldP spid="91" grpId="0"/>
      <p:bldP spid="91" grpId="1"/>
      <p:bldP spid="102" grpId="0"/>
      <p:bldP spid="103" grpId="0"/>
      <p:bldP spid="105" grpId="0" animBg="1"/>
      <p:bldP spid="108" grpId="0" animBg="1"/>
      <p:bldP spid="78" grpId="0"/>
      <p:bldP spid="78" grpId="1"/>
      <p:bldP spid="83" grpId="0" animBg="1"/>
      <p:bldP spid="85" grpId="0"/>
      <p:bldP spid="85" grpId="1"/>
      <p:bldP spid="93" grpId="0" animBg="1"/>
      <p:bldP spid="109" grpId="0"/>
      <p:bldP spid="109" grpId="1"/>
      <p:bldP spid="1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TẬP-THỰC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9115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6"/>
          <a:stretch/>
        </p:blipFill>
        <p:spPr>
          <a:xfrm>
            <a:off x="-100669" y="49084"/>
            <a:ext cx="12192000" cy="685165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4584298" y="346086"/>
            <a:ext cx="2230518" cy="738076"/>
            <a:chOff x="1172138" y="447014"/>
            <a:chExt cx="2210480" cy="66705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758372" y="537300"/>
              <a:ext cx="1624246" cy="486478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Tính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172138" y="447014"/>
              <a:ext cx="788585" cy="66705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56BFA5E-6C0C-4D4C-BC02-4DFEC191D629}"/>
              </a:ext>
            </a:extLst>
          </p:cNvPr>
          <p:cNvSpPr/>
          <p:nvPr/>
        </p:nvSpPr>
        <p:spPr>
          <a:xfrm>
            <a:off x="113413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xmlns="" id="{88AD9F64-5749-48AC-A667-AAB8F6952D7E}"/>
              </a:ext>
            </a:extLst>
          </p:cNvPr>
          <p:cNvSpPr txBox="1"/>
          <p:nvPr/>
        </p:nvSpPr>
        <p:spPr>
          <a:xfrm>
            <a:off x="2581632" y="2412849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11 – 2 =</a:t>
            </a:r>
            <a:endParaRPr sz="4800" b="1" kern="0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3578AAF-4366-4765-850D-64E53277D554}"/>
              </a:ext>
            </a:extLst>
          </p:cNvPr>
          <p:cNvSpPr/>
          <p:nvPr/>
        </p:nvSpPr>
        <p:spPr>
          <a:xfrm>
            <a:off x="182970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8425BBA-393C-4CFA-8FA9-19C8207B0DBF}"/>
              </a:ext>
            </a:extLst>
          </p:cNvPr>
          <p:cNvSpPr/>
          <p:nvPr/>
        </p:nvSpPr>
        <p:spPr>
          <a:xfrm>
            <a:off x="252384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0C76933-B4DE-49C6-8355-81FC9450D886}"/>
              </a:ext>
            </a:extLst>
          </p:cNvPr>
          <p:cNvSpPr/>
          <p:nvPr/>
        </p:nvSpPr>
        <p:spPr>
          <a:xfrm>
            <a:off x="317723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427E0CB-4886-4903-94B6-1D589A222478}"/>
              </a:ext>
            </a:extLst>
          </p:cNvPr>
          <p:cNvSpPr/>
          <p:nvPr/>
        </p:nvSpPr>
        <p:spPr>
          <a:xfrm>
            <a:off x="384064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D3FD3D9-93F6-4553-A265-2013B5FC5B2E}"/>
              </a:ext>
            </a:extLst>
          </p:cNvPr>
          <p:cNvSpPr/>
          <p:nvPr/>
        </p:nvSpPr>
        <p:spPr>
          <a:xfrm>
            <a:off x="451890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6A3D677-3CDC-4762-823B-E9426475BE54}"/>
              </a:ext>
            </a:extLst>
          </p:cNvPr>
          <p:cNvSpPr/>
          <p:nvPr/>
        </p:nvSpPr>
        <p:spPr>
          <a:xfrm>
            <a:off x="519716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6FB49F3-160E-4D64-B976-59A031F3E553}"/>
              </a:ext>
            </a:extLst>
          </p:cNvPr>
          <p:cNvSpPr/>
          <p:nvPr/>
        </p:nvSpPr>
        <p:spPr>
          <a:xfrm>
            <a:off x="587751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925FBF4-3A65-4996-99E7-E2454581C72E}"/>
              </a:ext>
            </a:extLst>
          </p:cNvPr>
          <p:cNvSpPr/>
          <p:nvPr/>
        </p:nvSpPr>
        <p:spPr>
          <a:xfrm>
            <a:off x="6553683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9D8E2D5-7D85-4C1C-BAA3-D3B82068E2E5}"/>
              </a:ext>
            </a:extLst>
          </p:cNvPr>
          <p:cNvSpPr/>
          <p:nvPr/>
        </p:nvSpPr>
        <p:spPr>
          <a:xfrm>
            <a:off x="724719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A01496B-094D-4E09-8DCE-C205B27B6DF3}"/>
              </a:ext>
            </a:extLst>
          </p:cNvPr>
          <p:cNvSpPr/>
          <p:nvPr/>
        </p:nvSpPr>
        <p:spPr>
          <a:xfrm>
            <a:off x="7945491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1F4EE11-A9FB-4301-9C40-827B0927487A}"/>
              </a:ext>
            </a:extLst>
          </p:cNvPr>
          <p:cNvSpPr txBox="1"/>
          <p:nvPr/>
        </p:nvSpPr>
        <p:spPr>
          <a:xfrm>
            <a:off x="7920893" y="2045907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11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BC96B500-CD9F-4171-BDE4-F1AA266AF8CF}"/>
              </a:ext>
            </a:extLst>
          </p:cNvPr>
          <p:cNvCxnSpPr>
            <a:cxnSpLocks/>
          </p:cNvCxnSpPr>
          <p:nvPr/>
        </p:nvCxnSpPr>
        <p:spPr>
          <a:xfrm>
            <a:off x="7979190" y="13343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AF7D44E-A7EF-46EF-B62A-81D7558CB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8166323" y="1286202"/>
            <a:ext cx="784521" cy="1015360"/>
          </a:xfrm>
          <a:prstGeom prst="rect">
            <a:avLst/>
          </a:prstGeom>
        </p:spPr>
      </p:pic>
      <p:sp>
        <p:nvSpPr>
          <p:cNvPr id="69" name="Arrow: Curved Up 68">
            <a:extLst>
              <a:ext uri="{FF2B5EF4-FFF2-40B4-BE49-F238E27FC236}">
                <a16:creationId xmlns:a16="http://schemas.microsoft.com/office/drawing/2014/main" xmlns="" id="{7B22475F-8AF2-407F-A040-8856AC82CD7F}"/>
              </a:ext>
            </a:extLst>
          </p:cNvPr>
          <p:cNvSpPr/>
          <p:nvPr/>
        </p:nvSpPr>
        <p:spPr>
          <a:xfrm rot="10800000">
            <a:off x="7434146" y="1136722"/>
            <a:ext cx="794416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1E35831-2E2D-41DD-8239-65F489E6A346}"/>
              </a:ext>
            </a:extLst>
          </p:cNvPr>
          <p:cNvSpPr txBox="1"/>
          <p:nvPr/>
        </p:nvSpPr>
        <p:spPr>
          <a:xfrm>
            <a:off x="7247190" y="2038603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10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B0F64BBD-35E9-43C1-8C47-8A50515FB584}"/>
              </a:ext>
            </a:extLst>
          </p:cNvPr>
          <p:cNvGrpSpPr/>
          <p:nvPr/>
        </p:nvGrpSpPr>
        <p:grpSpPr>
          <a:xfrm>
            <a:off x="9066639" y="1186883"/>
            <a:ext cx="2193052" cy="1116834"/>
            <a:chOff x="7883371" y="2487500"/>
            <a:chExt cx="2193052" cy="1116834"/>
          </a:xfrm>
        </p:grpSpPr>
        <p:sp>
          <p:nvSpPr>
            <p:cNvPr id="79" name="Speech Bubble: Oval 78">
              <a:extLst>
                <a:ext uri="{FF2B5EF4-FFF2-40B4-BE49-F238E27FC236}">
                  <a16:creationId xmlns:a16="http://schemas.microsoft.com/office/drawing/2014/main" xmlns="" id="{133CE601-D9ED-4F06-AE2D-7E5430FA5987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40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C866FE92-543E-4485-BFB5-5EF94F0D51C9}"/>
                </a:ext>
              </a:extLst>
            </p:cNvPr>
            <p:cNvSpPr txBox="1"/>
            <p:nvPr/>
          </p:nvSpPr>
          <p:spPr>
            <a:xfrm>
              <a:off x="7961812" y="2669650"/>
              <a:ext cx="21146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Đếm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bớt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2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bắt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đầu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11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8FE456E9-0049-4C28-9571-B03F0CCC7F01}"/>
              </a:ext>
            </a:extLst>
          </p:cNvPr>
          <p:cNvCxnSpPr>
            <a:cxnSpLocks/>
          </p:cNvCxnSpPr>
          <p:nvPr/>
        </p:nvCxnSpPr>
        <p:spPr>
          <a:xfrm>
            <a:off x="7229857" y="1296610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95315C6-8A2F-4A22-A4B6-E4C23D1DB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7414850" y="1235555"/>
            <a:ext cx="791358" cy="102420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3EBE50B-BA26-4857-A638-C4149098ED48}"/>
              </a:ext>
            </a:extLst>
          </p:cNvPr>
          <p:cNvSpPr txBox="1"/>
          <p:nvPr/>
        </p:nvSpPr>
        <p:spPr>
          <a:xfrm>
            <a:off x="6658580" y="2041020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9</a:t>
            </a:r>
          </a:p>
        </p:txBody>
      </p:sp>
      <p:sp>
        <p:nvSpPr>
          <p:cNvPr id="84" name="Arrow: Curved Up 83">
            <a:extLst>
              <a:ext uri="{FF2B5EF4-FFF2-40B4-BE49-F238E27FC236}">
                <a16:creationId xmlns:a16="http://schemas.microsoft.com/office/drawing/2014/main" xmlns="" id="{47744A03-837A-4401-AB3D-1200148EA6CE}"/>
              </a:ext>
            </a:extLst>
          </p:cNvPr>
          <p:cNvSpPr/>
          <p:nvPr/>
        </p:nvSpPr>
        <p:spPr>
          <a:xfrm rot="10800000">
            <a:off x="6685423" y="1127310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A10A277C-974C-47E1-8799-9ABEC52E132C}"/>
              </a:ext>
            </a:extLst>
          </p:cNvPr>
          <p:cNvSpPr/>
          <p:nvPr/>
        </p:nvSpPr>
        <p:spPr>
          <a:xfrm>
            <a:off x="250552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6" name="Google Shape;248;p5">
            <a:extLst>
              <a:ext uri="{FF2B5EF4-FFF2-40B4-BE49-F238E27FC236}">
                <a16:creationId xmlns:a16="http://schemas.microsoft.com/office/drawing/2014/main" xmlns="" id="{71DC07F1-0619-4DA1-8F94-2D49D17661E2}"/>
              </a:ext>
            </a:extLst>
          </p:cNvPr>
          <p:cNvSpPr txBox="1"/>
          <p:nvPr/>
        </p:nvSpPr>
        <p:spPr>
          <a:xfrm>
            <a:off x="2495409" y="4594917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13 – 4 =</a:t>
            </a:r>
            <a:endParaRPr sz="4800" b="1" kern="0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D4F76F48-A52C-4F74-BF9D-C9179D9E7843}"/>
              </a:ext>
            </a:extLst>
          </p:cNvPr>
          <p:cNvSpPr/>
          <p:nvPr/>
        </p:nvSpPr>
        <p:spPr>
          <a:xfrm>
            <a:off x="320109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B64B392E-FC43-4E53-8888-A99C173ECEED}"/>
              </a:ext>
            </a:extLst>
          </p:cNvPr>
          <p:cNvSpPr/>
          <p:nvPr/>
        </p:nvSpPr>
        <p:spPr>
          <a:xfrm>
            <a:off x="389523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9A020EA0-EF2C-4108-AFA2-E46FF9CAA632}"/>
              </a:ext>
            </a:extLst>
          </p:cNvPr>
          <p:cNvSpPr/>
          <p:nvPr/>
        </p:nvSpPr>
        <p:spPr>
          <a:xfrm>
            <a:off x="454862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E4FF566E-DA9F-4679-AFC3-6F8F0722815A}"/>
              </a:ext>
            </a:extLst>
          </p:cNvPr>
          <p:cNvSpPr/>
          <p:nvPr/>
        </p:nvSpPr>
        <p:spPr>
          <a:xfrm>
            <a:off x="521202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6FF84578-E77E-4286-8175-EA601B772926}"/>
              </a:ext>
            </a:extLst>
          </p:cNvPr>
          <p:cNvSpPr/>
          <p:nvPr/>
        </p:nvSpPr>
        <p:spPr>
          <a:xfrm>
            <a:off x="589028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DFFEB9AE-6F0E-458A-B796-83D43B937C39}"/>
              </a:ext>
            </a:extLst>
          </p:cNvPr>
          <p:cNvSpPr/>
          <p:nvPr/>
        </p:nvSpPr>
        <p:spPr>
          <a:xfrm>
            <a:off x="656854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45620D1A-A894-4368-AE1B-5C6CDB740EA6}"/>
              </a:ext>
            </a:extLst>
          </p:cNvPr>
          <p:cNvSpPr/>
          <p:nvPr/>
        </p:nvSpPr>
        <p:spPr>
          <a:xfrm>
            <a:off x="724889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5020BD15-05E1-4AC9-9BE0-A2D7B8755373}"/>
              </a:ext>
            </a:extLst>
          </p:cNvPr>
          <p:cNvSpPr/>
          <p:nvPr/>
        </p:nvSpPr>
        <p:spPr>
          <a:xfrm>
            <a:off x="7925068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A7B882B0-3270-44F3-98BD-D65C103A9643}"/>
              </a:ext>
            </a:extLst>
          </p:cNvPr>
          <p:cNvSpPr/>
          <p:nvPr/>
        </p:nvSpPr>
        <p:spPr>
          <a:xfrm>
            <a:off x="861857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82BF1E70-D8E6-49AF-B0C5-414502D56E2B}"/>
              </a:ext>
            </a:extLst>
          </p:cNvPr>
          <p:cNvSpPr/>
          <p:nvPr/>
        </p:nvSpPr>
        <p:spPr>
          <a:xfrm>
            <a:off x="9316876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D4588295-03B1-45D5-9351-5EA117C7609A}"/>
              </a:ext>
            </a:extLst>
          </p:cNvPr>
          <p:cNvSpPr txBox="1"/>
          <p:nvPr/>
        </p:nvSpPr>
        <p:spPr>
          <a:xfrm>
            <a:off x="9286075" y="4205949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13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5C58D853-C6CD-4541-AD24-524FB6A96749}"/>
              </a:ext>
            </a:extLst>
          </p:cNvPr>
          <p:cNvCxnSpPr>
            <a:cxnSpLocks/>
          </p:cNvCxnSpPr>
          <p:nvPr/>
        </p:nvCxnSpPr>
        <p:spPr>
          <a:xfrm>
            <a:off x="9350575" y="3528543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451CE56-BBDE-4EE2-9B16-05E847631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9561028" y="3488254"/>
            <a:ext cx="768962" cy="995223"/>
          </a:xfrm>
          <a:prstGeom prst="rect">
            <a:avLst/>
          </a:prstGeom>
        </p:spPr>
      </p:pic>
      <p:sp>
        <p:nvSpPr>
          <p:cNvPr id="101" name="Arrow: Curved Up 100">
            <a:extLst>
              <a:ext uri="{FF2B5EF4-FFF2-40B4-BE49-F238E27FC236}">
                <a16:creationId xmlns:a16="http://schemas.microsoft.com/office/drawing/2014/main" xmlns="" id="{4199D44A-F488-4B7B-918A-EEEC5ABB3FDC}"/>
              </a:ext>
            </a:extLst>
          </p:cNvPr>
          <p:cNvSpPr/>
          <p:nvPr/>
        </p:nvSpPr>
        <p:spPr>
          <a:xfrm rot="10800000">
            <a:off x="8879895" y="3330896"/>
            <a:ext cx="720051" cy="288026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B946A5C-2BDC-4902-AA7E-79C272A0F25A}"/>
              </a:ext>
            </a:extLst>
          </p:cNvPr>
          <p:cNvSpPr txBox="1"/>
          <p:nvPr/>
        </p:nvSpPr>
        <p:spPr>
          <a:xfrm>
            <a:off x="8618575" y="4232777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12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69335A2C-DE66-4B41-8803-1B76FDFF52E5}"/>
              </a:ext>
            </a:extLst>
          </p:cNvPr>
          <p:cNvGrpSpPr/>
          <p:nvPr/>
        </p:nvGrpSpPr>
        <p:grpSpPr>
          <a:xfrm>
            <a:off x="8944064" y="5018993"/>
            <a:ext cx="2125583" cy="1116834"/>
            <a:chOff x="7841501" y="2487500"/>
            <a:chExt cx="2209598" cy="1116834"/>
          </a:xfrm>
        </p:grpSpPr>
        <p:sp>
          <p:nvSpPr>
            <p:cNvPr id="105" name="Speech Bubble: Oval 104">
              <a:extLst>
                <a:ext uri="{FF2B5EF4-FFF2-40B4-BE49-F238E27FC236}">
                  <a16:creationId xmlns:a16="http://schemas.microsoft.com/office/drawing/2014/main" xmlns="" id="{2CA90751-58F4-4DFB-9134-D1D96EF7374E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40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A3000D3C-92B0-4E26-B485-5B3847CDD64F}"/>
                </a:ext>
              </a:extLst>
            </p:cNvPr>
            <p:cNvSpPr txBox="1"/>
            <p:nvPr/>
          </p:nvSpPr>
          <p:spPr>
            <a:xfrm>
              <a:off x="7841501" y="2669650"/>
              <a:ext cx="2187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Đếm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bớt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4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bắt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đầu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lang="en-US" sz="2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13</a:t>
              </a:r>
            </a:p>
          </p:txBody>
        </p: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6401EC31-38B3-4039-B119-7B159F734A71}"/>
              </a:ext>
            </a:extLst>
          </p:cNvPr>
          <p:cNvCxnSpPr>
            <a:cxnSpLocks/>
          </p:cNvCxnSpPr>
          <p:nvPr/>
        </p:nvCxnSpPr>
        <p:spPr>
          <a:xfrm>
            <a:off x="8601242" y="3490784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0F38D779-9951-4B0F-88C6-7B8530437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8791995" y="3470419"/>
            <a:ext cx="743769" cy="962617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xmlns="" id="{8884B7D0-4D78-45A7-99D0-85F29DE6795F}"/>
              </a:ext>
            </a:extLst>
          </p:cNvPr>
          <p:cNvSpPr/>
          <p:nvPr/>
        </p:nvSpPr>
        <p:spPr>
          <a:xfrm>
            <a:off x="1065853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xmlns="" id="{BD08F026-973E-49ED-AD37-6A8DE7F4997A}"/>
              </a:ext>
            </a:extLst>
          </p:cNvPr>
          <p:cNvSpPr/>
          <p:nvPr/>
        </p:nvSpPr>
        <p:spPr>
          <a:xfrm>
            <a:off x="1761424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13" name="Arrow: Curved Up 112">
            <a:extLst>
              <a:ext uri="{FF2B5EF4-FFF2-40B4-BE49-F238E27FC236}">
                <a16:creationId xmlns:a16="http://schemas.microsoft.com/office/drawing/2014/main" xmlns="" id="{E92FC11B-CD03-483F-AE51-B87BAC95DA29}"/>
              </a:ext>
            </a:extLst>
          </p:cNvPr>
          <p:cNvSpPr/>
          <p:nvPr/>
        </p:nvSpPr>
        <p:spPr>
          <a:xfrm rot="10800000">
            <a:off x="8150648" y="3346693"/>
            <a:ext cx="751618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3195F9FE-1D32-401F-897F-6BC031223779}"/>
              </a:ext>
            </a:extLst>
          </p:cNvPr>
          <p:cNvSpPr txBox="1"/>
          <p:nvPr/>
        </p:nvSpPr>
        <p:spPr>
          <a:xfrm>
            <a:off x="7920894" y="4248574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11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91D2F247-E1A5-4875-8B07-98975FBC62FC}"/>
              </a:ext>
            </a:extLst>
          </p:cNvPr>
          <p:cNvCxnSpPr>
            <a:cxnSpLocks/>
          </p:cNvCxnSpPr>
          <p:nvPr/>
        </p:nvCxnSpPr>
        <p:spPr>
          <a:xfrm>
            <a:off x="7903561" y="3506581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96CAEEA3-378B-448D-AD7B-9353EE471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8100146" y="3488233"/>
            <a:ext cx="736418" cy="953103"/>
          </a:xfrm>
          <a:prstGeom prst="rect">
            <a:avLst/>
          </a:prstGeom>
        </p:spPr>
      </p:pic>
      <p:sp>
        <p:nvSpPr>
          <p:cNvPr id="117" name="Arrow: Curved Up 116">
            <a:extLst>
              <a:ext uri="{FF2B5EF4-FFF2-40B4-BE49-F238E27FC236}">
                <a16:creationId xmlns:a16="http://schemas.microsoft.com/office/drawing/2014/main" xmlns="" id="{FC336FC1-7084-4C3F-B810-F03A9A49F2BE}"/>
              </a:ext>
            </a:extLst>
          </p:cNvPr>
          <p:cNvSpPr/>
          <p:nvPr/>
        </p:nvSpPr>
        <p:spPr>
          <a:xfrm rot="10800000">
            <a:off x="7411020" y="3337281"/>
            <a:ext cx="772944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2F3C518F-86E1-4654-92F6-C8C6C10FBD51}"/>
              </a:ext>
            </a:extLst>
          </p:cNvPr>
          <p:cNvSpPr txBox="1"/>
          <p:nvPr/>
        </p:nvSpPr>
        <p:spPr>
          <a:xfrm>
            <a:off x="7256338" y="4239162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10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F23EBC7A-2E50-4227-9C4F-F12C3D9F5A8E}"/>
              </a:ext>
            </a:extLst>
          </p:cNvPr>
          <p:cNvCxnSpPr>
            <a:cxnSpLocks/>
          </p:cNvCxnSpPr>
          <p:nvPr/>
        </p:nvCxnSpPr>
        <p:spPr>
          <a:xfrm>
            <a:off x="7239005" y="34971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ABE75DA8-82C8-4EDF-A5ED-AEA0876B4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7446834" y="3504017"/>
            <a:ext cx="725226" cy="938618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3F613AB0-4434-49A8-B2A7-35DBD509F7CC}"/>
              </a:ext>
            </a:extLst>
          </p:cNvPr>
          <p:cNvSpPr txBox="1"/>
          <p:nvPr/>
        </p:nvSpPr>
        <p:spPr>
          <a:xfrm>
            <a:off x="6664544" y="4267576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9</a:t>
            </a:r>
          </a:p>
        </p:txBody>
      </p:sp>
      <p:sp>
        <p:nvSpPr>
          <p:cNvPr id="122" name="Arrow: Curved Up 121">
            <a:extLst>
              <a:ext uri="{FF2B5EF4-FFF2-40B4-BE49-F238E27FC236}">
                <a16:creationId xmlns:a16="http://schemas.microsoft.com/office/drawing/2014/main" xmlns="" id="{39A86139-1121-4351-B515-30C710F8A25F}"/>
              </a:ext>
            </a:extLst>
          </p:cNvPr>
          <p:cNvSpPr/>
          <p:nvPr/>
        </p:nvSpPr>
        <p:spPr>
          <a:xfrm rot="10800000">
            <a:off x="6691387" y="3353866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32450" y="2507572"/>
            <a:ext cx="830263" cy="7362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5632450" y="4642278"/>
            <a:ext cx="830263" cy="7362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641077" y="2499577"/>
            <a:ext cx="830263" cy="7362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644966" y="4634283"/>
            <a:ext cx="830263" cy="7362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9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05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03854 -0.11297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03854 -0.11296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00"/>
                            </p:stCondLst>
                            <p:childTnLst>
                              <p:par>
                                <p:cTn id="22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03854 -0.11297 " pathEditMode="relative" rAng="0" ptsTypes="AA">
                                      <p:cBhvr>
                                        <p:cTn id="2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03854 -0.11296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03854 -0.11297 " pathEditMode="relative" rAng="0" ptsTypes="AA">
                                      <p:cBhvr>
                                        <p:cTn id="28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00"/>
                            </p:stCondLst>
                            <p:childTnLst>
                              <p:par>
                                <p:cTn id="31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03854 -0.11297 " pathEditMode="relative" rAng="0" ptsTypes="AA">
                                      <p:cBhvr>
                                        <p:cTn id="31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62" grpId="0"/>
      <p:bldP spid="62" grpId="1"/>
      <p:bldP spid="62" grpId="2"/>
      <p:bldP spid="69" grpId="0" animBg="1"/>
      <p:bldP spid="71" grpId="0"/>
      <p:bldP spid="71" grpId="1"/>
      <p:bldP spid="83" grpId="0"/>
      <p:bldP spid="83" grpId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8" grpId="0"/>
      <p:bldP spid="98" grpId="1"/>
      <p:bldP spid="98" grpId="2"/>
      <p:bldP spid="101" grpId="0" animBg="1"/>
      <p:bldP spid="102" grpId="0"/>
      <p:bldP spid="102" grpId="1"/>
      <p:bldP spid="111" grpId="0" animBg="1"/>
      <p:bldP spid="112" grpId="0" animBg="1"/>
      <p:bldP spid="113" grpId="0" animBg="1"/>
      <p:bldP spid="114" grpId="0"/>
      <p:bldP spid="114" grpId="1"/>
      <p:bldP spid="117" grpId="0" animBg="1"/>
      <p:bldP spid="118" grpId="0"/>
      <p:bldP spid="118" grpId="1"/>
      <p:bldP spid="121" grpId="0"/>
      <p:bldP spid="121" grpId="1"/>
      <p:bldP spid="122" grpId="0" animBg="1"/>
      <p:bldP spid="76" grpId="0" animBg="1"/>
      <p:bldP spid="7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6"/>
          <a:stretch/>
        </p:blipFill>
        <p:spPr>
          <a:xfrm flipV="1">
            <a:off x="0" y="6350"/>
            <a:ext cx="12192000" cy="68516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7188FAF-D0E2-49B5-A07F-D35B70A5417A}"/>
              </a:ext>
            </a:extLst>
          </p:cNvPr>
          <p:cNvSpPr/>
          <p:nvPr/>
        </p:nvSpPr>
        <p:spPr>
          <a:xfrm>
            <a:off x="612476" y="1492296"/>
            <a:ext cx="4942988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4793779" y="206540"/>
            <a:ext cx="2163726" cy="740920"/>
            <a:chOff x="1237837" y="479568"/>
            <a:chExt cx="2144287" cy="66962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757878" y="605707"/>
              <a:ext cx="1624246" cy="49217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Tính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237837" y="479568"/>
              <a:ext cx="727622" cy="6696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56BFA5E-6C0C-4D4C-BC02-4DFEC191D629}"/>
              </a:ext>
            </a:extLst>
          </p:cNvPr>
          <p:cNvSpPr/>
          <p:nvPr/>
        </p:nvSpPr>
        <p:spPr>
          <a:xfrm>
            <a:off x="71436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xmlns="" id="{88AD9F64-5749-48AC-A667-AAB8F6952D7E}"/>
              </a:ext>
            </a:extLst>
          </p:cNvPr>
          <p:cNvSpPr txBox="1"/>
          <p:nvPr/>
        </p:nvSpPr>
        <p:spPr>
          <a:xfrm>
            <a:off x="1553808" y="2942745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11 – 3 =</a:t>
            </a:r>
            <a:endParaRPr sz="3600" b="1" kern="0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3578AAF-4366-4765-850D-64E53277D554}"/>
              </a:ext>
            </a:extLst>
          </p:cNvPr>
          <p:cNvSpPr/>
          <p:nvPr/>
        </p:nvSpPr>
        <p:spPr>
          <a:xfrm>
            <a:off x="1166960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8425BBA-393C-4CFA-8FA9-19C8207B0DBF}"/>
              </a:ext>
            </a:extLst>
          </p:cNvPr>
          <p:cNvSpPr/>
          <p:nvPr/>
        </p:nvSpPr>
        <p:spPr>
          <a:xfrm>
            <a:off x="158702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0C76933-B4DE-49C6-8355-81FC9450D886}"/>
              </a:ext>
            </a:extLst>
          </p:cNvPr>
          <p:cNvSpPr/>
          <p:nvPr/>
        </p:nvSpPr>
        <p:spPr>
          <a:xfrm>
            <a:off x="200856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427E0CB-4886-4903-94B6-1D589A222478}"/>
              </a:ext>
            </a:extLst>
          </p:cNvPr>
          <p:cNvSpPr/>
          <p:nvPr/>
        </p:nvSpPr>
        <p:spPr>
          <a:xfrm>
            <a:off x="242399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D3FD3D9-93F6-4553-A265-2013B5FC5B2E}"/>
              </a:ext>
            </a:extLst>
          </p:cNvPr>
          <p:cNvSpPr/>
          <p:nvPr/>
        </p:nvSpPr>
        <p:spPr>
          <a:xfrm>
            <a:off x="2870453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6A3D677-3CDC-4762-823B-E9426475BE54}"/>
              </a:ext>
            </a:extLst>
          </p:cNvPr>
          <p:cNvSpPr/>
          <p:nvPr/>
        </p:nvSpPr>
        <p:spPr>
          <a:xfrm>
            <a:off x="331874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6FB49F3-160E-4D64-B976-59A031F3E553}"/>
              </a:ext>
            </a:extLst>
          </p:cNvPr>
          <p:cNvSpPr/>
          <p:nvPr/>
        </p:nvSpPr>
        <p:spPr>
          <a:xfrm>
            <a:off x="3742884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925FBF4-3A65-4996-99E7-E2454581C72E}"/>
              </a:ext>
            </a:extLst>
          </p:cNvPr>
          <p:cNvSpPr/>
          <p:nvPr/>
        </p:nvSpPr>
        <p:spPr>
          <a:xfrm>
            <a:off x="4642376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B05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9D8E2D5-7D85-4C1C-BAA3-D3B82068E2E5}"/>
              </a:ext>
            </a:extLst>
          </p:cNvPr>
          <p:cNvSpPr/>
          <p:nvPr/>
        </p:nvSpPr>
        <p:spPr>
          <a:xfrm>
            <a:off x="508311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B05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73EF49C-53EB-462A-9A6C-2ECCC38458C7}"/>
              </a:ext>
            </a:extLst>
          </p:cNvPr>
          <p:cNvSpPr/>
          <p:nvPr/>
        </p:nvSpPr>
        <p:spPr>
          <a:xfrm>
            <a:off x="4186222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xmlns="" id="{BD69F2BB-FA4A-4332-8D68-F493270A316F}"/>
              </a:ext>
            </a:extLst>
          </p:cNvPr>
          <p:cNvSpPr txBox="1"/>
          <p:nvPr/>
        </p:nvSpPr>
        <p:spPr>
          <a:xfrm>
            <a:off x="6636316" y="2910374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– 4 =</a:t>
            </a:r>
            <a:endParaRPr sz="3600" b="1" kern="0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248;p5">
            <a:extLst>
              <a:ext uri="{FF2B5EF4-FFF2-40B4-BE49-F238E27FC236}">
                <a16:creationId xmlns:a16="http://schemas.microsoft.com/office/drawing/2014/main" xmlns="" id="{FABB9531-E6CF-41F2-AAE7-E794C06696D6}"/>
              </a:ext>
            </a:extLst>
          </p:cNvPr>
          <p:cNvSpPr txBox="1"/>
          <p:nvPr/>
        </p:nvSpPr>
        <p:spPr>
          <a:xfrm>
            <a:off x="1464360" y="5381669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13 – 5 =</a:t>
            </a:r>
            <a:endParaRPr sz="3600" b="1" kern="0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:a16="http://schemas.microsoft.com/office/drawing/2014/main" xmlns="" id="{813E11C0-CFF8-4F2D-91F9-58E30FD298BF}"/>
              </a:ext>
            </a:extLst>
          </p:cNvPr>
          <p:cNvSpPr txBox="1"/>
          <p:nvPr/>
        </p:nvSpPr>
        <p:spPr>
          <a:xfrm>
            <a:off x="6627057" y="5347116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14 – 7 =</a:t>
            </a:r>
            <a:endParaRPr sz="3600" b="1" kern="0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AFCC86AE-4389-44ED-AC73-BF52C6DA3857}"/>
              </a:ext>
            </a:extLst>
          </p:cNvPr>
          <p:cNvSpPr txBox="1"/>
          <p:nvPr/>
        </p:nvSpPr>
        <p:spPr>
          <a:xfrm>
            <a:off x="5078725" y="2121485"/>
            <a:ext cx="52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11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FC3BE2DC-3E33-4662-952A-695FC2868607}"/>
              </a:ext>
            </a:extLst>
          </p:cNvPr>
          <p:cNvCxnSpPr>
            <a:cxnSpLocks/>
          </p:cNvCxnSpPr>
          <p:nvPr/>
        </p:nvCxnSpPr>
        <p:spPr>
          <a:xfrm>
            <a:off x="5111954" y="1538765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C314EC70-3BE3-4F55-9CBE-7A8B56DA1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5198045" y="1461449"/>
            <a:ext cx="538953" cy="697536"/>
          </a:xfrm>
          <a:prstGeom prst="rect">
            <a:avLst/>
          </a:prstGeom>
        </p:spPr>
      </p:pic>
      <p:sp>
        <p:nvSpPr>
          <p:cNvPr id="115" name="Arrow: Curved Up 114">
            <a:extLst>
              <a:ext uri="{FF2B5EF4-FFF2-40B4-BE49-F238E27FC236}">
                <a16:creationId xmlns:a16="http://schemas.microsoft.com/office/drawing/2014/main" xmlns="" id="{11405D98-4063-45BE-AFC7-4E9713F35674}"/>
              </a:ext>
            </a:extLst>
          </p:cNvPr>
          <p:cNvSpPr/>
          <p:nvPr/>
        </p:nvSpPr>
        <p:spPr>
          <a:xfrm rot="10800000">
            <a:off x="4782489" y="1382213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6673D52C-1CD9-4C23-8B4E-0E45C4828B83}"/>
              </a:ext>
            </a:extLst>
          </p:cNvPr>
          <p:cNvSpPr txBox="1"/>
          <p:nvPr/>
        </p:nvSpPr>
        <p:spPr>
          <a:xfrm>
            <a:off x="4586894" y="2119794"/>
            <a:ext cx="577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10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xmlns="" id="{BE3467F5-8879-44B3-8E85-B9F162228054}"/>
              </a:ext>
            </a:extLst>
          </p:cNvPr>
          <p:cNvCxnSpPr>
            <a:cxnSpLocks/>
          </p:cNvCxnSpPr>
          <p:nvPr/>
        </p:nvCxnSpPr>
        <p:spPr>
          <a:xfrm>
            <a:off x="4674310" y="1543924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E5BFDDDE-3311-468A-870F-FADC0D3D1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4782902" y="1511246"/>
            <a:ext cx="538953" cy="697536"/>
          </a:xfrm>
          <a:prstGeom prst="rect">
            <a:avLst/>
          </a:prstGeom>
        </p:spPr>
      </p:pic>
      <p:sp>
        <p:nvSpPr>
          <p:cNvPr id="129" name="Arrow: Curved Up 128">
            <a:extLst>
              <a:ext uri="{FF2B5EF4-FFF2-40B4-BE49-F238E27FC236}">
                <a16:creationId xmlns:a16="http://schemas.microsoft.com/office/drawing/2014/main" xmlns="" id="{CB5A27DC-FEC8-4C3A-88AF-F387FBB64C9A}"/>
              </a:ext>
            </a:extLst>
          </p:cNvPr>
          <p:cNvSpPr/>
          <p:nvPr/>
        </p:nvSpPr>
        <p:spPr>
          <a:xfrm rot="10800000">
            <a:off x="4265373" y="1371289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F1D0512E-C653-46CB-8628-F0CB8F279787}"/>
              </a:ext>
            </a:extLst>
          </p:cNvPr>
          <p:cNvSpPr txBox="1"/>
          <p:nvPr/>
        </p:nvSpPr>
        <p:spPr>
          <a:xfrm>
            <a:off x="4212638" y="2098002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9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E9C16F56-852E-4808-A575-3A1B842577B3}"/>
              </a:ext>
            </a:extLst>
          </p:cNvPr>
          <p:cNvCxnSpPr>
            <a:cxnSpLocks/>
          </p:cNvCxnSpPr>
          <p:nvPr/>
        </p:nvCxnSpPr>
        <p:spPr>
          <a:xfrm>
            <a:off x="4160061" y="1598876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23DC0834-80C1-4649-BCED-91798817D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4251270" y="1535776"/>
            <a:ext cx="538953" cy="697536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671F14C0-E127-47E6-81E5-325D4B5AC33F}"/>
              </a:ext>
            </a:extLst>
          </p:cNvPr>
          <p:cNvSpPr txBox="1"/>
          <p:nvPr/>
        </p:nvSpPr>
        <p:spPr>
          <a:xfrm>
            <a:off x="3807857" y="2094113"/>
            <a:ext cx="40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8</a:t>
            </a:r>
          </a:p>
        </p:txBody>
      </p:sp>
      <p:sp>
        <p:nvSpPr>
          <p:cNvPr id="177" name="Arrow: Curved Up 176">
            <a:extLst>
              <a:ext uri="{FF2B5EF4-FFF2-40B4-BE49-F238E27FC236}">
                <a16:creationId xmlns:a16="http://schemas.microsoft.com/office/drawing/2014/main" xmlns="" id="{E5191FC0-E288-456D-8FB3-A533091CF6D5}"/>
              </a:ext>
            </a:extLst>
          </p:cNvPr>
          <p:cNvSpPr/>
          <p:nvPr/>
        </p:nvSpPr>
        <p:spPr>
          <a:xfrm rot="10800000">
            <a:off x="3786171" y="1383859"/>
            <a:ext cx="496851" cy="1985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0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xmlns="" id="{8312615D-D087-437B-87E1-018BAE11F24D}"/>
              </a:ext>
            </a:extLst>
          </p:cNvPr>
          <p:cNvSpPr/>
          <p:nvPr/>
        </p:nvSpPr>
        <p:spPr>
          <a:xfrm>
            <a:off x="6222962" y="1537291"/>
            <a:ext cx="5272612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xmlns="" id="{1786E9E3-A621-43B8-A28B-09DF2D241691}"/>
              </a:ext>
            </a:extLst>
          </p:cNvPr>
          <p:cNvSpPr/>
          <p:nvPr/>
        </p:nvSpPr>
        <p:spPr>
          <a:xfrm>
            <a:off x="6330420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xmlns="" id="{19BDD5FF-9FF9-4D37-99CC-BD53F18A1F31}"/>
              </a:ext>
            </a:extLst>
          </p:cNvPr>
          <p:cNvSpPr/>
          <p:nvPr/>
        </p:nvSpPr>
        <p:spPr>
          <a:xfrm>
            <a:off x="7107070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xmlns="" id="{A2746B83-F960-4990-8C1B-4C5680B66038}"/>
              </a:ext>
            </a:extLst>
          </p:cNvPr>
          <p:cNvSpPr/>
          <p:nvPr/>
        </p:nvSpPr>
        <p:spPr>
          <a:xfrm>
            <a:off x="752713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xmlns="" id="{A37B9396-009A-481C-82EE-4D7F0F82D80D}"/>
              </a:ext>
            </a:extLst>
          </p:cNvPr>
          <p:cNvSpPr/>
          <p:nvPr/>
        </p:nvSpPr>
        <p:spPr>
          <a:xfrm>
            <a:off x="794867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xmlns="" id="{A7C02C8F-61EC-4203-ABAE-EEA9C9270D3F}"/>
              </a:ext>
            </a:extLst>
          </p:cNvPr>
          <p:cNvSpPr/>
          <p:nvPr/>
        </p:nvSpPr>
        <p:spPr>
          <a:xfrm>
            <a:off x="836410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xmlns="" id="{4B4EB7EB-E0B5-4953-ACF7-8A55E22B492F}"/>
              </a:ext>
            </a:extLst>
          </p:cNvPr>
          <p:cNvSpPr/>
          <p:nvPr/>
        </p:nvSpPr>
        <p:spPr>
          <a:xfrm>
            <a:off x="8810563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xmlns="" id="{72FA129D-7BDE-4A3E-8A97-9AC42707C687}"/>
              </a:ext>
            </a:extLst>
          </p:cNvPr>
          <p:cNvSpPr/>
          <p:nvPr/>
        </p:nvSpPr>
        <p:spPr>
          <a:xfrm>
            <a:off x="925885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xmlns="" id="{520D3576-7841-4EFE-AF92-A957A9710178}"/>
              </a:ext>
            </a:extLst>
          </p:cNvPr>
          <p:cNvSpPr/>
          <p:nvPr/>
        </p:nvSpPr>
        <p:spPr>
          <a:xfrm>
            <a:off x="9682994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xmlns="" id="{EC3233B9-F150-4336-BF3A-4519F2A326C4}"/>
              </a:ext>
            </a:extLst>
          </p:cNvPr>
          <p:cNvSpPr/>
          <p:nvPr/>
        </p:nvSpPr>
        <p:spPr>
          <a:xfrm>
            <a:off x="10582486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B05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xmlns="" id="{CF01860E-9C17-4F11-86F8-3C66AD9774A2}"/>
              </a:ext>
            </a:extLst>
          </p:cNvPr>
          <p:cNvSpPr/>
          <p:nvPr/>
        </p:nvSpPr>
        <p:spPr>
          <a:xfrm>
            <a:off x="11023228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B05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xmlns="" id="{D8E50E65-8FCB-49BC-995C-88FCF15B069C}"/>
              </a:ext>
            </a:extLst>
          </p:cNvPr>
          <p:cNvSpPr/>
          <p:nvPr/>
        </p:nvSpPr>
        <p:spPr>
          <a:xfrm>
            <a:off x="10126332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xmlns="" id="{22DB9E99-8B1B-4437-B6C1-41EB2D3AB894}"/>
              </a:ext>
            </a:extLst>
          </p:cNvPr>
          <p:cNvSpPr txBox="1"/>
          <p:nvPr/>
        </p:nvSpPr>
        <p:spPr>
          <a:xfrm>
            <a:off x="11020946" y="2157478"/>
            <a:ext cx="52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12</a:t>
            </a: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xmlns="" id="{A57F6700-8E8B-4CB7-82D3-B64893B2013E}"/>
              </a:ext>
            </a:extLst>
          </p:cNvPr>
          <p:cNvCxnSpPr>
            <a:cxnSpLocks/>
          </p:cNvCxnSpPr>
          <p:nvPr/>
        </p:nvCxnSpPr>
        <p:spPr>
          <a:xfrm>
            <a:off x="11052064" y="1583760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5" name="Picture 194">
            <a:extLst>
              <a:ext uri="{FF2B5EF4-FFF2-40B4-BE49-F238E27FC236}">
                <a16:creationId xmlns:a16="http://schemas.microsoft.com/office/drawing/2014/main" xmlns="" id="{98036D4C-222B-4530-ADCF-F8AF18ECF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11137058" y="1483358"/>
            <a:ext cx="538953" cy="697536"/>
          </a:xfrm>
          <a:prstGeom prst="rect">
            <a:avLst/>
          </a:prstGeom>
        </p:spPr>
      </p:pic>
      <p:sp>
        <p:nvSpPr>
          <p:cNvPr id="196" name="Arrow: Curved Up 195">
            <a:extLst>
              <a:ext uri="{FF2B5EF4-FFF2-40B4-BE49-F238E27FC236}">
                <a16:creationId xmlns:a16="http://schemas.microsoft.com/office/drawing/2014/main" xmlns="" id="{1807DCC9-0E4F-4BB0-A382-DC50992955D7}"/>
              </a:ext>
            </a:extLst>
          </p:cNvPr>
          <p:cNvSpPr/>
          <p:nvPr/>
        </p:nvSpPr>
        <p:spPr>
          <a:xfrm rot="10800000">
            <a:off x="10702068" y="1441268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xmlns="" id="{32691999-1A25-4D44-86E7-3326713B9B39}"/>
              </a:ext>
            </a:extLst>
          </p:cNvPr>
          <p:cNvSpPr txBox="1"/>
          <p:nvPr/>
        </p:nvSpPr>
        <p:spPr>
          <a:xfrm>
            <a:off x="10554435" y="2155645"/>
            <a:ext cx="592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11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xmlns="" id="{AC5FEED7-6BC7-49A7-AB95-1D321DC93CFE}"/>
              </a:ext>
            </a:extLst>
          </p:cNvPr>
          <p:cNvCxnSpPr>
            <a:cxnSpLocks/>
          </p:cNvCxnSpPr>
          <p:nvPr/>
        </p:nvCxnSpPr>
        <p:spPr>
          <a:xfrm>
            <a:off x="10614420" y="1588919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xmlns="" id="{FBF234A9-9D5B-4787-A0E7-9B7B343D7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10732969" y="1547098"/>
            <a:ext cx="538953" cy="697536"/>
          </a:xfrm>
          <a:prstGeom prst="rect">
            <a:avLst/>
          </a:prstGeom>
        </p:spPr>
      </p:pic>
      <p:sp>
        <p:nvSpPr>
          <p:cNvPr id="200" name="Arrow: Curved Up 199">
            <a:extLst>
              <a:ext uri="{FF2B5EF4-FFF2-40B4-BE49-F238E27FC236}">
                <a16:creationId xmlns:a16="http://schemas.microsoft.com/office/drawing/2014/main" xmlns="" id="{96E93781-B6B0-41E3-B952-6B7BCDD5BEC7}"/>
              </a:ext>
            </a:extLst>
          </p:cNvPr>
          <p:cNvSpPr/>
          <p:nvPr/>
        </p:nvSpPr>
        <p:spPr>
          <a:xfrm rot="10800000">
            <a:off x="10184952" y="1430344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9D9696E2-BBE4-40F0-AB32-A0FA5F5EFCC7}"/>
              </a:ext>
            </a:extLst>
          </p:cNvPr>
          <p:cNvSpPr txBox="1"/>
          <p:nvPr/>
        </p:nvSpPr>
        <p:spPr>
          <a:xfrm>
            <a:off x="10093276" y="2152448"/>
            <a:ext cx="546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10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xmlns="" id="{5D02F61A-A2E4-479C-ABFB-3F5F6FA5BD1B}"/>
              </a:ext>
            </a:extLst>
          </p:cNvPr>
          <p:cNvCxnSpPr>
            <a:cxnSpLocks/>
          </p:cNvCxnSpPr>
          <p:nvPr/>
        </p:nvCxnSpPr>
        <p:spPr>
          <a:xfrm>
            <a:off x="10100171" y="1643871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xmlns="" id="{0AD052F0-AA50-4311-A804-DC64E4E79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10193143" y="1578806"/>
            <a:ext cx="538953" cy="697536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51FE98B-545B-40EB-97CD-7AFFC0E97986}"/>
              </a:ext>
            </a:extLst>
          </p:cNvPr>
          <p:cNvSpPr txBox="1"/>
          <p:nvPr/>
        </p:nvSpPr>
        <p:spPr>
          <a:xfrm>
            <a:off x="9286129" y="2162056"/>
            <a:ext cx="77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8</a:t>
            </a:r>
          </a:p>
        </p:txBody>
      </p:sp>
      <p:sp>
        <p:nvSpPr>
          <p:cNvPr id="205" name="Arrow: Curved Up 204">
            <a:extLst>
              <a:ext uri="{FF2B5EF4-FFF2-40B4-BE49-F238E27FC236}">
                <a16:creationId xmlns:a16="http://schemas.microsoft.com/office/drawing/2014/main" xmlns="" id="{494D21E3-D101-4161-A86F-F45337014D61}"/>
              </a:ext>
            </a:extLst>
          </p:cNvPr>
          <p:cNvSpPr/>
          <p:nvPr/>
        </p:nvSpPr>
        <p:spPr>
          <a:xfrm rot="10800000">
            <a:off x="9282064" y="1437531"/>
            <a:ext cx="496851" cy="1985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0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xmlns="" id="{80E37A02-38E5-41ED-83CB-1489491304C7}"/>
              </a:ext>
            </a:extLst>
          </p:cNvPr>
          <p:cNvSpPr/>
          <p:nvPr/>
        </p:nvSpPr>
        <p:spPr>
          <a:xfrm>
            <a:off x="6740767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07" name="Arrow: Curved Up 206">
            <a:extLst>
              <a:ext uri="{FF2B5EF4-FFF2-40B4-BE49-F238E27FC236}">
                <a16:creationId xmlns:a16="http://schemas.microsoft.com/office/drawing/2014/main" xmlns="" id="{CAEF6816-6FB0-4386-8C12-06B87CCD1181}"/>
              </a:ext>
            </a:extLst>
          </p:cNvPr>
          <p:cNvSpPr/>
          <p:nvPr/>
        </p:nvSpPr>
        <p:spPr>
          <a:xfrm rot="10800000">
            <a:off x="9745553" y="1425318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ADC3F6C1-26DB-45EF-83ED-F18F98391CFC}"/>
              </a:ext>
            </a:extLst>
          </p:cNvPr>
          <p:cNvSpPr txBox="1"/>
          <p:nvPr/>
        </p:nvSpPr>
        <p:spPr>
          <a:xfrm>
            <a:off x="9721091" y="2157295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9</a:t>
            </a: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xmlns="" id="{11FE1FC1-F714-489A-AFF2-1065C1D7C2D9}"/>
              </a:ext>
            </a:extLst>
          </p:cNvPr>
          <p:cNvCxnSpPr>
            <a:cxnSpLocks/>
          </p:cNvCxnSpPr>
          <p:nvPr/>
        </p:nvCxnSpPr>
        <p:spPr>
          <a:xfrm>
            <a:off x="9693046" y="1638845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" name="Picture 209">
            <a:extLst>
              <a:ext uri="{FF2B5EF4-FFF2-40B4-BE49-F238E27FC236}">
                <a16:creationId xmlns:a16="http://schemas.microsoft.com/office/drawing/2014/main" xmlns="" id="{237463F5-0AE4-4753-8205-BB77318D5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9798156" y="1602385"/>
            <a:ext cx="538953" cy="697536"/>
          </a:xfrm>
          <a:prstGeom prst="rect">
            <a:avLst/>
          </a:prstGeom>
        </p:spPr>
      </p:pic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xmlns="" id="{E95943F8-4CDD-44E3-83CF-DB6EA658F296}"/>
              </a:ext>
            </a:extLst>
          </p:cNvPr>
          <p:cNvSpPr/>
          <p:nvPr/>
        </p:nvSpPr>
        <p:spPr>
          <a:xfrm>
            <a:off x="674104" y="4136102"/>
            <a:ext cx="4856578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xmlns="" id="{CA0D8E06-FE96-44AD-B5C7-D20B65ED4214}"/>
              </a:ext>
            </a:extLst>
          </p:cNvPr>
          <p:cNvSpPr/>
          <p:nvPr/>
        </p:nvSpPr>
        <p:spPr>
          <a:xfrm>
            <a:off x="812271" y="427662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xmlns="" id="{1898C327-AF8D-4FFB-AB64-8A1B4A4E56CF}"/>
              </a:ext>
            </a:extLst>
          </p:cNvPr>
          <p:cNvSpPr/>
          <p:nvPr/>
        </p:nvSpPr>
        <p:spPr>
          <a:xfrm>
            <a:off x="146477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xmlns="" id="{544F7499-B78F-41A4-8940-04BEECCC688F}"/>
              </a:ext>
            </a:extLst>
          </p:cNvPr>
          <p:cNvSpPr/>
          <p:nvPr/>
        </p:nvSpPr>
        <p:spPr>
          <a:xfrm>
            <a:off x="1796442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xmlns="" id="{738ABCB0-D5B1-40DE-B52F-3E889137B202}"/>
              </a:ext>
            </a:extLst>
          </p:cNvPr>
          <p:cNvSpPr/>
          <p:nvPr/>
        </p:nvSpPr>
        <p:spPr>
          <a:xfrm>
            <a:off x="2158148" y="427625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xmlns="" id="{F39B1192-231F-48B6-A55C-F64E1BE1292B}"/>
              </a:ext>
            </a:extLst>
          </p:cNvPr>
          <p:cNvSpPr/>
          <p:nvPr/>
        </p:nvSpPr>
        <p:spPr>
          <a:xfrm>
            <a:off x="249926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xmlns="" id="{67616328-B020-468E-AA4E-E9E88D11091D}"/>
              </a:ext>
            </a:extLst>
          </p:cNvPr>
          <p:cNvSpPr/>
          <p:nvPr/>
        </p:nvSpPr>
        <p:spPr>
          <a:xfrm>
            <a:off x="2858140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xmlns="" id="{267712D1-274D-4E26-B4A3-01C3AC40F362}"/>
              </a:ext>
            </a:extLst>
          </p:cNvPr>
          <p:cNvSpPr/>
          <p:nvPr/>
        </p:nvSpPr>
        <p:spPr>
          <a:xfrm>
            <a:off x="3225523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xmlns="" id="{E3ABCCF1-B0A2-444A-9571-9D54267E7026}"/>
              </a:ext>
            </a:extLst>
          </p:cNvPr>
          <p:cNvSpPr/>
          <p:nvPr/>
        </p:nvSpPr>
        <p:spPr>
          <a:xfrm>
            <a:off x="3574308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xmlns="" id="{6D16FD68-7058-411A-B343-80DBBF1AE73A}"/>
              </a:ext>
            </a:extLst>
          </p:cNvPr>
          <p:cNvSpPr/>
          <p:nvPr/>
        </p:nvSpPr>
        <p:spPr>
          <a:xfrm>
            <a:off x="4291269" y="429751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B05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xmlns="" id="{7022ACA7-E18B-402D-AA08-DAB6FB45970F}"/>
              </a:ext>
            </a:extLst>
          </p:cNvPr>
          <p:cNvSpPr/>
          <p:nvPr/>
        </p:nvSpPr>
        <p:spPr>
          <a:xfrm>
            <a:off x="4670225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B05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xmlns="" id="{6E514A3D-383B-4988-9917-206E37F70A69}"/>
              </a:ext>
            </a:extLst>
          </p:cNvPr>
          <p:cNvSpPr/>
          <p:nvPr/>
        </p:nvSpPr>
        <p:spPr>
          <a:xfrm>
            <a:off x="394525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xmlns="" id="{052B0B43-F122-4A51-8E38-50CD9D738F08}"/>
              </a:ext>
            </a:extLst>
          </p:cNvPr>
          <p:cNvSpPr/>
          <p:nvPr/>
        </p:nvSpPr>
        <p:spPr>
          <a:xfrm>
            <a:off x="112839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xmlns="" id="{779188C5-4E62-4F40-A268-3F29836958AB}"/>
              </a:ext>
            </a:extLst>
          </p:cNvPr>
          <p:cNvSpPr/>
          <p:nvPr/>
        </p:nvSpPr>
        <p:spPr>
          <a:xfrm>
            <a:off x="5042519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B05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xmlns="" id="{A801F4AA-B73E-4F5D-A60D-F06ACC930B73}"/>
              </a:ext>
            </a:extLst>
          </p:cNvPr>
          <p:cNvSpPr txBox="1"/>
          <p:nvPr/>
        </p:nvSpPr>
        <p:spPr>
          <a:xfrm>
            <a:off x="5014781" y="4662203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13</a:t>
            </a: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xmlns="" id="{D5B85CF3-0FB4-4660-B896-EC17C2F98789}"/>
              </a:ext>
            </a:extLst>
          </p:cNvPr>
          <p:cNvCxnSpPr>
            <a:cxnSpLocks/>
          </p:cNvCxnSpPr>
          <p:nvPr/>
        </p:nvCxnSpPr>
        <p:spPr>
          <a:xfrm>
            <a:off x="5072400" y="4256824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" name="Picture 253">
            <a:extLst>
              <a:ext uri="{FF2B5EF4-FFF2-40B4-BE49-F238E27FC236}">
                <a16:creationId xmlns:a16="http://schemas.microsoft.com/office/drawing/2014/main" xmlns="" id="{FF046FFF-6C1F-4CED-B79B-A6881E92B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5072543" y="4076445"/>
            <a:ext cx="512448" cy="663232"/>
          </a:xfrm>
          <a:prstGeom prst="rect">
            <a:avLst/>
          </a:prstGeom>
        </p:spPr>
      </p:pic>
      <p:sp>
        <p:nvSpPr>
          <p:cNvPr id="255" name="Arrow: Curved Up 254">
            <a:extLst>
              <a:ext uri="{FF2B5EF4-FFF2-40B4-BE49-F238E27FC236}">
                <a16:creationId xmlns:a16="http://schemas.microsoft.com/office/drawing/2014/main" xmlns="" id="{923ED168-D849-4AC8-8BC0-2683AE9E862C}"/>
              </a:ext>
            </a:extLst>
          </p:cNvPr>
          <p:cNvSpPr/>
          <p:nvPr/>
        </p:nvSpPr>
        <p:spPr>
          <a:xfrm rot="10800000">
            <a:off x="4837539" y="4080835"/>
            <a:ext cx="417896" cy="18281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xmlns="" id="{8CC4FBE1-B824-4AE9-A836-EB3AF8CCD4D7}"/>
              </a:ext>
            </a:extLst>
          </p:cNvPr>
          <p:cNvSpPr txBox="1"/>
          <p:nvPr/>
        </p:nvSpPr>
        <p:spPr>
          <a:xfrm>
            <a:off x="4638338" y="4669846"/>
            <a:ext cx="49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12</a:t>
            </a: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xmlns="" id="{D45ACA7E-A5D4-4D63-8AB1-5E29922187DA}"/>
              </a:ext>
            </a:extLst>
          </p:cNvPr>
          <p:cNvCxnSpPr>
            <a:cxnSpLocks/>
          </p:cNvCxnSpPr>
          <p:nvPr/>
        </p:nvCxnSpPr>
        <p:spPr>
          <a:xfrm>
            <a:off x="4700391" y="4250681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8" name="Picture 257">
            <a:extLst>
              <a:ext uri="{FF2B5EF4-FFF2-40B4-BE49-F238E27FC236}">
                <a16:creationId xmlns:a16="http://schemas.microsoft.com/office/drawing/2014/main" xmlns="" id="{0B436EB1-9BEE-4DB5-96F3-BB5E407E3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4682230" y="4100156"/>
            <a:ext cx="488379" cy="632080"/>
          </a:xfrm>
          <a:prstGeom prst="rect">
            <a:avLst/>
          </a:prstGeom>
        </p:spPr>
      </p:pic>
      <p:sp>
        <p:nvSpPr>
          <p:cNvPr id="259" name="Arrow: Curved Up 258">
            <a:extLst>
              <a:ext uri="{FF2B5EF4-FFF2-40B4-BE49-F238E27FC236}">
                <a16:creationId xmlns:a16="http://schemas.microsoft.com/office/drawing/2014/main" xmlns="" id="{F224BA66-79E3-4BE6-B495-8A84F3194803}"/>
              </a:ext>
            </a:extLst>
          </p:cNvPr>
          <p:cNvSpPr/>
          <p:nvPr/>
        </p:nvSpPr>
        <p:spPr>
          <a:xfrm rot="10800000">
            <a:off x="4409448" y="4072536"/>
            <a:ext cx="428091" cy="18436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xmlns="" id="{D81866ED-F825-46C5-B181-1B8C4809BC42}"/>
              </a:ext>
            </a:extLst>
          </p:cNvPr>
          <p:cNvSpPr txBox="1"/>
          <p:nvPr/>
        </p:nvSpPr>
        <p:spPr>
          <a:xfrm>
            <a:off x="4256955" y="4664878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11</a:t>
            </a: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xmlns="" id="{568F5B4E-BB4A-4289-A7EB-733483092DCA}"/>
              </a:ext>
            </a:extLst>
          </p:cNvPr>
          <p:cNvCxnSpPr>
            <a:cxnSpLocks/>
          </p:cNvCxnSpPr>
          <p:nvPr/>
        </p:nvCxnSpPr>
        <p:spPr>
          <a:xfrm>
            <a:off x="4327582" y="4236001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2" name="Picture 261">
            <a:extLst>
              <a:ext uri="{FF2B5EF4-FFF2-40B4-BE49-F238E27FC236}">
                <a16:creationId xmlns:a16="http://schemas.microsoft.com/office/drawing/2014/main" xmlns="" id="{92336CA3-09C4-42C7-A615-CB10CDEA8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4303325" y="4115075"/>
            <a:ext cx="498179" cy="644765"/>
          </a:xfrm>
          <a:prstGeom prst="rect">
            <a:avLst/>
          </a:prstGeom>
        </p:spPr>
      </p:pic>
      <p:sp>
        <p:nvSpPr>
          <p:cNvPr id="263" name="Arrow: Curved Up 262">
            <a:extLst>
              <a:ext uri="{FF2B5EF4-FFF2-40B4-BE49-F238E27FC236}">
                <a16:creationId xmlns:a16="http://schemas.microsoft.com/office/drawing/2014/main" xmlns="" id="{C4CE68BE-B38C-4599-A9F3-1E086E30DCD5}"/>
              </a:ext>
            </a:extLst>
          </p:cNvPr>
          <p:cNvSpPr/>
          <p:nvPr/>
        </p:nvSpPr>
        <p:spPr>
          <a:xfrm rot="10800000">
            <a:off x="4064611" y="4081559"/>
            <a:ext cx="384091" cy="16178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xmlns="" id="{61DA64B2-DF9B-40AF-949A-9C39B0CBAC05}"/>
              </a:ext>
            </a:extLst>
          </p:cNvPr>
          <p:cNvSpPr txBox="1"/>
          <p:nvPr/>
        </p:nvSpPr>
        <p:spPr>
          <a:xfrm>
            <a:off x="3862420" y="4667646"/>
            <a:ext cx="51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10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xmlns="" id="{8FAD33E0-9809-4B5E-BDD3-387773B9CF79}"/>
              </a:ext>
            </a:extLst>
          </p:cNvPr>
          <p:cNvCxnSpPr>
            <a:cxnSpLocks/>
          </p:cNvCxnSpPr>
          <p:nvPr/>
        </p:nvCxnSpPr>
        <p:spPr>
          <a:xfrm>
            <a:off x="3982600" y="422172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" name="Picture 265">
            <a:extLst>
              <a:ext uri="{FF2B5EF4-FFF2-40B4-BE49-F238E27FC236}">
                <a16:creationId xmlns:a16="http://schemas.microsoft.com/office/drawing/2014/main" xmlns="" id="{89B6FD52-10F6-4213-9989-9DCD77B60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3969594" y="4083907"/>
            <a:ext cx="516519" cy="668501"/>
          </a:xfrm>
          <a:prstGeom prst="rect">
            <a:avLst/>
          </a:prstGeom>
        </p:spPr>
      </p:pic>
      <p:sp>
        <p:nvSpPr>
          <p:cNvPr id="267" name="Arrow: Curved Up 266">
            <a:extLst>
              <a:ext uri="{FF2B5EF4-FFF2-40B4-BE49-F238E27FC236}">
                <a16:creationId xmlns:a16="http://schemas.microsoft.com/office/drawing/2014/main" xmlns="" id="{FF00B108-E0E8-48EE-8F25-5E539A71C069}"/>
              </a:ext>
            </a:extLst>
          </p:cNvPr>
          <p:cNvSpPr/>
          <p:nvPr/>
        </p:nvSpPr>
        <p:spPr>
          <a:xfrm rot="10800000">
            <a:off x="3674343" y="4087094"/>
            <a:ext cx="407207" cy="16178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xmlns="" id="{BFCD29DB-8828-4D42-9380-7F6D1081ADA1}"/>
              </a:ext>
            </a:extLst>
          </p:cNvPr>
          <p:cNvSpPr txBox="1"/>
          <p:nvPr/>
        </p:nvSpPr>
        <p:spPr>
          <a:xfrm>
            <a:off x="3578549" y="4673299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9</a:t>
            </a: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xmlns="" id="{E3C08273-450F-46FD-A8E2-AE97805C6F76}"/>
              </a:ext>
            </a:extLst>
          </p:cNvPr>
          <p:cNvCxnSpPr>
            <a:cxnSpLocks/>
          </p:cNvCxnSpPr>
          <p:nvPr/>
        </p:nvCxnSpPr>
        <p:spPr>
          <a:xfrm>
            <a:off x="3620894" y="420918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0" name="Picture 269">
            <a:extLst>
              <a:ext uri="{FF2B5EF4-FFF2-40B4-BE49-F238E27FC236}">
                <a16:creationId xmlns:a16="http://schemas.microsoft.com/office/drawing/2014/main" xmlns="" id="{D81D130B-DD50-4CCE-A1CD-93708C6B4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3636774" y="4094625"/>
            <a:ext cx="491942" cy="636692"/>
          </a:xfrm>
          <a:prstGeom prst="rect">
            <a:avLst/>
          </a:prstGeom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xmlns="" id="{030387EC-D3B4-43EB-87DA-81F5887D7527}"/>
              </a:ext>
            </a:extLst>
          </p:cNvPr>
          <p:cNvSpPr txBox="1"/>
          <p:nvPr/>
        </p:nvSpPr>
        <p:spPr>
          <a:xfrm>
            <a:off x="3239832" y="4673299"/>
            <a:ext cx="1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8</a:t>
            </a:r>
          </a:p>
        </p:txBody>
      </p:sp>
      <p:sp>
        <p:nvSpPr>
          <p:cNvPr id="272" name="Arrow: Curved Up 271">
            <a:extLst>
              <a:ext uri="{FF2B5EF4-FFF2-40B4-BE49-F238E27FC236}">
                <a16:creationId xmlns:a16="http://schemas.microsoft.com/office/drawing/2014/main" xmlns="" id="{F43075DA-EC19-47A4-BDE6-BBF37BFD6C6A}"/>
              </a:ext>
            </a:extLst>
          </p:cNvPr>
          <p:cNvSpPr/>
          <p:nvPr/>
        </p:nvSpPr>
        <p:spPr>
          <a:xfrm rot="10800000">
            <a:off x="3311236" y="4095112"/>
            <a:ext cx="363105" cy="161786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0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73" name="Rectangle: Rounded Corners 272">
            <a:extLst>
              <a:ext uri="{FF2B5EF4-FFF2-40B4-BE49-F238E27FC236}">
                <a16:creationId xmlns:a16="http://schemas.microsoft.com/office/drawing/2014/main" xmlns="" id="{74098322-5C4B-4498-892E-9EBA59F7B3DE}"/>
              </a:ext>
            </a:extLst>
          </p:cNvPr>
          <p:cNvSpPr/>
          <p:nvPr/>
        </p:nvSpPr>
        <p:spPr>
          <a:xfrm>
            <a:off x="6171538" y="4091075"/>
            <a:ext cx="5225909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xmlns="" id="{8880E246-A6F6-44C7-B2AC-49FFAC647B16}"/>
              </a:ext>
            </a:extLst>
          </p:cNvPr>
          <p:cNvSpPr/>
          <p:nvPr/>
        </p:nvSpPr>
        <p:spPr>
          <a:xfrm>
            <a:off x="6279816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xmlns="" id="{555A7D94-A7EE-4154-8C6A-32F86B2E1643}"/>
              </a:ext>
            </a:extLst>
          </p:cNvPr>
          <p:cNvSpPr/>
          <p:nvPr/>
        </p:nvSpPr>
        <p:spPr>
          <a:xfrm>
            <a:off x="733153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xmlns="" id="{57881670-5B29-42DF-A586-4184C6F35A8A}"/>
              </a:ext>
            </a:extLst>
          </p:cNvPr>
          <p:cNvSpPr/>
          <p:nvPr/>
        </p:nvSpPr>
        <p:spPr>
          <a:xfrm>
            <a:off x="7663207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xmlns="" id="{7DECD2CB-ACCF-4A4B-BD55-74E333C60C1C}"/>
              </a:ext>
            </a:extLst>
          </p:cNvPr>
          <p:cNvSpPr/>
          <p:nvPr/>
        </p:nvSpPr>
        <p:spPr>
          <a:xfrm>
            <a:off x="8024913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xmlns="" id="{F93FBA73-4F58-4A2E-A943-7B57B11F1042}"/>
              </a:ext>
            </a:extLst>
          </p:cNvPr>
          <p:cNvSpPr/>
          <p:nvPr/>
        </p:nvSpPr>
        <p:spPr>
          <a:xfrm>
            <a:off x="836603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xmlns="" id="{65B269D2-10BD-4C2C-8B32-6347221626B3}"/>
              </a:ext>
            </a:extLst>
          </p:cNvPr>
          <p:cNvSpPr/>
          <p:nvPr/>
        </p:nvSpPr>
        <p:spPr>
          <a:xfrm>
            <a:off x="8724905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xmlns="" id="{3F592568-C275-45E6-B3F5-4C2E7AEA1BF6}"/>
              </a:ext>
            </a:extLst>
          </p:cNvPr>
          <p:cNvSpPr/>
          <p:nvPr/>
        </p:nvSpPr>
        <p:spPr>
          <a:xfrm>
            <a:off x="9092288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xmlns="" id="{365B32A3-D4DD-4459-AC37-1EFAD5F86A8F}"/>
              </a:ext>
            </a:extLst>
          </p:cNvPr>
          <p:cNvSpPr/>
          <p:nvPr/>
        </p:nvSpPr>
        <p:spPr>
          <a:xfrm>
            <a:off x="9441073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xmlns="" id="{14E4B8AC-233D-42AA-B6E6-C23DDC381899}"/>
              </a:ext>
            </a:extLst>
          </p:cNvPr>
          <p:cNvSpPr/>
          <p:nvPr/>
        </p:nvSpPr>
        <p:spPr>
          <a:xfrm>
            <a:off x="10158034" y="4252491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B05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xmlns="" id="{C98B91F0-23E4-4C0E-BF63-7C818144DF66}"/>
              </a:ext>
            </a:extLst>
          </p:cNvPr>
          <p:cNvSpPr/>
          <p:nvPr/>
        </p:nvSpPr>
        <p:spPr>
          <a:xfrm>
            <a:off x="10536990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B05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xmlns="" id="{0A2799EE-7193-46F6-AC85-6D3C29582A10}"/>
              </a:ext>
            </a:extLst>
          </p:cNvPr>
          <p:cNvSpPr/>
          <p:nvPr/>
        </p:nvSpPr>
        <p:spPr>
          <a:xfrm>
            <a:off x="981201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xmlns="" id="{E8C47E22-D709-4355-9F38-DD338C0B84D0}"/>
              </a:ext>
            </a:extLst>
          </p:cNvPr>
          <p:cNvSpPr/>
          <p:nvPr/>
        </p:nvSpPr>
        <p:spPr>
          <a:xfrm>
            <a:off x="699516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xmlns="" id="{8926ADAD-9500-4E2F-965E-67153633D188}"/>
              </a:ext>
            </a:extLst>
          </p:cNvPr>
          <p:cNvSpPr/>
          <p:nvPr/>
        </p:nvSpPr>
        <p:spPr>
          <a:xfrm>
            <a:off x="10909284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B05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xmlns="" id="{ED692E19-CB11-473E-9FFB-B09E3E3B6994}"/>
              </a:ext>
            </a:extLst>
          </p:cNvPr>
          <p:cNvSpPr txBox="1"/>
          <p:nvPr/>
        </p:nvSpPr>
        <p:spPr>
          <a:xfrm>
            <a:off x="10904943" y="4606062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14</a:t>
            </a:r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xmlns="" id="{CB3155A4-B3F3-43CB-91D4-5B04C2CBA360}"/>
              </a:ext>
            </a:extLst>
          </p:cNvPr>
          <p:cNvCxnSpPr>
            <a:cxnSpLocks/>
          </p:cNvCxnSpPr>
          <p:nvPr/>
        </p:nvCxnSpPr>
        <p:spPr>
          <a:xfrm>
            <a:off x="10939165" y="4211797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9" name="Picture 288">
            <a:extLst>
              <a:ext uri="{FF2B5EF4-FFF2-40B4-BE49-F238E27FC236}">
                <a16:creationId xmlns:a16="http://schemas.microsoft.com/office/drawing/2014/main" xmlns="" id="{A6682792-8132-4C6B-896D-AFC604AEA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10980219" y="4081619"/>
            <a:ext cx="482744" cy="624788"/>
          </a:xfrm>
          <a:prstGeom prst="rect">
            <a:avLst/>
          </a:prstGeom>
        </p:spPr>
      </p:pic>
      <p:sp>
        <p:nvSpPr>
          <p:cNvPr id="290" name="Arrow: Curved Up 289">
            <a:extLst>
              <a:ext uri="{FF2B5EF4-FFF2-40B4-BE49-F238E27FC236}">
                <a16:creationId xmlns:a16="http://schemas.microsoft.com/office/drawing/2014/main" xmlns="" id="{C49278C9-000A-4CF7-941B-E8B88E7BCD19}"/>
              </a:ext>
            </a:extLst>
          </p:cNvPr>
          <p:cNvSpPr/>
          <p:nvPr/>
        </p:nvSpPr>
        <p:spPr>
          <a:xfrm rot="10800000">
            <a:off x="10682190" y="4092220"/>
            <a:ext cx="343078" cy="14345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xmlns="" id="{643EEAE5-0F47-4512-A335-02710EF0B038}"/>
              </a:ext>
            </a:extLst>
          </p:cNvPr>
          <p:cNvSpPr txBox="1"/>
          <p:nvPr/>
        </p:nvSpPr>
        <p:spPr>
          <a:xfrm>
            <a:off x="10506164" y="4606062"/>
            <a:ext cx="49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13</a:t>
            </a:r>
          </a:p>
        </p:txBody>
      </p: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xmlns="" id="{EA0DE488-EC75-46C5-814A-D3A6183F4AD7}"/>
              </a:ext>
            </a:extLst>
          </p:cNvPr>
          <p:cNvCxnSpPr>
            <a:cxnSpLocks/>
          </p:cNvCxnSpPr>
          <p:nvPr/>
        </p:nvCxnSpPr>
        <p:spPr>
          <a:xfrm>
            <a:off x="10567156" y="4205654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" name="Picture 292">
            <a:extLst>
              <a:ext uri="{FF2B5EF4-FFF2-40B4-BE49-F238E27FC236}">
                <a16:creationId xmlns:a16="http://schemas.microsoft.com/office/drawing/2014/main" xmlns="" id="{FCD844B1-41B3-47E1-932F-F3D661BCE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10564974" y="4072572"/>
            <a:ext cx="469816" cy="608056"/>
          </a:xfrm>
          <a:prstGeom prst="rect">
            <a:avLst/>
          </a:prstGeom>
        </p:spPr>
      </p:pic>
      <p:sp>
        <p:nvSpPr>
          <p:cNvPr id="294" name="Arrow: Curved Up 293">
            <a:extLst>
              <a:ext uri="{FF2B5EF4-FFF2-40B4-BE49-F238E27FC236}">
                <a16:creationId xmlns:a16="http://schemas.microsoft.com/office/drawing/2014/main" xmlns="" id="{6B9E55D3-BE3B-4C23-A2FA-66B9B5DAF4F3}"/>
              </a:ext>
            </a:extLst>
          </p:cNvPr>
          <p:cNvSpPr/>
          <p:nvPr/>
        </p:nvSpPr>
        <p:spPr>
          <a:xfrm rot="10800000">
            <a:off x="10310597" y="4087701"/>
            <a:ext cx="343078" cy="143453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xmlns="" id="{D16E83CA-A8BF-4756-B9F8-7A0CA9ABD8F4}"/>
              </a:ext>
            </a:extLst>
          </p:cNvPr>
          <p:cNvSpPr txBox="1"/>
          <p:nvPr/>
        </p:nvSpPr>
        <p:spPr>
          <a:xfrm>
            <a:off x="10106286" y="4618993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12</a:t>
            </a:r>
          </a:p>
        </p:txBody>
      </p: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xmlns="" id="{E83E0837-EC1E-4342-90A7-37068A8B2860}"/>
              </a:ext>
            </a:extLst>
          </p:cNvPr>
          <p:cNvCxnSpPr>
            <a:cxnSpLocks/>
          </p:cNvCxnSpPr>
          <p:nvPr/>
        </p:nvCxnSpPr>
        <p:spPr>
          <a:xfrm>
            <a:off x="10194347" y="4190974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" name="Picture 296">
            <a:extLst>
              <a:ext uri="{FF2B5EF4-FFF2-40B4-BE49-F238E27FC236}">
                <a16:creationId xmlns:a16="http://schemas.microsoft.com/office/drawing/2014/main" xmlns="" id="{21FBF974-3D2C-4744-9E1C-C398313BF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10189367" y="4085357"/>
            <a:ext cx="464973" cy="601788"/>
          </a:xfrm>
          <a:prstGeom prst="rect">
            <a:avLst/>
          </a:prstGeom>
        </p:spPr>
      </p:pic>
      <p:sp>
        <p:nvSpPr>
          <p:cNvPr id="298" name="Arrow: Curved Up 297">
            <a:extLst>
              <a:ext uri="{FF2B5EF4-FFF2-40B4-BE49-F238E27FC236}">
                <a16:creationId xmlns:a16="http://schemas.microsoft.com/office/drawing/2014/main" xmlns="" id="{7F4A92C9-8B46-4A74-BEBE-E286D8CF7B79}"/>
              </a:ext>
            </a:extLst>
          </p:cNvPr>
          <p:cNvSpPr/>
          <p:nvPr/>
        </p:nvSpPr>
        <p:spPr>
          <a:xfrm rot="10800000">
            <a:off x="9926490" y="4082400"/>
            <a:ext cx="343079" cy="14796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xmlns="" id="{B9F2CC37-5F8A-4E13-967A-CA5394021E66}"/>
              </a:ext>
            </a:extLst>
          </p:cNvPr>
          <p:cNvSpPr txBox="1"/>
          <p:nvPr/>
        </p:nvSpPr>
        <p:spPr>
          <a:xfrm>
            <a:off x="9751291" y="4618993"/>
            <a:ext cx="6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11</a:t>
            </a:r>
          </a:p>
        </p:txBody>
      </p: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xmlns="" id="{EB791EC9-7D7B-42E8-A8AF-243EE38A9C78}"/>
              </a:ext>
            </a:extLst>
          </p:cNvPr>
          <p:cNvCxnSpPr>
            <a:cxnSpLocks/>
          </p:cNvCxnSpPr>
          <p:nvPr/>
        </p:nvCxnSpPr>
        <p:spPr>
          <a:xfrm>
            <a:off x="9849365" y="417669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1" name="Picture 300">
            <a:extLst>
              <a:ext uri="{FF2B5EF4-FFF2-40B4-BE49-F238E27FC236}">
                <a16:creationId xmlns:a16="http://schemas.microsoft.com/office/drawing/2014/main" xmlns="" id="{0E39FFE0-BCAF-4408-9D28-FC2B52806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9859241" y="4076622"/>
            <a:ext cx="464415" cy="601066"/>
          </a:xfrm>
          <a:prstGeom prst="rect">
            <a:avLst/>
          </a:prstGeom>
        </p:spPr>
      </p:pic>
      <p:sp>
        <p:nvSpPr>
          <p:cNvPr id="302" name="Arrow: Curved Up 301">
            <a:extLst>
              <a:ext uri="{FF2B5EF4-FFF2-40B4-BE49-F238E27FC236}">
                <a16:creationId xmlns:a16="http://schemas.microsoft.com/office/drawing/2014/main" xmlns="" id="{A23AA6EF-DE39-4814-A163-42EAC06DC477}"/>
              </a:ext>
            </a:extLst>
          </p:cNvPr>
          <p:cNvSpPr/>
          <p:nvPr/>
        </p:nvSpPr>
        <p:spPr>
          <a:xfrm rot="10800000">
            <a:off x="9560248" y="4079351"/>
            <a:ext cx="343079" cy="150813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xmlns="" id="{F1A5BFA1-A9E0-41F7-B23A-6BC98B4B0100}"/>
              </a:ext>
            </a:extLst>
          </p:cNvPr>
          <p:cNvSpPr txBox="1"/>
          <p:nvPr/>
        </p:nvSpPr>
        <p:spPr>
          <a:xfrm>
            <a:off x="9357770" y="4616728"/>
            <a:ext cx="5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10</a:t>
            </a:r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xmlns="" id="{A8050D58-9094-4765-BCBE-90462DCB2F1B}"/>
              </a:ext>
            </a:extLst>
          </p:cNvPr>
          <p:cNvCxnSpPr>
            <a:cxnSpLocks/>
          </p:cNvCxnSpPr>
          <p:nvPr/>
        </p:nvCxnSpPr>
        <p:spPr>
          <a:xfrm>
            <a:off x="9487659" y="416415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5" name="Picture 304">
            <a:extLst>
              <a:ext uri="{FF2B5EF4-FFF2-40B4-BE49-F238E27FC236}">
                <a16:creationId xmlns:a16="http://schemas.microsoft.com/office/drawing/2014/main" xmlns="" id="{D8B83FE7-FE47-43B5-918D-DBA9410DB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9516863" y="4080833"/>
            <a:ext cx="451526" cy="584384"/>
          </a:xfrm>
          <a:prstGeom prst="rect">
            <a:avLst/>
          </a:prstGeom>
        </p:spPr>
      </p:pic>
      <p:sp>
        <p:nvSpPr>
          <p:cNvPr id="308" name="Oval 307">
            <a:extLst>
              <a:ext uri="{FF2B5EF4-FFF2-40B4-BE49-F238E27FC236}">
                <a16:creationId xmlns:a16="http://schemas.microsoft.com/office/drawing/2014/main" xmlns="" id="{12C43431-AD6C-4843-8D19-E8A29A0F294F}"/>
              </a:ext>
            </a:extLst>
          </p:cNvPr>
          <p:cNvSpPr/>
          <p:nvPr/>
        </p:nvSpPr>
        <p:spPr>
          <a:xfrm>
            <a:off x="6620765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xmlns="" id="{2D039F51-C582-4534-BE51-443AFA4477E1}"/>
              </a:ext>
            </a:extLst>
          </p:cNvPr>
          <p:cNvSpPr txBox="1"/>
          <p:nvPr/>
        </p:nvSpPr>
        <p:spPr>
          <a:xfrm>
            <a:off x="9084940" y="4617231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9</a:t>
            </a: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xmlns="" id="{781E9E5A-4054-4E9B-91D1-31C20BA282CD}"/>
              </a:ext>
            </a:extLst>
          </p:cNvPr>
          <p:cNvCxnSpPr>
            <a:cxnSpLocks/>
          </p:cNvCxnSpPr>
          <p:nvPr/>
        </p:nvCxnSpPr>
        <p:spPr>
          <a:xfrm>
            <a:off x="9116305" y="4176697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1" name="Picture 310">
            <a:extLst>
              <a:ext uri="{FF2B5EF4-FFF2-40B4-BE49-F238E27FC236}">
                <a16:creationId xmlns:a16="http://schemas.microsoft.com/office/drawing/2014/main" xmlns="" id="{4129C2BE-3920-43CC-97CC-7971E4665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9122828" y="4059080"/>
            <a:ext cx="470392" cy="608801"/>
          </a:xfrm>
          <a:prstGeom prst="rect">
            <a:avLst/>
          </a:prstGeom>
        </p:spPr>
      </p:pic>
      <p:sp>
        <p:nvSpPr>
          <p:cNvPr id="312" name="Arrow: Curved Up 311">
            <a:extLst>
              <a:ext uri="{FF2B5EF4-FFF2-40B4-BE49-F238E27FC236}">
                <a16:creationId xmlns:a16="http://schemas.microsoft.com/office/drawing/2014/main" xmlns="" id="{20C5DD91-5C67-4F66-937C-6CA4C0DF0DEF}"/>
              </a:ext>
            </a:extLst>
          </p:cNvPr>
          <p:cNvSpPr/>
          <p:nvPr/>
        </p:nvSpPr>
        <p:spPr>
          <a:xfrm rot="10800000">
            <a:off x="9199790" y="4078438"/>
            <a:ext cx="343081" cy="15080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0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xmlns="" id="{D52EB124-149B-482F-9A7C-62B449E4B599}"/>
              </a:ext>
            </a:extLst>
          </p:cNvPr>
          <p:cNvSpPr txBox="1"/>
          <p:nvPr/>
        </p:nvSpPr>
        <p:spPr>
          <a:xfrm>
            <a:off x="8714909" y="4627661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8</a:t>
            </a: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xmlns="" id="{618C25AF-88DC-413F-AE18-08C6AD1994E2}"/>
              </a:ext>
            </a:extLst>
          </p:cNvPr>
          <p:cNvCxnSpPr>
            <a:cxnSpLocks/>
          </p:cNvCxnSpPr>
          <p:nvPr/>
        </p:nvCxnSpPr>
        <p:spPr>
          <a:xfrm>
            <a:off x="8728451" y="418967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5" name="Picture 314">
            <a:extLst>
              <a:ext uri="{FF2B5EF4-FFF2-40B4-BE49-F238E27FC236}">
                <a16:creationId xmlns:a16="http://schemas.microsoft.com/office/drawing/2014/main" xmlns="" id="{C0928670-5523-4B63-9839-88F93E39B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8757323" y="4064194"/>
            <a:ext cx="479170" cy="620162"/>
          </a:xfrm>
          <a:prstGeom prst="rect">
            <a:avLst/>
          </a:prstGeom>
        </p:spPr>
      </p:pic>
      <p:sp>
        <p:nvSpPr>
          <p:cNvPr id="316" name="Arrow: Curved Up 315">
            <a:extLst>
              <a:ext uri="{FF2B5EF4-FFF2-40B4-BE49-F238E27FC236}">
                <a16:creationId xmlns:a16="http://schemas.microsoft.com/office/drawing/2014/main" xmlns="" id="{4FB33EDB-4937-4018-99AE-EEA529074A59}"/>
              </a:ext>
            </a:extLst>
          </p:cNvPr>
          <p:cNvSpPr/>
          <p:nvPr/>
        </p:nvSpPr>
        <p:spPr>
          <a:xfrm rot="10800000">
            <a:off x="8854501" y="4083655"/>
            <a:ext cx="343081" cy="146208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0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xmlns="" id="{0D0B2613-C095-443D-91B7-0B2B8B2E7A95}"/>
              </a:ext>
            </a:extLst>
          </p:cNvPr>
          <p:cNvSpPr txBox="1"/>
          <p:nvPr/>
        </p:nvSpPr>
        <p:spPr>
          <a:xfrm>
            <a:off x="8355402" y="4628879"/>
            <a:ext cx="1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Arial"/>
              </a:rPr>
              <a:t>7</a:t>
            </a:r>
          </a:p>
        </p:txBody>
      </p:sp>
      <p:sp>
        <p:nvSpPr>
          <p:cNvPr id="318" name="Arrow: Curved Up 317">
            <a:extLst>
              <a:ext uri="{FF2B5EF4-FFF2-40B4-BE49-F238E27FC236}">
                <a16:creationId xmlns:a16="http://schemas.microsoft.com/office/drawing/2014/main" xmlns="" id="{2CA9D2E2-E8AA-4DBA-84B7-4E82778E0AE5}"/>
              </a:ext>
            </a:extLst>
          </p:cNvPr>
          <p:cNvSpPr/>
          <p:nvPr/>
        </p:nvSpPr>
        <p:spPr>
          <a:xfrm rot="10800000">
            <a:off x="8495970" y="4086567"/>
            <a:ext cx="310828" cy="14986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000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53800" y="2829767"/>
            <a:ext cx="666563" cy="6511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8699259" y="5339498"/>
            <a:ext cx="666563" cy="6511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3738960" y="5326047"/>
            <a:ext cx="666563" cy="6511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8685874" y="2762598"/>
            <a:ext cx="666563" cy="6511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3749269" y="2826459"/>
            <a:ext cx="666563" cy="6511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8</a:t>
            </a:r>
            <a:endParaRPr lang="en-US" sz="35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738960" y="5328792"/>
            <a:ext cx="666563" cy="6511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8</a:t>
            </a:r>
            <a:endParaRPr lang="en-US" sz="35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8699258" y="2746861"/>
            <a:ext cx="666563" cy="6511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8</a:t>
            </a:r>
            <a:endParaRPr lang="en-US" sz="35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8710093" y="5339367"/>
            <a:ext cx="666563" cy="6511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35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02787 -0.08542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02877 -0.0810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-0.02656 -0.08287 " pathEditMode="relative" rAng="0" ptsTypes="AA">
                                      <p:cBhvr>
                                        <p:cTn id="1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02175 -0.07245 " pathEditMode="relative" rAng="0" ptsTypes="AA">
                                      <p:cBhvr>
                                        <p:cTn id="25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025 -0.07963 " pathEditMode="relative" rAng="0" ptsTypes="AA">
                                      <p:cBhvr>
                                        <p:cTn id="28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00"/>
                            </p:stCondLst>
                            <p:childTnLst>
                              <p:par>
                                <p:cTn id="2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01992 -0.07732 " pathEditMode="relative" rAng="0" ptsTypes="AA">
                                      <p:cBhvr>
                                        <p:cTn id="31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"/>
                            </p:stCondLst>
                            <p:childTnLst>
                              <p:par>
                                <p:cTn id="3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-0.02409 -0.08079 " pathEditMode="relative" rAng="0" ptsTypes="AA">
                                      <p:cBhvr>
                                        <p:cTn id="340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00"/>
                            </p:stCondLst>
                            <p:childTnLst>
                              <p:par>
                                <p:cTn id="3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500"/>
                            </p:stCondLst>
                            <p:childTnLst>
                              <p:par>
                                <p:cTn id="364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500"/>
                            </p:stCondLst>
                            <p:childTnLst>
                              <p:par>
                                <p:cTn id="37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0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3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6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9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2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5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8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1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4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3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3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3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00"/>
                            </p:stCondLst>
                            <p:childTnLst>
                              <p:par>
                                <p:cTn id="46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1563 -0.05162 " pathEditMode="relative" rAng="0" ptsTypes="AA">
                                      <p:cBhvr>
                                        <p:cTn id="46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000"/>
                            </p:stCondLst>
                            <p:childTnLst>
                              <p:par>
                                <p:cTn id="4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500"/>
                            </p:stCondLst>
                            <p:childTnLst>
                              <p:par>
                                <p:cTn id="48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1641 -0.04977 " pathEditMode="relative" rAng="0" ptsTypes="AA">
                                      <p:cBhvr>
                                        <p:cTn id="49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000"/>
                            </p:stCondLst>
                            <p:childTnLst>
                              <p:par>
                                <p:cTn id="4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500"/>
                            </p:stCondLst>
                            <p:childTnLst>
                              <p:par>
                                <p:cTn id="51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1446 -0.0669 " pathEditMode="relative" rAng="0" ptsTypes="AA">
                                      <p:cBhvr>
                                        <p:cTn id="521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000"/>
                            </p:stCondLst>
                            <p:childTnLst>
                              <p:par>
                                <p:cTn id="5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4" fill="hold">
                      <p:stCondLst>
                        <p:cond delay="indefinite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500"/>
                            </p:stCondLst>
                            <p:childTnLst>
                              <p:par>
                                <p:cTn id="54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4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01796 -0.05717 " pathEditMode="relative" rAng="0" ptsTypes="AA">
                                      <p:cBhvr>
                                        <p:cTn id="549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500"/>
                            </p:stCondLst>
                            <p:childTnLst>
                              <p:par>
                                <p:cTn id="57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7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01784 -0.06435 " pathEditMode="relative" rAng="0" ptsTypes="AA">
                                      <p:cBhvr>
                                        <p:cTn id="577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000"/>
                            </p:stCondLst>
                            <p:childTnLst>
                              <p:par>
                                <p:cTn id="5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9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500"/>
                            </p:stCondLst>
                            <p:childTnLst>
                              <p:par>
                                <p:cTn id="596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7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8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9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0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500"/>
                            </p:stCondLst>
                            <p:childTnLst>
                              <p:par>
                                <p:cTn id="6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4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0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6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9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5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8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1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4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0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3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4" fill="hold">
                      <p:stCondLst>
                        <p:cond delay="indefinite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8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4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9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0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7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4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7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9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0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1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2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4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9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0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9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4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9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8" fill="hold">
                      <p:stCondLst>
                        <p:cond delay="indefinite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5" fill="hold">
                      <p:stCondLst>
                        <p:cond delay="indefinite"/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500"/>
                            </p:stCondLst>
                            <p:childTnLst>
                              <p:par>
                                <p:cTn id="71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13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02226 -0.06458 " pathEditMode="relative" rAng="0" ptsTypes="AA">
                                      <p:cBhvr>
                                        <p:cTn id="715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000"/>
                            </p:stCondLst>
                            <p:childTnLst>
                              <p:par>
                                <p:cTn id="7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5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8" fill="hold">
                      <p:stCondLst>
                        <p:cond delay="indefinite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500"/>
                            </p:stCondLst>
                            <p:childTnLst>
                              <p:par>
                                <p:cTn id="73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4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01537 -0.05602 " pathEditMode="relative" rAng="0" ptsTypes="AA">
                                      <p:cBhvr>
                                        <p:cTn id="743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1000"/>
                            </p:stCondLst>
                            <p:childTnLst>
                              <p:par>
                                <p:cTn id="7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6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3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6" fill="hold">
                      <p:stCondLst>
                        <p:cond delay="indefinite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6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1" fill="hold">
                      <p:stCondLst>
                        <p:cond delay="indefinite"/>
                      </p:stCondLst>
                      <p:childTnLst>
                        <p:par>
                          <p:cTn id="762" fill="hold">
                            <p:stCondLst>
                              <p:cond delay="0"/>
                            </p:stCondLst>
                            <p:childTnLst>
                              <p:par>
                                <p:cTn id="7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500"/>
                            </p:stCondLst>
                            <p:childTnLst>
                              <p:par>
                                <p:cTn id="76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6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1172 -0.06064 " pathEditMode="relative" rAng="0" ptsTypes="AA">
                                      <p:cBhvr>
                                        <p:cTn id="771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1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2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4" fill="hold">
                      <p:stCondLst>
                        <p:cond delay="indefinite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500"/>
                            </p:stCondLst>
                            <p:childTnLst>
                              <p:par>
                                <p:cTn id="79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9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01549 -0.06203 " pathEditMode="relative" rAng="0" ptsTypes="AA">
                                      <p:cBhvr>
                                        <p:cTn id="799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1000"/>
                            </p:stCondLst>
                            <p:childTnLst>
                              <p:par>
                                <p:cTn id="8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9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1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2" fill="hold">
                      <p:stCondLst>
                        <p:cond delay="indefinite"/>
                      </p:stCondLst>
                      <p:childTnLst>
                        <p:par>
                          <p:cTn id="813" fill="hold">
                            <p:stCondLst>
                              <p:cond delay="0"/>
                            </p:stCondLst>
                            <p:childTnLst>
                              <p:par>
                                <p:cTn id="81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1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7" fill="hold">
                      <p:stCondLst>
                        <p:cond delay="indefinite"/>
                      </p:stCondLst>
                      <p:childTnLst>
                        <p:par>
                          <p:cTn id="818" fill="hold">
                            <p:stCondLst>
                              <p:cond delay="0"/>
                            </p:stCondLst>
                            <p:childTnLst>
                              <p:par>
                                <p:cTn id="8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500"/>
                            </p:stCondLst>
                            <p:childTnLst>
                              <p:par>
                                <p:cTn id="82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2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1576 -0.06342 " pathEditMode="relative" rAng="0" ptsTypes="AA">
                                      <p:cBhvr>
                                        <p:cTn id="82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000"/>
                            </p:stCondLst>
                            <p:childTnLst>
                              <p:par>
                                <p:cTn id="8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7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8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0" fill="hold">
                      <p:stCondLst>
                        <p:cond delay="indefinite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44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5" fill="hold">
                      <p:stCondLst>
                        <p:cond delay="indefinite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9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500"/>
                            </p:stCondLst>
                            <p:childTnLst>
                              <p:par>
                                <p:cTn id="85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5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01667 -0.05949 " pathEditMode="relative" rAng="0" ptsTypes="AA">
                                      <p:cBhvr>
                                        <p:cTn id="855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1000"/>
                            </p:stCondLst>
                            <p:childTnLst>
                              <p:par>
                                <p:cTn id="8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8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5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8" fill="hold">
                      <p:stCondLst>
                        <p:cond delay="indefinite"/>
                      </p:stCondLst>
                      <p:childTnLst>
                        <p:par>
                          <p:cTn id="869" fill="hold">
                            <p:stCondLst>
                              <p:cond delay="0"/>
                            </p:stCondLst>
                            <p:childTnLst>
                              <p:par>
                                <p:cTn id="87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7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3" fill="hold">
                      <p:stCondLst>
                        <p:cond delay="indefinite"/>
                      </p:stCondLst>
                      <p:childTnLst>
                        <p:par>
                          <p:cTn id="874" fill="hold">
                            <p:stCondLst>
                              <p:cond delay="0"/>
                            </p:stCondLst>
                            <p:childTnLst>
                              <p:par>
                                <p:cTn id="8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500"/>
                            </p:stCondLst>
                            <p:childTnLst>
                              <p:par>
                                <p:cTn id="87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81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0.02031 -0.05347 " pathEditMode="relative" rAng="0" ptsTypes="AA">
                                      <p:cBhvr>
                                        <p:cTn id="883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" y="-2685"/>
                                    </p:animMotion>
                                  </p:childTnLst>
                                </p:cTn>
                              </p:par>
                              <p:par>
                                <p:cTn id="8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9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500"/>
                            </p:stCondLst>
                            <p:childTnLst>
                              <p:par>
                                <p:cTn id="901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5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6" fill="hold">
                      <p:stCondLst>
                        <p:cond delay="indefinite"/>
                      </p:stCondLst>
                      <p:childTnLst>
                        <p:par>
                          <p:cTn id="907" fill="hold">
                            <p:stCondLst>
                              <p:cond delay="0"/>
                            </p:stCondLst>
                            <p:childTnLst>
                              <p:par>
                                <p:cTn id="9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62" grpId="0" animBg="1"/>
      <p:bldP spid="62" grpId="1" animBg="1"/>
      <p:bldP spid="112" grpId="0"/>
      <p:bldP spid="112" grpId="1"/>
      <p:bldP spid="112" grpId="2"/>
      <p:bldP spid="115" grpId="0" animBg="1"/>
      <p:bldP spid="116" grpId="0"/>
      <p:bldP spid="116" grpId="1"/>
      <p:bldP spid="129" grpId="0" animBg="1"/>
      <p:bldP spid="140" grpId="0"/>
      <p:bldP spid="140" grpId="1"/>
      <p:bldP spid="150" grpId="0"/>
      <p:bldP spid="150" grpId="1"/>
      <p:bldP spid="177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/>
      <p:bldP spid="193" grpId="1"/>
      <p:bldP spid="193" grpId="2"/>
      <p:bldP spid="196" grpId="0" animBg="1"/>
      <p:bldP spid="197" grpId="0"/>
      <p:bldP spid="197" grpId="1"/>
      <p:bldP spid="200" grpId="0" animBg="1"/>
      <p:bldP spid="201" grpId="0"/>
      <p:bldP spid="201" grpId="1"/>
      <p:bldP spid="204" grpId="0"/>
      <p:bldP spid="204" grpId="1"/>
      <p:bldP spid="205" grpId="0" animBg="1"/>
      <p:bldP spid="206" grpId="0" animBg="1"/>
      <p:bldP spid="207" grpId="0" animBg="1"/>
      <p:bldP spid="208" grpId="0"/>
      <p:bldP spid="208" grpId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6" grpId="0" animBg="1"/>
      <p:bldP spid="228" grpId="0" animBg="1"/>
      <p:bldP spid="228" grpId="1" animBg="1"/>
      <p:bldP spid="252" grpId="0"/>
      <p:bldP spid="252" grpId="1"/>
      <p:bldP spid="252" grpId="2"/>
      <p:bldP spid="255" grpId="0" animBg="1"/>
      <p:bldP spid="256" grpId="0"/>
      <p:bldP spid="256" grpId="1"/>
      <p:bldP spid="259" grpId="0" animBg="1"/>
      <p:bldP spid="260" grpId="0"/>
      <p:bldP spid="260" grpId="1"/>
      <p:bldP spid="263" grpId="0" animBg="1"/>
      <p:bldP spid="264" grpId="0"/>
      <p:bldP spid="264" grpId="1"/>
      <p:bldP spid="267" grpId="0" animBg="1"/>
      <p:bldP spid="268" grpId="0"/>
      <p:bldP spid="268" grpId="1"/>
      <p:bldP spid="271" grpId="0"/>
      <p:bldP spid="271" grpId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6" grpId="0" animBg="1"/>
      <p:bldP spid="286" grpId="1" animBg="1"/>
      <p:bldP spid="287" grpId="0"/>
      <p:bldP spid="287" grpId="1"/>
      <p:bldP spid="287" grpId="2"/>
      <p:bldP spid="290" grpId="0" animBg="1"/>
      <p:bldP spid="291" grpId="0"/>
      <p:bldP spid="291" grpId="1"/>
      <p:bldP spid="294" grpId="0" animBg="1"/>
      <p:bldP spid="295" grpId="0"/>
      <p:bldP spid="295" grpId="1"/>
      <p:bldP spid="298" grpId="0" animBg="1"/>
      <p:bldP spid="299" grpId="0"/>
      <p:bldP spid="299" grpId="1"/>
      <p:bldP spid="302" grpId="0" animBg="1"/>
      <p:bldP spid="303" grpId="0"/>
      <p:bldP spid="303" grpId="1"/>
      <p:bldP spid="308" grpId="0" animBg="1"/>
      <p:bldP spid="309" grpId="0"/>
      <p:bldP spid="309" grpId="1"/>
      <p:bldP spid="312" grpId="0" animBg="1"/>
      <p:bldP spid="313" grpId="0"/>
      <p:bldP spid="313" grpId="1"/>
      <p:bldP spid="316" grpId="0" animBg="1"/>
      <p:bldP spid="317" grpId="0"/>
      <p:bldP spid="317" grpId="1"/>
      <p:bldP spid="318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6"/>
          <a:stretch/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533C40-9F63-4040-8A42-B654B032B7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599" b="33708"/>
          <a:stretch/>
        </p:blipFill>
        <p:spPr>
          <a:xfrm>
            <a:off x="4241614" y="3361095"/>
            <a:ext cx="3648471" cy="2180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7959DC-71A0-42BA-BCF6-4424094CA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647"/>
          <a:stretch/>
        </p:blipFill>
        <p:spPr>
          <a:xfrm>
            <a:off x="529081" y="3194739"/>
            <a:ext cx="3435069" cy="2366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E3718B-624E-4C89-A831-846131A1C8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537"/>
          <a:stretch/>
        </p:blipFill>
        <p:spPr>
          <a:xfrm>
            <a:off x="8188156" y="3325077"/>
            <a:ext cx="3435069" cy="21805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6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en-US" sz="26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Tính</a:t>
              </a:r>
              <a:r>
                <a:rPr lang="en-US" sz="26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:a16="http://schemas.microsoft.com/office/drawing/2014/main" xmlns="" id="{69EBF55D-D7DF-4D9A-96FC-C58D1B440A8D}"/>
              </a:ext>
            </a:extLst>
          </p:cNvPr>
          <p:cNvSpPr txBox="1"/>
          <p:nvPr/>
        </p:nvSpPr>
        <p:spPr>
          <a:xfrm>
            <a:off x="8498926" y="3804475"/>
            <a:ext cx="2600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 14 – 5 =</a:t>
            </a:r>
          </a:p>
          <a:p>
            <a:pPr>
              <a:spcAft>
                <a:spcPts val="1200"/>
              </a:spcAft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 13 – 6 =</a:t>
            </a:r>
            <a:endParaRPr lang="en-US" sz="3200" b="1" kern="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xmlns="" id="{48FCFB55-380A-4CC4-9AE0-337E40671013}"/>
              </a:ext>
            </a:extLst>
          </p:cNvPr>
          <p:cNvSpPr txBox="1"/>
          <p:nvPr/>
        </p:nvSpPr>
        <p:spPr>
          <a:xfrm>
            <a:off x="1028136" y="3771651"/>
            <a:ext cx="243695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000000"/>
              </a:buClr>
              <a:buFont typeface="Arial"/>
              <a:buNone/>
            </a:pPr>
            <a:r>
              <a:rPr lang="en-US" sz="32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11 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– 5 =</a:t>
            </a:r>
          </a:p>
          <a:p>
            <a:pPr>
              <a:spcAft>
                <a:spcPts val="1200"/>
              </a:spcAft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11 – 6 =</a:t>
            </a:r>
            <a:endParaRPr lang="en-US" sz="3200" b="1" kern="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xmlns="" id="{71BB10A3-A128-435A-91AC-44F02BFFD0B0}"/>
              </a:ext>
            </a:extLst>
          </p:cNvPr>
          <p:cNvSpPr txBox="1"/>
          <p:nvPr/>
        </p:nvSpPr>
        <p:spPr>
          <a:xfrm>
            <a:off x="4960382" y="3679773"/>
            <a:ext cx="18951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12 – 5 =</a:t>
            </a:r>
          </a:p>
          <a:p>
            <a:pPr>
              <a:spcAft>
                <a:spcPts val="1200"/>
              </a:spcAft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12 – 6 =</a:t>
            </a:r>
            <a:endParaRPr lang="en-US" sz="3200" b="1" kern="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200" name="Picture 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1670132"/>
            <a:ext cx="5356392" cy="112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01636" y="3771651"/>
            <a:ext cx="568614" cy="5509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01636" y="4451350"/>
            <a:ext cx="568614" cy="5509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68568" y="3695251"/>
            <a:ext cx="568614" cy="5509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568568" y="4374950"/>
            <a:ext cx="568614" cy="5509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372351" y="3829093"/>
            <a:ext cx="568614" cy="5509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372351" y="4508792"/>
            <a:ext cx="568614" cy="5509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10950" y="3765480"/>
            <a:ext cx="568614" cy="5509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10950" y="4445179"/>
            <a:ext cx="568614" cy="5509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64428" y="4374950"/>
            <a:ext cx="568614" cy="5509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372351" y="3818723"/>
            <a:ext cx="568614" cy="5509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372351" y="4498422"/>
            <a:ext cx="568614" cy="5509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55704" y="3694296"/>
            <a:ext cx="568614" cy="5509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333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CBD0A4-9F91-4ACB-BB21-6A16858680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88" y="101170"/>
            <a:ext cx="12079197" cy="5935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FCC414-95A6-4B78-8F9C-9B5E347ADCE3}"/>
              </a:ext>
            </a:extLst>
          </p:cNvPr>
          <p:cNvSpPr/>
          <p:nvPr/>
        </p:nvSpPr>
        <p:spPr>
          <a:xfrm>
            <a:off x="67389" y="101170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2590" y="5582042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53380">
            <a:off x="289194" y="5613817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288591">
            <a:off x="-323015" y="5568150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77936">
            <a:off x="10697782" y="5269782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73234">
            <a:off x="11013588" y="5269782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6570" y="5210969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0251" y="4529032"/>
            <a:ext cx="1006935" cy="839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00184" y="4087285"/>
            <a:ext cx="1841996" cy="156569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268" name="TextBox5" r:id="rId2" imgW="514440" imgH="457200"/>
        </mc:Choice>
        <mc:Fallback>
          <p:control name="TextBox5" r:id="rId2" imgW="514440" imgH="457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7513" y="4721225"/>
                  <a:ext cx="512762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69" name="TextBox4" r:id="rId3" imgW="361800" imgH="343080"/>
        </mc:Choice>
        <mc:Fallback>
          <p:control name="TextBox4" r:id="rId3" imgW="361800" imgH="3430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5250" y="4749800"/>
                  <a:ext cx="360363" cy="342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70" name="TextBox1" r:id="rId4" imgW="514440" imgH="457200"/>
        </mc:Choice>
        <mc:Fallback>
          <p:control name="TextBox1" r:id="rId4" imgW="51444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3125" y="4721225"/>
                  <a:ext cx="512763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71" name="TextBox2" r:id="rId5" imgW="514440" imgH="457200"/>
        </mc:Choice>
        <mc:Fallback>
          <p:control name="TextBox2" r:id="rId5" imgW="51444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54713" y="4721225"/>
                  <a:ext cx="512762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72" name="TextBox3" r:id="rId6" imgW="514440" imgH="457200"/>
        </mc:Choice>
        <mc:Fallback>
          <p:control name="TextBox3" r:id="rId6" imgW="51444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80313" y="5362575"/>
                  <a:ext cx="51276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49688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Bình luận">
            <a:hlinkClick r:id="" action="ppaction://media"/>
            <a:extLst>
              <a:ext uri="{FF2B5EF4-FFF2-40B4-BE49-F238E27FC236}">
                <a16:creationId xmlns:a16="http://schemas.microsoft.com/office/drawing/2014/main" xmlns="" id="{66643EFC-54B7-2F16-67C2-B57956BF5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194" y="18969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04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CBD0A4-9F91-4ACB-BB21-6A16858680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88" y="101170"/>
            <a:ext cx="12079197" cy="5935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FCC414-95A6-4B78-8F9C-9B5E347ADCE3}"/>
              </a:ext>
            </a:extLst>
          </p:cNvPr>
          <p:cNvSpPr/>
          <p:nvPr/>
        </p:nvSpPr>
        <p:spPr>
          <a:xfrm>
            <a:off x="67389" y="101170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2590" y="5582042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53380">
            <a:off x="289194" y="5613817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288591">
            <a:off x="-323015" y="5568150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77936">
            <a:off x="10697782" y="5269782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73234">
            <a:off x="11013588" y="5269782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6570" y="5210969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0251" y="4529032"/>
            <a:ext cx="1006935" cy="839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00184" y="4087285"/>
            <a:ext cx="1841996" cy="156569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7235" name="TextBox5" r:id="rId2" imgW="514440" imgH="457200"/>
        </mc:Choice>
        <mc:Fallback>
          <p:control name="TextBox5" r:id="rId2" imgW="514440" imgH="457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7513" y="4721225"/>
                  <a:ext cx="512762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236" name="TextBox4" r:id="rId3" imgW="361800" imgH="343080"/>
        </mc:Choice>
        <mc:Fallback>
          <p:control name="TextBox4" r:id="rId3" imgW="361800" imgH="3430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5250" y="4749800"/>
                  <a:ext cx="360363" cy="342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237" name="TextBox1" r:id="rId4" imgW="514440" imgH="457200"/>
        </mc:Choice>
        <mc:Fallback>
          <p:control name="TextBox1" r:id="rId4" imgW="51444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3125" y="4721225"/>
                  <a:ext cx="512763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238" name="TextBox2" r:id="rId5" imgW="514440" imgH="457200"/>
        </mc:Choice>
        <mc:Fallback>
          <p:control name="TextBox2" r:id="rId5" imgW="51444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54713" y="4721225"/>
                  <a:ext cx="512762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239" name="TextBox3" r:id="rId6" imgW="514440" imgH="457200"/>
        </mc:Choice>
        <mc:Fallback>
          <p:control name="TextBox3" r:id="rId6" imgW="51444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80313" y="5362575"/>
                  <a:ext cx="51276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57285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9586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512485" y="560577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512485" y="1232937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512485" y="1795608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512485" y="2385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6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81" y="4468587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 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8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7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290"/>
                                  </p:stCondLst>
                                  <p:childTnLst>
                                    <p:animMotion origin="layout" path="M -3.125E-6 -4.81481E-6 L 0.6 0.30741 " pathEditMode="relative" rAng="0" ptsTypes="AA">
                                      <p:cBhvr>
                                        <p:cTn id="4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1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98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98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98" fill="hold">
                                          <p:stCondLst>
                                            <p:cond delay="59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98" fill="hold">
                                          <p:stCondLst>
                                            <p:cond delay="7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98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98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98" fill="hold">
                                          <p:stCondLst>
                                            <p:cond delay="59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98" fill="hold">
                                          <p:stCondLst>
                                            <p:cond delay="7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8881 0.2794 " pathEditMode="relative" rAng="0" ptsTypes="AA">
                                      <p:cBhvr>
                                        <p:cTn id="9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0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5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409 0.28658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6107 0.29329 " pathEditMode="relative" rAng="0" ptsTypes="AA">
                                      <p:cBhvr>
                                        <p:cTn id="2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– 6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8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10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12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8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3.125E-6 -4.81481E-6 L 0.57865 0.28658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32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5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9375 0.27963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1602 0.26621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349 0.31065 " pathEditMode="relative" rAng="0" ptsTypes="AA">
                                      <p:cBhvr>
                                        <p:cTn id="2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7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  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8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6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10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17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3.125E-6 -4.81481E-6 L 0.56576 0.28102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5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3.125E-6 -4.81481E-6 L 0.37149 0.26112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3.125E-6 -4.81481E-6 L 0.19974 0.28102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3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5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55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3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55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–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12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6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9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2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6576 0.28102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3.125E-6 -4.81481E-6 L 0.3905 0.2657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3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5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5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761 0.27292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0.00573 0.02894 L 0.05573 0.26875 " pathEditMode="relative" rAng="0" ptsTypes="AA">
                                      <p:cBhvr>
                                        <p:cTn id="2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3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55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27" y="551635"/>
            <a:ext cx="11735153" cy="6195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273020" y="3649491"/>
            <a:ext cx="7269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  </a:t>
            </a:r>
            <a:r>
              <a:rPr lang="en-US" sz="36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184" y="4087285"/>
            <a:ext cx="1841996" cy="1565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584" y="4239685"/>
            <a:ext cx="1841996" cy="1565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4984" y="4392085"/>
            <a:ext cx="1841996" cy="1565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384" y="4544485"/>
            <a:ext cx="1841996" cy="15656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645" y="-956585"/>
            <a:ext cx="2729267" cy="23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6D95ABD-B82E-488F-9035-C319755C7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12192000" cy="69723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17A9A2A-5A2C-4B13-B0FE-7B8EE72718FB}"/>
              </a:ext>
            </a:extLst>
          </p:cNvPr>
          <p:cNvSpPr txBox="1"/>
          <p:nvPr/>
        </p:nvSpPr>
        <p:spPr>
          <a:xfrm>
            <a:off x="1054100" y="495297"/>
            <a:ext cx="971028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600" b="1" dirty="0" err="1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600" b="1" dirty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600" b="1" dirty="0" smtClean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600" b="1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smtClean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4600" b="1" dirty="0" err="1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600" b="1" dirty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600" b="1" dirty="0" err="1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600" b="1" dirty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9ACF235-F51F-417E-A2F1-644A8DE797C1}"/>
              </a:ext>
            </a:extLst>
          </p:cNvPr>
          <p:cNvSpPr txBox="1"/>
          <p:nvPr/>
        </p:nvSpPr>
        <p:spPr>
          <a:xfrm>
            <a:off x="4356099" y="1412124"/>
            <a:ext cx="231595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600" b="1" dirty="0" err="1">
                <a:solidFill>
                  <a:srgbClr val="FDFBF7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600" b="1" dirty="0">
              <a:solidFill>
                <a:srgbClr val="FDFBF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9DBD9CA-4AD5-486E-99CB-A89DFE1F03E0}"/>
              </a:ext>
            </a:extLst>
          </p:cNvPr>
          <p:cNvSpPr txBox="1"/>
          <p:nvPr/>
        </p:nvSpPr>
        <p:spPr>
          <a:xfrm>
            <a:off x="340593" y="2018012"/>
            <a:ext cx="11480801" cy="101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vi 20</a:t>
            </a:r>
            <a:r>
              <a:rPr lang="en-US" sz="4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466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-39505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8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7CD8F1-990A-4EB9-8453-10ABF2101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588">
            <a:off x="6537398" y="1309141"/>
            <a:ext cx="6135146" cy="3059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EC4C70-4F12-40FA-BDDB-EB44D1D42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936">
            <a:off x="9449994" y="12700"/>
            <a:ext cx="2591171" cy="2591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92A45F-6ACF-4D95-B8AD-4FCFFF2CE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65" y="-482265"/>
            <a:ext cx="3987130" cy="3987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059628-6373-46EA-94C8-AFA2D5007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0965" y="2333197"/>
            <a:ext cx="4584087" cy="5386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916BB9A-270F-49FC-9260-E05622ED197E}"/>
              </a:ext>
            </a:extLst>
          </p:cNvPr>
          <p:cNvSpPr/>
          <p:nvPr/>
        </p:nvSpPr>
        <p:spPr>
          <a:xfrm>
            <a:off x="2051077" y="3255818"/>
            <a:ext cx="9104811" cy="17842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2500"/>
                <a:gd name="adj2" fmla="val -143"/>
              </a:avLst>
            </a:prstTxWarp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cs typeface="Arial"/>
                <a:sym typeface="Arial"/>
              </a:rPr>
              <a:t>CHÚC</a:t>
            </a:r>
            <a:r>
              <a:rPr lang="en-US" sz="5400" b="1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cs typeface="Arial"/>
                <a:sym typeface="Arial"/>
              </a:rPr>
              <a:t> QUÝ THẦY CÔ VÀ CÁC EM SỨC KHỎE!</a:t>
            </a:r>
            <a:endParaRPr lang="en-US" sz="5400" b="1" dirty="0">
              <a:ln w="1270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42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88 -0.14583 L -0.09088 -0.14583 C -0.11979 -0.20324 -0.08802 -0.14537 -0.13047 -0.20278 C -0.1375 -0.21227 -0.14375 -0.22408 -0.15156 -0.23125 C -0.15547 -0.23472 -0.1595 -0.23796 -0.16341 -0.24167 C -0.16628 -0.24445 -0.16888 -0.24792 -0.17174 -0.2507 C -0.17578 -0.25417 -0.18672 -0.26158 -0.19115 -0.26412 C -0.19401 -0.26574 -0.19687 -0.2669 -0.19961 -0.26852 C -0.22318 -0.28333 -0.18529 -0.26389 -0.22825 -0.28357 C -0.23646 -0.28727 -0.2444 -0.29167 -0.25273 -0.29398 C -0.25768 -0.29537 -0.26289 -0.29583 -0.26784 -0.29699 C -0.27461 -0.29884 -0.28138 -0.30093 -0.28815 -0.30301 C -0.29258 -0.3044 -0.29713 -0.30556 -0.30156 -0.30764 C -0.33112 -0.32014 -0.29596 -0.3081 -0.32187 -0.31644 C -0.36094 -0.31343 -0.32617 -0.31945 -0.3513 -0.30903 C -0.35833 -0.30625 -0.36693 -0.30556 -0.37409 -0.30463 L -0.39258 -0.30162 C -0.4168 -0.29074 -0.38685 -0.30509 -0.41536 -0.2882 C -0.41953 -0.28565 -0.42396 -0.28495 -0.42799 -0.28218 C -0.43268 -0.27894 -0.43698 -0.27384 -0.44154 -0.27014 C -0.44674 -0.26574 -0.45234 -0.26273 -0.45755 -0.2581 C -0.46172 -0.2544 -0.4651 -0.24838 -0.46927 -0.24468 C -0.48099 -0.23403 -0.48776 -0.23195 -0.49961 -0.22361 C -0.50508 -0.21991 -0.51016 -0.21505 -0.51562 -0.21158 C -0.51979 -0.20903 -0.52409 -0.20741 -0.52825 -0.20579 C -0.53841 -0.20139 -0.54857 -0.19769 -0.55859 -0.19375 C -0.56224 -0.19213 -0.56602 -0.1912 -0.56966 -0.18912 C -0.58268 -0.18195 -0.58372 -0.18171 -0.59661 -0.17269 C -0.60052 -0.16991 -0.60469 -0.16736 -0.60833 -0.16366 C -0.61224 -0.15995 -0.61562 -0.15463 -0.61927 -0.15023 C -0.62513 -0.14352 -0.63177 -0.13889 -0.63698 -0.13079 C -0.64401 -0.12014 -0.64883 -0.10579 -0.6556 -0.09491 C -0.66198 -0.08426 -0.67005 -0.07176 -0.67578 -0.06042 C -0.67891 -0.05417 -0.68125 -0.04722 -0.68424 -0.04097 C -0.69414 -0.02014 -0.69974 -0.01528 -0.70781 0.01157 C -0.70977 0.01805 -0.71159 0.02477 -0.71367 0.03102 C -0.73008 0.07801 -0.70443 -0.00324 -0.72552 0.06088 C -0.72747 0.06667 -0.72891 0.07292 -0.7306 0.07893 C -0.73346 0.09005 -0.7349 0.09537 -0.73646 0.10741 C -0.73802 0.11898 -0.73828 0.12592 -0.73893 0.1375 C -0.73854 0.15856 -0.73945 0.17268 -0.73646 0.19143 C -0.73581 0.19537 -0.73477 0.1993 -0.73398 0.20324 C -0.73333 0.20625 -0.73294 0.20949 -0.73229 0.21227 C -0.73164 0.21505 -0.73047 0.21713 -0.72969 0.21991 C -0.72904 0.22268 -0.72891 0.22616 -0.72799 0.2287 C -0.72383 0.24167 -0.70911 0.27477 -0.70534 0.28125 C -0.69909 0.29167 -0.69362 0.30347 -0.68672 0.31273 C -0.68229 0.31875 -0.67773 0.32454 -0.67331 0.33055 C -0.6595 0.35 -0.65794 0.35903 -0.63529 0.36667 C -0.61901 0.37222 -0.6026 0.37616 -0.58646 0.3831 C -0.56628 0.39167 -0.55755 0.39653 -0.53672 0.40116 C -0.52891 0.40278 -0.52096 0.40301 -0.51315 0.40417 C -0.49062 0.40741 -0.4681 0.41018 -0.4457 0.41458 C -0.43437 0.41667 -0.42331 0.42176 -0.41198 0.42361 C -0.38594 0.42778 -0.35977 0.42963 -0.33359 0.43264 C -0.32122 0.43657 -0.30898 0.4412 -0.29648 0.44444 C -0.25833 0.45509 -0.24453 0.45741 -0.21055 0.46412 L -0.17096 0.46111 C -0.15911 0.46042 -0.14727 0.46134 -0.13555 0.45949 C -0.12305 0.45741 -0.11094 0.45231 -0.09844 0.44907 C -0.0875 0.4463 -0.07656 0.44329 -0.06562 0.44143 C -0.05182 0.43935 -0.03815 0.43866 -0.02435 0.43704 L 0.00013 0.43403 C 0.01445 0.425 0.02852 0.41435 0.0431 0.40717 L 0.05833 0.39954 C 0.06966 0.39421 0.07604 0.39305 0.08698 0.3831 C 0.09505 0.37569 0.10872 0.35347 0.11393 0.34421 C 0.11758 0.33773 0.12175 0.33194 0.12487 0.32477 C 0.12995 0.3125 0.13216 0.29954 0.13503 0.28565 C 0.13438 0.27315 0.13464 0.26065 0.13333 0.24838 C 0.13255 0.2419 0.13034 0.23634 0.12904 0.23032 C 0.12656 0.21829 0.12526 0.20671 0.12148 0.19583 C 0.11042 0.16435 0.103 0.14977 0.09023 0.12083 C 0.08594 0.11111 0.07552 0.08657 0.07175 0.07755 C 0.06914 0.07106 0.06719 0.06389 0.06419 0.0581 C 0.05833 0.04653 0.05234 0.03518 0.04648 0.02361 C 0.04323 0.01713 0.04063 0.01018 0.03724 0.00417 C 0.03438 -0.00093 0.03151 -0.00579 0.02878 -0.01088 C 0.02617 -0.01574 0.02396 -0.0213 0.02122 -0.02593 C 0.01445 -0.03681 0.0069 -0.0463 0.00013 -0.05741 C -0.00299 -0.06227 -0.00599 -0.06759 -0.00911 -0.07245 C -0.0194 -0.08773 -0.03008 -0.10208 -0.04036 -0.11736 C -0.04258 -0.1206 -0.0444 -0.12546 -0.04713 -0.12778 C -0.05456 -0.13449 -0.05794 -0.13704 -0.06471 -0.14421 C -0.06706 -0.14676 -0.06901 -0.15 -0.07148 -0.15185 C -0.07331 -0.15301 -0.07539 -0.15278 -0.07747 -0.15324 C -0.08138 -0.1544 -0.0845 -0.15509 -0.08841 -0.15764 C -0.10312 -0.16783 -0.08516 -0.1581 -0.09766 -0.16366 C -0.09857 -0.16412 -0.10013 -0.16528 -0.10013 -0.16528 L -0.09674 -0.16528 " pathEditMode="relative" ptsTypes="AAAAAAAAAAAAAAAAAAAAAAAAAAAAAAAAAAAAAAAAAAAAAAAAAAAAAAAAAAAAAAAAAAAAAAAAAAAAAAAAAAAAAAAAAA">
                                      <p:cBhvr>
                                        <p:cTn id="23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A. 10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C. 11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B. 8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D. 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4461" y="32622"/>
            <a:ext cx="3405109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18 – 8 =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 5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C. 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 10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D. 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3724" y="119334"/>
            <a:ext cx="4082139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56378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14 – 4 – 5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207519" y="4024206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 3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 7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B. 10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CB2EC8-BD50-41A5-B280-7338AD734A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6514" y="32622"/>
            <a:ext cx="3470438" cy="24059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1B77193-4266-4EA8-957D-9ED4CAD2BD71}"/>
              </a:ext>
            </a:extLst>
          </p:cNvPr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15 – 5 – 7 = ?</a:t>
            </a:r>
          </a:p>
        </p:txBody>
      </p:sp>
    </p:spTree>
    <p:extLst>
      <p:ext uri="{BB962C8B-B14F-4D97-AF65-F5344CB8AC3E}">
        <p14:creationId xmlns:p14="http://schemas.microsoft.com/office/powerpoint/2010/main" val="23991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389440" y="5026750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C"/>
          <p:cNvSpPr/>
          <p:nvPr/>
        </p:nvSpPr>
        <p:spPr>
          <a:xfrm>
            <a:off x="6371400" y="406372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C. 10</a:t>
            </a:r>
          </a:p>
        </p:txBody>
      </p:sp>
      <p:sp>
        <p:nvSpPr>
          <p:cNvPr id="15" name="B"/>
          <p:cNvSpPr/>
          <p:nvPr/>
        </p:nvSpPr>
        <p:spPr>
          <a:xfrm>
            <a:off x="1640227" y="5043311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15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D"/>
          <p:cNvSpPr/>
          <p:nvPr/>
        </p:nvSpPr>
        <p:spPr>
          <a:xfrm>
            <a:off x="1635753" y="4079201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A. 20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3200" b="1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  <a:sym typeface="Arial"/>
                </a:rPr>
                <a:t>15 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  <a:sym typeface="Arial"/>
                </a:rPr>
                <a:t>– 10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355171" y="4084365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B. 10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089369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D. 4</a:t>
            </a:r>
          </a:p>
        </p:txBody>
      </p:sp>
      <p:sp>
        <p:nvSpPr>
          <p:cNvPr id="15" name="B"/>
          <p:cNvSpPr/>
          <p:nvPr/>
        </p:nvSpPr>
        <p:spPr>
          <a:xfrm>
            <a:off x="1928706" y="5089369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C. 8</a:t>
            </a:r>
          </a:p>
        </p:txBody>
      </p:sp>
      <p:sp>
        <p:nvSpPr>
          <p:cNvPr id="16" name="D"/>
          <p:cNvSpPr/>
          <p:nvPr/>
        </p:nvSpPr>
        <p:spPr>
          <a:xfrm>
            <a:off x="1906845" y="4115322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A. 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1E6C63-1593-412E-A55F-C902C0387511}"/>
              </a:ext>
            </a:extLst>
          </p:cNvPr>
          <p:cNvGrpSpPr/>
          <p:nvPr/>
        </p:nvGrpSpPr>
        <p:grpSpPr>
          <a:xfrm>
            <a:off x="3712464" y="349705"/>
            <a:ext cx="4087368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4400" b="1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  <a:sym typeface="Arial"/>
                </a:rPr>
                <a:t>16 – 6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05EF32-EC4C-4FA4-8434-036C3A14C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399" y="2874354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616" y="4784457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84421" y="4577633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977" y="4936857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55559" y="4894195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47228" y="3864333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91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497600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4805</TotalTime>
  <Words>562</Words>
  <Application>Microsoft Office PowerPoint</Application>
  <PresentationFormat>Custom</PresentationFormat>
  <Paragraphs>176</Paragraphs>
  <Slides>30</Slides>
  <Notes>5</Notes>
  <HiddenSlides>0</HiddenSlides>
  <MMClips>13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Office Theme</vt:lpstr>
      <vt:lpstr>4_Office Theme</vt:lpstr>
      <vt:lpstr>5_Office Theme</vt:lpstr>
      <vt:lpstr>8_Office Theme</vt:lpstr>
      <vt:lpstr>9_Office Theme</vt:lpstr>
      <vt:lpstr>1_Office Theme</vt:lpstr>
      <vt:lpstr>2_Office Theme</vt:lpstr>
      <vt:lpstr>6_Office Theme</vt:lpstr>
      <vt:lpstr>7_Office Theme</vt:lpstr>
      <vt:lpstr>10_Office Theme</vt:lpstr>
      <vt:lpstr>11_Office Theme</vt:lpstr>
      <vt:lpstr>12_Office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User</cp:lastModifiedBy>
  <cp:revision>567</cp:revision>
  <dcterms:created xsi:type="dcterms:W3CDTF">2021-07-12T03:44:38Z</dcterms:created>
  <dcterms:modified xsi:type="dcterms:W3CDTF">2024-05-04T16:31:30Z</dcterms:modified>
</cp:coreProperties>
</file>