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330" r:id="rId3"/>
    <p:sldId id="314" r:id="rId4"/>
    <p:sldId id="313" r:id="rId5"/>
    <p:sldId id="260" r:id="rId6"/>
    <p:sldId id="307" r:id="rId7"/>
    <p:sldId id="305" r:id="rId8"/>
    <p:sldId id="304" r:id="rId9"/>
    <p:sldId id="306" r:id="rId10"/>
    <p:sldId id="310" r:id="rId11"/>
    <p:sldId id="261" r:id="rId12"/>
    <p:sldId id="294" r:id="rId13"/>
    <p:sldId id="258" r:id="rId14"/>
  </p:sldIdLst>
  <p:sldSz cx="1260157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6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99"/>
    <a:srgbClr val="FFCCCC"/>
    <a:srgbClr val="FF3300"/>
    <a:srgbClr val="CC3300"/>
    <a:srgbClr val="FF0066"/>
    <a:srgbClr val="00CC00"/>
    <a:srgbClr val="333300"/>
    <a:srgbClr val="CCFF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90" y="144"/>
      </p:cViewPr>
      <p:guideLst>
        <p:guide orient="horz" pos="2160"/>
        <p:guide pos="39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4A2BE9-A388-45BD-B8C8-66E92C9F7278}" type="datetimeFigureOut">
              <a:rPr lang="en-US" smtClean="0"/>
              <a:pPr/>
              <a:t>5/8/2024</a:t>
            </a:fld>
            <a:endParaRPr lang="en-US"/>
          </a:p>
        </p:txBody>
      </p:sp>
      <p:sp>
        <p:nvSpPr>
          <p:cNvPr id="4" name="Slide Image Placeholder 3"/>
          <p:cNvSpPr>
            <a:spLocks noGrp="1" noRot="1" noChangeAspect="1"/>
          </p:cNvSpPr>
          <p:nvPr>
            <p:ph type="sldImg" idx="2"/>
          </p:nvPr>
        </p:nvSpPr>
        <p:spPr>
          <a:xfrm>
            <a:off x="279400" y="685800"/>
            <a:ext cx="6299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A6238D-8C3B-4A34-912F-04C84CB5B3D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5197" y="1122363"/>
            <a:ext cx="945118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75197" y="3602038"/>
            <a:ext cx="94511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0890F1-4B02-4E23-B0FD-EDE94DF226EF}"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2508575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890F1-4B02-4E23-B0FD-EDE94DF226EF}"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04855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8002" y="365125"/>
            <a:ext cx="2717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66358" y="365125"/>
            <a:ext cx="7994124"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890F1-4B02-4E23-B0FD-EDE94DF226EF}"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243711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4855" y="-90897"/>
            <a:ext cx="13037429" cy="7095200"/>
          </a:xfrm>
          <a:prstGeom prst="rect">
            <a:avLst/>
          </a:prstGeom>
          <a:noFill/>
          <a:ln>
            <a:noFill/>
          </a:ln>
        </p:spPr>
      </p:pic>
      <p:sp>
        <p:nvSpPr>
          <p:cNvPr id="13" name="Google Shape;13;p7"/>
          <p:cNvSpPr txBox="1">
            <a:spLocks noGrp="1"/>
          </p:cNvSpPr>
          <p:nvPr>
            <p:ph type="ctrTitle"/>
          </p:nvPr>
        </p:nvSpPr>
        <p:spPr>
          <a:xfrm>
            <a:off x="1575197" y="1122363"/>
            <a:ext cx="9451181"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75197" y="3602038"/>
            <a:ext cx="9451181"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66358" y="6356352"/>
            <a:ext cx="283535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fld id="{97561B3B-9BA6-4C4D-8B30-45AEED0A188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16" name="Google Shape;16;p7"/>
          <p:cNvSpPr txBox="1">
            <a:spLocks noGrp="1"/>
          </p:cNvSpPr>
          <p:nvPr>
            <p:ph type="ftr" idx="11"/>
          </p:nvPr>
        </p:nvSpPr>
        <p:spPr>
          <a:xfrm>
            <a:off x="4174272" y="6356352"/>
            <a:ext cx="4253032"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en-US">
              <a:solidFill>
                <a:prstClr val="black">
                  <a:tint val="75000"/>
                </a:prstClr>
              </a:solidFill>
              <a:ea typeface="SimSun" panose="02010600030101010101" pitchFamily="2" charset="-122"/>
            </a:endParaRPr>
          </a:p>
        </p:txBody>
      </p:sp>
      <p:sp>
        <p:nvSpPr>
          <p:cNvPr id="17" name="Google Shape;17;p7"/>
          <p:cNvSpPr txBox="1">
            <a:spLocks noGrp="1"/>
          </p:cNvSpPr>
          <p:nvPr>
            <p:ph type="sldNum" idx="12"/>
          </p:nvPr>
        </p:nvSpPr>
        <p:spPr>
          <a:xfrm>
            <a:off x="8899863" y="6356352"/>
            <a:ext cx="2835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4DADA5AD-FBF5-4393-A73C-EEA18769A2C6}"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
        <p:nvSpPr>
          <p:cNvPr id="18" name="Google Shape;18;p7"/>
          <p:cNvSpPr/>
          <p:nvPr/>
        </p:nvSpPr>
        <p:spPr>
          <a:xfrm>
            <a:off x="2717692" y="1930596"/>
            <a:ext cx="880646"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UTM Avo" panose="02040603050506020204" pitchFamily="18" charset="0"/>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378624" y="2766"/>
            <a:ext cx="1327807"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303999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8759" y="-66674"/>
            <a:ext cx="12680335" cy="6924676"/>
          </a:xfrm>
          <a:prstGeom prst="rect">
            <a:avLst/>
          </a:prstGeom>
          <a:noFill/>
          <a:ln>
            <a:noFill/>
          </a:ln>
        </p:spPr>
      </p:pic>
      <p:sp>
        <p:nvSpPr>
          <p:cNvPr id="23" name="Google Shape;23;p8"/>
          <p:cNvSpPr txBox="1">
            <a:spLocks noGrp="1"/>
          </p:cNvSpPr>
          <p:nvPr>
            <p:ph type="dt" idx="10"/>
          </p:nvPr>
        </p:nvSpPr>
        <p:spPr>
          <a:xfrm>
            <a:off x="866358" y="6356352"/>
            <a:ext cx="283535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fld id="{97561B3B-9BA6-4C4D-8B30-45AEED0A188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24" name="Google Shape;24;p8"/>
          <p:cNvSpPr txBox="1">
            <a:spLocks noGrp="1"/>
          </p:cNvSpPr>
          <p:nvPr>
            <p:ph type="ftr" idx="11"/>
          </p:nvPr>
        </p:nvSpPr>
        <p:spPr>
          <a:xfrm>
            <a:off x="4174272" y="6356352"/>
            <a:ext cx="4253032"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en-US">
              <a:solidFill>
                <a:prstClr val="black">
                  <a:tint val="75000"/>
                </a:prstClr>
              </a:solidFill>
              <a:ea typeface="SimSun" panose="02010600030101010101" pitchFamily="2" charset="-122"/>
            </a:endParaRPr>
          </a:p>
        </p:txBody>
      </p:sp>
      <p:sp>
        <p:nvSpPr>
          <p:cNvPr id="25" name="Google Shape;25;p8"/>
          <p:cNvSpPr txBox="1">
            <a:spLocks noGrp="1"/>
          </p:cNvSpPr>
          <p:nvPr>
            <p:ph type="sldNum" idx="12"/>
          </p:nvPr>
        </p:nvSpPr>
        <p:spPr>
          <a:xfrm>
            <a:off x="8899863" y="6356352"/>
            <a:ext cx="2835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4DADA5AD-FBF5-4393-A73C-EEA18769A2C6}"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2963433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842" y="2005"/>
            <a:ext cx="12574535" cy="6853995"/>
          </a:xfrm>
          <a:prstGeom prst="rect">
            <a:avLst/>
          </a:prstGeom>
          <a:noFill/>
          <a:ln>
            <a:noFill/>
          </a:ln>
        </p:spPr>
      </p:pic>
      <p:sp>
        <p:nvSpPr>
          <p:cNvPr id="30" name="Google Shape;30;p9"/>
          <p:cNvSpPr txBox="1">
            <a:spLocks noGrp="1"/>
          </p:cNvSpPr>
          <p:nvPr>
            <p:ph type="dt" idx="10"/>
          </p:nvPr>
        </p:nvSpPr>
        <p:spPr>
          <a:xfrm>
            <a:off x="866358" y="6356352"/>
            <a:ext cx="283535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fld id="{97561B3B-9BA6-4C4D-8B30-45AEED0A188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31" name="Google Shape;31;p9"/>
          <p:cNvSpPr txBox="1">
            <a:spLocks noGrp="1"/>
          </p:cNvSpPr>
          <p:nvPr>
            <p:ph type="ftr" idx="11"/>
          </p:nvPr>
        </p:nvSpPr>
        <p:spPr>
          <a:xfrm>
            <a:off x="4174272" y="6356352"/>
            <a:ext cx="4253032"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en-US">
              <a:solidFill>
                <a:prstClr val="black">
                  <a:tint val="75000"/>
                </a:prstClr>
              </a:solidFill>
              <a:ea typeface="SimSun" panose="02010600030101010101" pitchFamily="2" charset="-122"/>
            </a:endParaRPr>
          </a:p>
        </p:txBody>
      </p:sp>
      <p:sp>
        <p:nvSpPr>
          <p:cNvPr id="32" name="Google Shape;32;p9"/>
          <p:cNvSpPr txBox="1">
            <a:spLocks noGrp="1"/>
          </p:cNvSpPr>
          <p:nvPr>
            <p:ph type="sldNum" idx="12"/>
          </p:nvPr>
        </p:nvSpPr>
        <p:spPr>
          <a:xfrm>
            <a:off x="8899863" y="6356352"/>
            <a:ext cx="2835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4DADA5AD-FBF5-4393-A73C-EEA18769A2C6}"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517485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842" y="2006"/>
            <a:ext cx="12574535" cy="6853993"/>
          </a:xfrm>
          <a:prstGeom prst="rect">
            <a:avLst/>
          </a:prstGeom>
          <a:noFill/>
          <a:ln>
            <a:noFill/>
          </a:ln>
        </p:spPr>
      </p:pic>
      <p:sp>
        <p:nvSpPr>
          <p:cNvPr id="37" name="Google Shape;37;p10"/>
          <p:cNvSpPr txBox="1">
            <a:spLocks noGrp="1"/>
          </p:cNvSpPr>
          <p:nvPr>
            <p:ph type="dt" idx="10"/>
          </p:nvPr>
        </p:nvSpPr>
        <p:spPr>
          <a:xfrm>
            <a:off x="866358" y="6356352"/>
            <a:ext cx="283535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fld id="{97561B3B-9BA6-4C4D-8B30-45AEED0A188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38" name="Google Shape;38;p10"/>
          <p:cNvSpPr txBox="1">
            <a:spLocks noGrp="1"/>
          </p:cNvSpPr>
          <p:nvPr>
            <p:ph type="ftr" idx="11"/>
          </p:nvPr>
        </p:nvSpPr>
        <p:spPr>
          <a:xfrm>
            <a:off x="4174272" y="6356352"/>
            <a:ext cx="4253032"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en-US">
              <a:solidFill>
                <a:prstClr val="black">
                  <a:tint val="75000"/>
                </a:prstClr>
              </a:solidFill>
              <a:ea typeface="SimSun" panose="02010600030101010101" pitchFamily="2" charset="-122"/>
            </a:endParaRPr>
          </a:p>
        </p:txBody>
      </p:sp>
      <p:sp>
        <p:nvSpPr>
          <p:cNvPr id="39" name="Google Shape;39;p10"/>
          <p:cNvSpPr txBox="1">
            <a:spLocks noGrp="1"/>
          </p:cNvSpPr>
          <p:nvPr>
            <p:ph type="sldNum" idx="12"/>
          </p:nvPr>
        </p:nvSpPr>
        <p:spPr>
          <a:xfrm>
            <a:off x="8899863" y="6356352"/>
            <a:ext cx="2835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4DADA5AD-FBF5-4393-A73C-EEA18769A2C6}"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150162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Comparison">
    <p:spTree>
      <p:nvGrpSpPr>
        <p:cNvPr id="1" name="Shape 40"/>
        <p:cNvGrpSpPr/>
        <p:nvPr/>
      </p:nvGrpSpPr>
      <p:grpSpPr>
        <a:xfrm>
          <a:off x="0" y="0"/>
          <a:ext cx="0" cy="0"/>
          <a:chOff x="0" y="0"/>
          <a:chExt cx="0" cy="0"/>
        </a:xfrm>
      </p:grpSpPr>
      <p:pic>
        <p:nvPicPr>
          <p:cNvPr id="12" name="Google Shape;49;p11">
            <a:extLst>
              <a:ext uri="{FF2B5EF4-FFF2-40B4-BE49-F238E27FC236}">
                <a16:creationId xmlns:a16="http://schemas.microsoft.com/office/drawing/2014/main" id="{883D005B-8B11-4FA0-82A2-9A260DE58982}"/>
              </a:ext>
            </a:extLst>
          </p:cNvPr>
          <p:cNvPicPr preferRelativeResize="0"/>
          <p:nvPr userDrawn="1"/>
        </p:nvPicPr>
        <p:blipFill rotWithShape="1">
          <a:blip r:embed="rId2">
            <a:alphaModFix/>
          </a:blip>
          <a:srcRect/>
          <a:stretch/>
        </p:blipFill>
        <p:spPr>
          <a:xfrm>
            <a:off x="-170646" y="-68826"/>
            <a:ext cx="12933838" cy="7000539"/>
          </a:xfrm>
          <a:prstGeom prst="rect">
            <a:avLst/>
          </a:prstGeom>
          <a:noFill/>
          <a:ln>
            <a:noFill/>
          </a:ln>
        </p:spPr>
      </p:pic>
      <p:sp>
        <p:nvSpPr>
          <p:cNvPr id="46" name="Google Shape;46;p11"/>
          <p:cNvSpPr txBox="1">
            <a:spLocks noGrp="1"/>
          </p:cNvSpPr>
          <p:nvPr>
            <p:ph type="dt" idx="10"/>
          </p:nvPr>
        </p:nvSpPr>
        <p:spPr>
          <a:xfrm>
            <a:off x="866358" y="6356352"/>
            <a:ext cx="283535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fld id="{97561B3B-9BA6-4C4D-8B30-45AEED0A188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47" name="Google Shape;47;p11"/>
          <p:cNvSpPr txBox="1">
            <a:spLocks noGrp="1"/>
          </p:cNvSpPr>
          <p:nvPr>
            <p:ph type="ftr" idx="11"/>
          </p:nvPr>
        </p:nvSpPr>
        <p:spPr>
          <a:xfrm>
            <a:off x="4174272" y="6356352"/>
            <a:ext cx="4253032"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a:defRPr/>
            </a:pPr>
            <a:endParaRPr lang="en-US">
              <a:solidFill>
                <a:prstClr val="black">
                  <a:tint val="75000"/>
                </a:prstClr>
              </a:solidFill>
              <a:ea typeface="SimSun" panose="02010600030101010101" pitchFamily="2" charset="-122"/>
            </a:endParaRPr>
          </a:p>
        </p:txBody>
      </p:sp>
      <p:sp>
        <p:nvSpPr>
          <p:cNvPr id="48" name="Google Shape;48;p11"/>
          <p:cNvSpPr txBox="1">
            <a:spLocks noGrp="1"/>
          </p:cNvSpPr>
          <p:nvPr>
            <p:ph type="sldNum" idx="12"/>
          </p:nvPr>
        </p:nvSpPr>
        <p:spPr>
          <a:xfrm>
            <a:off x="8899863" y="6356352"/>
            <a:ext cx="283535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defRPr/>
            </a:pPr>
            <a:fld id="{4DADA5AD-FBF5-4393-A73C-EEA18769A2C6}"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
        <p:nvSpPr>
          <p:cNvPr id="11" name="Oval 10">
            <a:extLst>
              <a:ext uri="{FF2B5EF4-FFF2-40B4-BE49-F238E27FC236}">
                <a16:creationId xmlns:a16="http://schemas.microsoft.com/office/drawing/2014/main" id="{20C92834-F07F-4579-8623-1CF3469E4D08}"/>
              </a:ext>
            </a:extLst>
          </p:cNvPr>
          <p:cNvSpPr/>
          <p:nvPr userDrawn="1"/>
        </p:nvSpPr>
        <p:spPr>
          <a:xfrm>
            <a:off x="11273768" y="154889"/>
            <a:ext cx="1327807"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587752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856" y="-90897"/>
            <a:ext cx="1303743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75197" y="1122363"/>
            <a:ext cx="9451181"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75197" y="3602038"/>
            <a:ext cx="94511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717691" y="1930595"/>
            <a:ext cx="880645"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a:ea typeface="+mn-ea"/>
              <a:cs typeface="+mn-cs"/>
            </a:endParaRPr>
          </a:p>
        </p:txBody>
      </p:sp>
    </p:spTree>
    <p:extLst>
      <p:ext uri="{BB962C8B-B14F-4D97-AF65-F5344CB8AC3E}">
        <p14:creationId xmlns:p14="http://schemas.microsoft.com/office/powerpoint/2010/main" val="574273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594215"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1527502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594215"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318484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890F1-4B02-4E23-B0FD-EDE94DF226EF}"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1661574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594215"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66358" y="1825625"/>
            <a:ext cx="53556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379548" y="1825625"/>
            <a:ext cx="53556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791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1" y="1"/>
            <a:ext cx="12601574"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59795" y="1709739"/>
            <a:ext cx="1086885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59795" y="4589464"/>
            <a:ext cx="1086885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2355354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2709251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594215"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4103506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594215"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357311" y="987426"/>
            <a:ext cx="637954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1684221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594215"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357311" y="987426"/>
            <a:ext cx="637954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3595067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594215"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874537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594215"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9018002" y="365125"/>
            <a:ext cx="2717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66358" y="365125"/>
            <a:ext cx="7994124"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3632607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68000" y="365126"/>
            <a:ext cx="1086885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68000" y="1681163"/>
            <a:ext cx="533105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68000" y="2505075"/>
            <a:ext cx="533105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379547" y="1681163"/>
            <a:ext cx="5357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379547" y="2505075"/>
            <a:ext cx="535731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pPr>
              <a:defRPr/>
            </a:pPr>
            <a:endParaRPr lang="en-US">
              <a:solidFill>
                <a:prstClr val="black">
                  <a:tint val="75000"/>
                </a:prstClr>
              </a:solidFill>
              <a:ea typeface="SimSun" panose="02010600030101010101" pitchFamily="2" charset="-122"/>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601574" cy="6858000"/>
          </a:xfrm>
          <a:prstGeom prst="rect">
            <a:avLst/>
          </a:prstGeom>
        </p:spPr>
      </p:pic>
    </p:spTree>
    <p:extLst>
      <p:ext uri="{BB962C8B-B14F-4D97-AF65-F5344CB8AC3E}">
        <p14:creationId xmlns:p14="http://schemas.microsoft.com/office/powerpoint/2010/main" val="389087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9795" y="1709739"/>
            <a:ext cx="10868858"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59795" y="4589464"/>
            <a:ext cx="1086885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0890F1-4B02-4E23-B0FD-EDE94DF226EF}"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2285743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66358" y="1825625"/>
            <a:ext cx="53556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9548" y="1825625"/>
            <a:ext cx="53556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0890F1-4B02-4E23-B0FD-EDE94DF226EF}"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90905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68000" y="365126"/>
            <a:ext cx="10868858" cy="1325563"/>
          </a:xfrm>
        </p:spPr>
        <p:txBody>
          <a:bodyPr/>
          <a:lstStyle/>
          <a:p>
            <a:r>
              <a:rPr lang="en-US"/>
              <a:t>Click to edit Master title style</a:t>
            </a:r>
          </a:p>
        </p:txBody>
      </p:sp>
      <p:sp>
        <p:nvSpPr>
          <p:cNvPr id="3" name="Text Placeholder 2"/>
          <p:cNvSpPr>
            <a:spLocks noGrp="1"/>
          </p:cNvSpPr>
          <p:nvPr>
            <p:ph type="body" idx="1"/>
          </p:nvPr>
        </p:nvSpPr>
        <p:spPr>
          <a:xfrm>
            <a:off x="868000" y="1681163"/>
            <a:ext cx="533105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8000" y="2505075"/>
            <a:ext cx="533105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79547" y="1681163"/>
            <a:ext cx="53573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9547" y="2505075"/>
            <a:ext cx="535731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0890F1-4B02-4E23-B0FD-EDE94DF226EF}" type="datetimeFigureOut">
              <a:rPr lang="en-US" smtClean="0"/>
              <a:pPr/>
              <a:t>5/8/2024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24643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0890F1-4B02-4E23-B0FD-EDE94DF226EF}" type="datetimeFigureOut">
              <a:rPr lang="en-US" smtClean="0"/>
              <a:pPr/>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182126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890F1-4B02-4E23-B0FD-EDE94DF226EF}" type="datetimeFigureOut">
              <a:rPr lang="en-US" smtClean="0"/>
              <a:pPr/>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395601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57311" y="987426"/>
            <a:ext cx="637954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0890F1-4B02-4E23-B0FD-EDE94DF226EF}"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50312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8000" y="457200"/>
            <a:ext cx="40643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357311" y="987426"/>
            <a:ext cx="637954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8000" y="2057400"/>
            <a:ext cx="40643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0890F1-4B02-4E23-B0FD-EDE94DF226EF}"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375371-6E16-4F16-BAB5-A5A437A21083}" type="slidenum">
              <a:rPr lang="en-US" smtClean="0"/>
              <a:pPr/>
              <a:t>‹#›</a:t>
            </a:fld>
            <a:endParaRPr lang="en-US"/>
          </a:p>
        </p:txBody>
      </p:sp>
    </p:spTree>
    <p:extLst>
      <p:ext uri="{BB962C8B-B14F-4D97-AF65-F5344CB8AC3E}">
        <p14:creationId xmlns:p14="http://schemas.microsoft.com/office/powerpoint/2010/main" val="584080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359" y="365126"/>
            <a:ext cx="1086885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66359" y="1825625"/>
            <a:ext cx="1086885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6358" y="6356351"/>
            <a:ext cx="283535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890F1-4B02-4E23-B0FD-EDE94DF226EF}" type="datetimeFigureOut">
              <a:rPr lang="en-US" smtClean="0"/>
              <a:pPr/>
              <a:t>5/8/2024</a:t>
            </a:fld>
            <a:endParaRPr lang="en-US"/>
          </a:p>
        </p:txBody>
      </p:sp>
      <p:sp>
        <p:nvSpPr>
          <p:cNvPr id="5" name="Footer Placeholder 4"/>
          <p:cNvSpPr>
            <a:spLocks noGrp="1"/>
          </p:cNvSpPr>
          <p:nvPr>
            <p:ph type="ftr" sz="quarter" idx="3"/>
          </p:nvPr>
        </p:nvSpPr>
        <p:spPr>
          <a:xfrm>
            <a:off x="4174272" y="6356351"/>
            <a:ext cx="425303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899863" y="6356351"/>
            <a:ext cx="283535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75371-6E16-4F16-BAB5-A5A437A21083}" type="slidenum">
              <a:rPr lang="en-US" smtClean="0"/>
              <a:pPr/>
              <a:t>‹#›</a:t>
            </a:fld>
            <a:endParaRPr lang="en-US"/>
          </a:p>
        </p:txBody>
      </p:sp>
    </p:spTree>
    <p:extLst>
      <p:ext uri="{BB962C8B-B14F-4D97-AF65-F5344CB8AC3E}">
        <p14:creationId xmlns:p14="http://schemas.microsoft.com/office/powerpoint/2010/main" val="3837591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66359" y="365126"/>
            <a:ext cx="1086885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66359" y="1825625"/>
            <a:ext cx="1086885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66358" y="6356351"/>
            <a:ext cx="2835354"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E1C8935-5503-46B3-AA64-FDD06962785D}" type="datetimeFigureOut">
              <a:rPr lang="en-US" smtClean="0">
                <a:solidFill>
                  <a:prstClr val="black">
                    <a:tint val="75000"/>
                  </a:prstClr>
                </a:solidFill>
                <a:ea typeface="SimSun" panose="02010600030101010101" pitchFamily="2" charset="-122"/>
              </a:rPr>
              <a:pPr>
                <a:defRPr/>
              </a:pPr>
              <a:t>5/8/2024</a:t>
            </a:fld>
            <a:endParaRPr lang="en-US">
              <a:solidFill>
                <a:prstClr val="black">
                  <a:tint val="75000"/>
                </a:prstClr>
              </a:solidFill>
              <a:ea typeface="SimSun" panose="02010600030101010101" pitchFamily="2" charset="-122"/>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174272" y="6356351"/>
            <a:ext cx="425303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a typeface="SimSun" panose="02010600030101010101" pitchFamily="2" charset="-122"/>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899863" y="6356351"/>
            <a:ext cx="283535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306B73E-E889-4101-943F-C932486AC50A}" type="slidenum">
              <a:rPr lang="en-US" smtClean="0">
                <a:solidFill>
                  <a:prstClr val="black">
                    <a:tint val="75000"/>
                  </a:prstClr>
                </a:solidFill>
                <a:ea typeface="SimSun" panose="02010600030101010101" pitchFamily="2" charset="-122"/>
              </a:rPr>
              <a:pPr>
                <a:defRPr/>
              </a:pPr>
              <a:t>‹#›</a:t>
            </a:fld>
            <a:endParaRPr lang="en-US">
              <a:solidFill>
                <a:prstClr val="black">
                  <a:tint val="75000"/>
                </a:prstClr>
              </a:solidFill>
              <a:ea typeface="SimSun" panose="02010600030101010101" pitchFamily="2" charset="-122"/>
            </a:endParaRPr>
          </a:p>
        </p:txBody>
      </p:sp>
    </p:spTree>
    <p:extLst>
      <p:ext uri="{BB962C8B-B14F-4D97-AF65-F5344CB8AC3E}">
        <p14:creationId xmlns:p14="http://schemas.microsoft.com/office/powerpoint/2010/main" val="4230854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5.png"/><Relationship Id="rId2" Type="http://schemas.openxmlformats.org/officeDocument/2006/relationships/image" Target="../media/image11.gif"/><Relationship Id="rId1" Type="http://schemas.openxmlformats.org/officeDocument/2006/relationships/slideLayout" Target="../slideLayouts/slideLayout18.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slide" Target="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8" descr="LN026">
            <a:extLst>
              <a:ext uri="{FF2B5EF4-FFF2-40B4-BE49-F238E27FC236}">
                <a16:creationId xmlns:a16="http://schemas.microsoft.com/office/drawing/2014/main" id="{033E6D20-0E00-420C-8FCA-9D03810932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489257" y="-2476"/>
            <a:ext cx="11519285" cy="28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LN026">
            <a:extLst>
              <a:ext uri="{FF2B5EF4-FFF2-40B4-BE49-F238E27FC236}">
                <a16:creationId xmlns:a16="http://schemas.microsoft.com/office/drawing/2014/main" id="{4E633F52-1A12-4598-BBF4-1AB6C723956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533077" y="6606645"/>
            <a:ext cx="11475464" cy="28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LN026">
            <a:extLst>
              <a:ext uri="{FF2B5EF4-FFF2-40B4-BE49-F238E27FC236}">
                <a16:creationId xmlns:a16="http://schemas.microsoft.com/office/drawing/2014/main" id="{A185C437-A6FD-42F3-9530-AB9EAE7C4D2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V="1">
            <a:off x="-3102179" y="3284247"/>
            <a:ext cx="6892113" cy="27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1" descr="LN026">
            <a:extLst>
              <a:ext uri="{FF2B5EF4-FFF2-40B4-BE49-F238E27FC236}">
                <a16:creationId xmlns:a16="http://schemas.microsoft.com/office/drawing/2014/main" id="{0F319029-AB32-4715-BD4B-9EA53C084F8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flipV="1">
            <a:off x="8761968" y="3269409"/>
            <a:ext cx="6892113" cy="35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beaver_scaring_tree_md_wht">
            <a:extLst>
              <a:ext uri="{FF2B5EF4-FFF2-40B4-BE49-F238E27FC236}">
                <a16:creationId xmlns:a16="http://schemas.microsoft.com/office/drawing/2014/main" id="{3A6DC0EB-AC20-4EE7-B3EF-5E0C63E6768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878" y="3982606"/>
            <a:ext cx="761034" cy="258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blumen-pflanzen042">
            <a:hlinkClick r:id="rId4" action="ppaction://hlinksldjump"/>
            <a:extLst>
              <a:ext uri="{FF2B5EF4-FFF2-40B4-BE49-F238E27FC236}">
                <a16:creationId xmlns:a16="http://schemas.microsoft.com/office/drawing/2014/main" id="{23184A71-F821-4393-A295-6D3DEDF8646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4285" y="-26702"/>
            <a:ext cx="1978688" cy="115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descr="blumen-pflanzen042">
            <a:hlinkClick r:id="rId4" action="ppaction://hlinksldjump"/>
            <a:extLst>
              <a:ext uri="{FF2B5EF4-FFF2-40B4-BE49-F238E27FC236}">
                <a16:creationId xmlns:a16="http://schemas.microsoft.com/office/drawing/2014/main" id="{506CA92C-B3D3-4C62-B311-A108275E906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3849" y="5826257"/>
            <a:ext cx="1978688" cy="115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7" descr="blumen-pflanzen042">
            <a:hlinkClick r:id="rId4" action="ppaction://hlinksldjump"/>
            <a:extLst>
              <a:ext uri="{FF2B5EF4-FFF2-40B4-BE49-F238E27FC236}">
                <a16:creationId xmlns:a16="http://schemas.microsoft.com/office/drawing/2014/main" id="{309F15FB-6194-447B-B10F-07D069DA3CA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33630" y="43876"/>
            <a:ext cx="1978688" cy="115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2" descr="WINGS">
            <a:extLst>
              <a:ext uri="{FF2B5EF4-FFF2-40B4-BE49-F238E27FC236}">
                <a16:creationId xmlns:a16="http://schemas.microsoft.com/office/drawing/2014/main" id="{56DAEAD7-001D-4172-994A-31A91D9980C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972369">
            <a:off x="2154124" y="1055773"/>
            <a:ext cx="761034" cy="62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Hình ảnh 27">
            <a:extLst>
              <a:ext uri="{FF2B5EF4-FFF2-40B4-BE49-F238E27FC236}">
                <a16:creationId xmlns:a16="http://schemas.microsoft.com/office/drawing/2014/main" id="{32593D0E-6D6A-46F4-AB86-363D40522F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616" y="976875"/>
            <a:ext cx="1537282" cy="1537282"/>
          </a:xfrm>
          <a:prstGeom prst="rect">
            <a:avLst/>
          </a:prstGeom>
        </p:spPr>
      </p:pic>
      <p:sp>
        <p:nvSpPr>
          <p:cNvPr id="2" name="Text Box 17">
            <a:extLst>
              <a:ext uri="{FF2B5EF4-FFF2-40B4-BE49-F238E27FC236}">
                <a16:creationId xmlns:a16="http://schemas.microsoft.com/office/drawing/2014/main" id="{11D7F3A4-1FB1-6EC4-6F17-AF757AC01CF3}"/>
              </a:ext>
            </a:extLst>
          </p:cNvPr>
          <p:cNvSpPr txBox="1">
            <a:spLocks noChangeArrowheads="1"/>
          </p:cNvSpPr>
          <p:nvPr/>
        </p:nvSpPr>
        <p:spPr bwMode="auto">
          <a:xfrm>
            <a:off x="1275941" y="1740986"/>
            <a:ext cx="10330108" cy="170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5100" b="1" dirty="0">
                <a:solidFill>
                  <a:srgbClr val="0000CC"/>
                </a:solidFill>
                <a:effectLst>
                  <a:outerShdw blurRad="38100" dist="38100" dir="2700000" algn="tl">
                    <a:srgbClr val="000000">
                      <a:alpha val="43137"/>
                    </a:srgbClr>
                  </a:outerShdw>
                </a:effectLst>
                <a:latin typeface="Times New Roman" pitchFamily="18" charset="0"/>
                <a:ea typeface="SimSun" panose="02010600030101010101" pitchFamily="2" charset="-122"/>
              </a:rPr>
              <a:t>CHÀO MỪNG QUÝ THẦY CÔ</a:t>
            </a:r>
          </a:p>
          <a:p>
            <a:pPr algn="ctr" eaLnBrk="1" hangingPunct="1">
              <a:defRPr/>
            </a:pPr>
            <a:r>
              <a:rPr lang="en-US" sz="5100" b="1" dirty="0">
                <a:solidFill>
                  <a:srgbClr val="0000CC"/>
                </a:solidFill>
                <a:effectLst>
                  <a:outerShdw blurRad="38100" dist="38100" dir="2700000" algn="tl">
                    <a:srgbClr val="000000">
                      <a:alpha val="43137"/>
                    </a:srgbClr>
                  </a:outerShdw>
                </a:effectLst>
                <a:latin typeface="Times New Roman" pitchFamily="18" charset="0"/>
                <a:ea typeface="SimSun" panose="02010600030101010101" pitchFamily="2" charset="-122"/>
              </a:rPr>
              <a:t>VỀ DỰ </a:t>
            </a:r>
            <a:r>
              <a:rPr lang="en-US" sz="5100" b="1" dirty="0">
                <a:solidFill>
                  <a:srgbClr val="0000CC"/>
                </a:solidFill>
                <a:effectLst>
                  <a:outerShdw blurRad="38100" dist="38100" dir="2700000" algn="tl">
                    <a:srgbClr val="000000">
                      <a:alpha val="43137"/>
                    </a:srgbClr>
                  </a:outerShdw>
                </a:effectLst>
                <a:latin typeface="Times New Roman" pitchFamily="18" charset="0"/>
                <a:ea typeface="SimSun" panose="02010600030101010101" pitchFamily="2" charset="-122"/>
              </a:rPr>
              <a:t>GIỜ THĂM LỚP 1D</a:t>
            </a:r>
            <a:endParaRPr lang="en-US" sz="5100" b="1" dirty="0">
              <a:solidFill>
                <a:srgbClr val="0000CC"/>
              </a:solidFill>
              <a:effectLst>
                <a:outerShdw blurRad="38100" dist="38100" dir="2700000" algn="tl">
                  <a:srgbClr val="000000">
                    <a:alpha val="43137"/>
                  </a:srgbClr>
                </a:outerShdw>
              </a:effectLst>
              <a:latin typeface="Times New Roman" pitchFamily="18" charset="0"/>
              <a:ea typeface="SimSun" panose="02010600030101010101" pitchFamily="2" charset="-122"/>
            </a:endParaRPr>
          </a:p>
        </p:txBody>
      </p:sp>
      <p:sp>
        <p:nvSpPr>
          <p:cNvPr id="3" name="AutoShape 4">
            <a:extLst>
              <a:ext uri="{FF2B5EF4-FFF2-40B4-BE49-F238E27FC236}">
                <a16:creationId xmlns:a16="http://schemas.microsoft.com/office/drawing/2014/main" id="{2D30EDAF-04CD-B718-9ECF-11E4F78A4245}"/>
              </a:ext>
            </a:extLst>
          </p:cNvPr>
          <p:cNvSpPr>
            <a:spLocks noChangeArrowheads="1"/>
          </p:cNvSpPr>
          <p:nvPr/>
        </p:nvSpPr>
        <p:spPr bwMode="auto">
          <a:xfrm>
            <a:off x="3872664" y="3252652"/>
            <a:ext cx="4390797" cy="3131065"/>
          </a:xfrm>
          <a:prstGeom prst="star32">
            <a:avLst>
              <a:gd name="adj" fmla="val 37500"/>
            </a:avLst>
          </a:prstGeom>
          <a:gradFill rotWithShape="1">
            <a:gsLst>
              <a:gs pos="0">
                <a:schemeClr val="bg1"/>
              </a:gs>
              <a:gs pos="100000">
                <a:srgbClr val="FF99CC">
                  <a:alpha val="81000"/>
                </a:srgbClr>
              </a:gs>
            </a:gsLst>
            <a:path path="shape">
              <a:fillToRect l="50000" t="50000" r="50000" b="50000"/>
            </a:path>
          </a:gradFill>
          <a:ln w="9525">
            <a:solidFill>
              <a:srgbClr val="00CC99"/>
            </a:solidFill>
            <a:miter lim="800000"/>
            <a:headEnd/>
            <a:tailEnd/>
          </a:ln>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defRPr/>
            </a:pPr>
            <a:endParaRPr lang="vi-VN" altLang="vi-VN" sz="3196">
              <a:solidFill>
                <a:prstClr val="black"/>
              </a:solidFill>
              <a:ea typeface="SimSun" panose="02010600030101010101" pitchFamily="2" charset="-122"/>
            </a:endParaRPr>
          </a:p>
        </p:txBody>
      </p:sp>
      <p:sp>
        <p:nvSpPr>
          <p:cNvPr id="5" name="Rectangle 4">
            <a:extLst>
              <a:ext uri="{FF2B5EF4-FFF2-40B4-BE49-F238E27FC236}">
                <a16:creationId xmlns:a16="http://schemas.microsoft.com/office/drawing/2014/main" id="{77D8B464-A15A-63E6-4AE0-93B702D91BD4}"/>
              </a:ext>
            </a:extLst>
          </p:cNvPr>
          <p:cNvSpPr/>
          <p:nvPr/>
        </p:nvSpPr>
        <p:spPr>
          <a:xfrm>
            <a:off x="2945567" y="5700920"/>
            <a:ext cx="6313373" cy="6427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68">
              <a:defRPr/>
            </a:pPr>
            <a:r>
              <a:rPr lang="en-US" sz="2796" b="1" dirty="0" err="1">
                <a:solidFill>
                  <a:prstClr val="black"/>
                </a:solidFill>
                <a:latin typeface="HP001 4 hàng" panose="020B0603050302020204" pitchFamily="34" charset="0"/>
                <a:cs typeface="Times New Roman" panose="02020603050405020304" pitchFamily="18" charset="0"/>
              </a:rPr>
              <a:t>Giáo</a:t>
            </a:r>
            <a:r>
              <a:rPr lang="en-US" sz="2796" b="1" dirty="0">
                <a:solidFill>
                  <a:prstClr val="black"/>
                </a:solidFill>
                <a:latin typeface="HP001 4 hàng" panose="020B0603050302020204" pitchFamily="34" charset="0"/>
                <a:cs typeface="Times New Roman" panose="02020603050405020304" pitchFamily="18" charset="0"/>
              </a:rPr>
              <a:t> </a:t>
            </a:r>
            <a:r>
              <a:rPr lang="en-US" sz="2796" b="1" dirty="0" err="1">
                <a:solidFill>
                  <a:prstClr val="black"/>
                </a:solidFill>
                <a:latin typeface="HP001 4 hàng" panose="020B0603050302020204" pitchFamily="34" charset="0"/>
                <a:cs typeface="Times New Roman" panose="02020603050405020304" pitchFamily="18" charset="0"/>
              </a:rPr>
              <a:t>viên</a:t>
            </a:r>
            <a:r>
              <a:rPr lang="en-US" sz="2796" b="1" dirty="0">
                <a:solidFill>
                  <a:prstClr val="black"/>
                </a:solidFill>
                <a:latin typeface="HP001 4 hàng" panose="020B0603050302020204" pitchFamily="34" charset="0"/>
                <a:cs typeface="Times New Roman" panose="02020603050405020304" pitchFamily="18" charset="0"/>
              </a:rPr>
              <a:t>: </a:t>
            </a:r>
            <a:r>
              <a:rPr lang="en-US" sz="2796" b="1" dirty="0" err="1">
                <a:solidFill>
                  <a:prstClr val="black"/>
                </a:solidFill>
                <a:latin typeface="HP001 4 hàng" panose="020B0603050302020204" pitchFamily="34" charset="0"/>
                <a:cs typeface="Times New Roman" panose="02020603050405020304" pitchFamily="18" charset="0"/>
              </a:rPr>
              <a:t>Phạm</a:t>
            </a:r>
            <a:r>
              <a:rPr lang="en-US" sz="2796" b="1" dirty="0">
                <a:solidFill>
                  <a:prstClr val="black"/>
                </a:solidFill>
                <a:latin typeface="HP001 4 hàng" panose="020B0603050302020204" pitchFamily="34" charset="0"/>
                <a:cs typeface="Times New Roman" panose="02020603050405020304" pitchFamily="18" charset="0"/>
              </a:rPr>
              <a:t> </a:t>
            </a:r>
            <a:r>
              <a:rPr lang="en-US" sz="2796" b="1" dirty="0" err="1">
                <a:solidFill>
                  <a:prstClr val="black"/>
                </a:solidFill>
                <a:latin typeface="HP001 4 hàng" panose="020B0603050302020204" pitchFamily="34" charset="0"/>
                <a:cs typeface="Times New Roman" panose="02020603050405020304" pitchFamily="18" charset="0"/>
              </a:rPr>
              <a:t>Thị</a:t>
            </a:r>
            <a:r>
              <a:rPr lang="en-US" sz="2796" b="1" dirty="0">
                <a:solidFill>
                  <a:prstClr val="black"/>
                </a:solidFill>
                <a:latin typeface="HP001 4 hàng" panose="020B0603050302020204" pitchFamily="34" charset="0"/>
                <a:cs typeface="Times New Roman" panose="02020603050405020304" pitchFamily="18" charset="0"/>
              </a:rPr>
              <a:t> </a:t>
            </a:r>
            <a:r>
              <a:rPr lang="en-US" sz="2796" b="1" dirty="0" err="1">
                <a:solidFill>
                  <a:prstClr val="black"/>
                </a:solidFill>
                <a:latin typeface="HP001 4 hàng" panose="020B0603050302020204" pitchFamily="34" charset="0"/>
                <a:cs typeface="Times New Roman" panose="02020603050405020304" pitchFamily="18" charset="0"/>
              </a:rPr>
              <a:t>Thanh</a:t>
            </a:r>
            <a:r>
              <a:rPr lang="en-US" sz="2796" b="1" dirty="0">
                <a:solidFill>
                  <a:prstClr val="black"/>
                </a:solidFill>
                <a:latin typeface="HP001 4 hàng" panose="020B0603050302020204" pitchFamily="34" charset="0"/>
                <a:cs typeface="Times New Roman" panose="02020603050405020304" pitchFamily="18" charset="0"/>
              </a:rPr>
              <a:t> </a:t>
            </a:r>
            <a:r>
              <a:rPr lang="en-US" sz="2796" b="1" dirty="0" err="1">
                <a:solidFill>
                  <a:prstClr val="black"/>
                </a:solidFill>
                <a:latin typeface="HP001 4 hàng" panose="020B0603050302020204" pitchFamily="34" charset="0"/>
                <a:cs typeface="Times New Roman" panose="02020603050405020304" pitchFamily="18" charset="0"/>
              </a:rPr>
              <a:t>Phương</a:t>
            </a:r>
            <a:endParaRPr lang="en-US" sz="2796" dirty="0">
              <a:solidFill>
                <a:prstClr val="black"/>
              </a:solidFill>
              <a:latin typeface="HP001 4 hàng" panose="020B06030503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8CABB73-F54F-4957-7104-5C3A49064F5C}"/>
              </a:ext>
            </a:extLst>
          </p:cNvPr>
          <p:cNvSpPr txBox="1"/>
          <p:nvPr/>
        </p:nvSpPr>
        <p:spPr>
          <a:xfrm>
            <a:off x="3193247" y="4405772"/>
            <a:ext cx="5749632" cy="645561"/>
          </a:xfrm>
          <a:prstGeom prst="rect">
            <a:avLst/>
          </a:prstGeom>
          <a:noFill/>
        </p:spPr>
        <p:txBody>
          <a:bodyPr wrap="square">
            <a:spAutoFit/>
          </a:bodyPr>
          <a:lstStyle/>
          <a:p>
            <a:pPr algn="ctr" defTabSz="684868">
              <a:defRPr/>
            </a:pPr>
            <a:r>
              <a:rPr lang="en-US" sz="3595" b="1" dirty="0" err="1">
                <a:solidFill>
                  <a:srgbClr val="FF0000"/>
                </a:solidFill>
                <a:latin typeface="HP001 4 hàng" panose="020B0603050302020204" pitchFamily="34" charset="0"/>
                <a:ea typeface="SimSun" panose="02010600030101010101" pitchFamily="2" charset="-122"/>
                <a:cs typeface="Times New Roman" panose="02020603050405020304" pitchFamily="18" charset="0"/>
              </a:rPr>
              <a:t>Môn</a:t>
            </a:r>
            <a:r>
              <a:rPr lang="en-US" sz="3595" b="1" dirty="0">
                <a:solidFill>
                  <a:srgbClr val="FF0000"/>
                </a:solidFill>
                <a:latin typeface="HP001 4 hàng" panose="020B0603050302020204" pitchFamily="34" charset="0"/>
                <a:ea typeface="SimSun" panose="02010600030101010101" pitchFamily="2" charset="-122"/>
                <a:cs typeface="Times New Roman" panose="02020603050405020304" pitchFamily="18" charset="0"/>
              </a:rPr>
              <a:t>: </a:t>
            </a:r>
            <a:r>
              <a:rPr lang="en-US" sz="3595" b="1" dirty="0" err="1" smtClean="0">
                <a:solidFill>
                  <a:srgbClr val="FF0000"/>
                </a:solidFill>
                <a:latin typeface="HP001 4 hàng" panose="020B0603050302020204" pitchFamily="34" charset="0"/>
                <a:ea typeface="SimSun" panose="02010600030101010101" pitchFamily="2" charset="-122"/>
                <a:cs typeface="Times New Roman" panose="02020603050405020304" pitchFamily="18" charset="0"/>
              </a:rPr>
              <a:t>Tự</a:t>
            </a:r>
            <a:r>
              <a:rPr lang="en-US" sz="3595" b="1" dirty="0" smtClean="0">
                <a:solidFill>
                  <a:srgbClr val="FF0000"/>
                </a:solidFill>
                <a:latin typeface="HP001 4 hàng" panose="020B0603050302020204" pitchFamily="34" charset="0"/>
                <a:ea typeface="SimSun" panose="02010600030101010101" pitchFamily="2" charset="-122"/>
                <a:cs typeface="Times New Roman" panose="02020603050405020304" pitchFamily="18" charset="0"/>
              </a:rPr>
              <a:t> </a:t>
            </a:r>
            <a:r>
              <a:rPr lang="en-US" sz="3595" b="1" dirty="0" err="1" smtClean="0">
                <a:solidFill>
                  <a:srgbClr val="FF0000"/>
                </a:solidFill>
                <a:latin typeface="HP001 4 hàng" panose="020B0603050302020204" pitchFamily="34" charset="0"/>
                <a:ea typeface="SimSun" panose="02010600030101010101" pitchFamily="2" charset="-122"/>
                <a:cs typeface="Times New Roman" panose="02020603050405020304" pitchFamily="18" charset="0"/>
              </a:rPr>
              <a:t>nhiên</a:t>
            </a:r>
            <a:r>
              <a:rPr lang="en-US" sz="3595" b="1" dirty="0" smtClean="0">
                <a:solidFill>
                  <a:srgbClr val="FF0000"/>
                </a:solidFill>
                <a:latin typeface="HP001 4 hàng" panose="020B0603050302020204" pitchFamily="34" charset="0"/>
                <a:ea typeface="SimSun" panose="02010600030101010101" pitchFamily="2" charset="-122"/>
                <a:cs typeface="Times New Roman" panose="02020603050405020304" pitchFamily="18" charset="0"/>
              </a:rPr>
              <a:t> </a:t>
            </a:r>
            <a:r>
              <a:rPr lang="en-US" sz="3595" b="1" dirty="0" err="1" smtClean="0">
                <a:solidFill>
                  <a:srgbClr val="FF0000"/>
                </a:solidFill>
                <a:latin typeface="HP001 4 hàng" panose="020B0603050302020204" pitchFamily="34" charset="0"/>
                <a:ea typeface="SimSun" panose="02010600030101010101" pitchFamily="2" charset="-122"/>
                <a:cs typeface="Times New Roman" panose="02020603050405020304" pitchFamily="18" charset="0"/>
              </a:rPr>
              <a:t>và</a:t>
            </a:r>
            <a:r>
              <a:rPr lang="en-US" sz="3595" b="1" dirty="0" smtClean="0">
                <a:solidFill>
                  <a:srgbClr val="FF0000"/>
                </a:solidFill>
                <a:latin typeface="HP001 4 hàng" panose="020B0603050302020204" pitchFamily="34" charset="0"/>
                <a:ea typeface="SimSun" panose="02010600030101010101" pitchFamily="2" charset="-122"/>
                <a:cs typeface="Times New Roman" panose="02020603050405020304" pitchFamily="18" charset="0"/>
              </a:rPr>
              <a:t> </a:t>
            </a:r>
            <a:r>
              <a:rPr lang="en-US" sz="3595" b="1" dirty="0" err="1" smtClean="0">
                <a:solidFill>
                  <a:srgbClr val="FF0000"/>
                </a:solidFill>
                <a:latin typeface="HP001 4 hàng" panose="020B0603050302020204" pitchFamily="34" charset="0"/>
                <a:ea typeface="SimSun" panose="02010600030101010101" pitchFamily="2" charset="-122"/>
                <a:cs typeface="Times New Roman" panose="02020603050405020304" pitchFamily="18" charset="0"/>
              </a:rPr>
              <a:t>xã</a:t>
            </a:r>
            <a:r>
              <a:rPr lang="en-US" sz="3595" b="1" dirty="0" smtClean="0">
                <a:solidFill>
                  <a:srgbClr val="FF0000"/>
                </a:solidFill>
                <a:latin typeface="HP001 4 hàng" panose="020B0603050302020204" pitchFamily="34" charset="0"/>
                <a:ea typeface="SimSun" panose="02010600030101010101" pitchFamily="2" charset="-122"/>
                <a:cs typeface="Times New Roman" panose="02020603050405020304" pitchFamily="18" charset="0"/>
              </a:rPr>
              <a:t> </a:t>
            </a:r>
            <a:r>
              <a:rPr lang="en-US" sz="3595" b="1" dirty="0" err="1" smtClean="0">
                <a:solidFill>
                  <a:srgbClr val="FF0000"/>
                </a:solidFill>
                <a:latin typeface="HP001 4 hàng" panose="020B0603050302020204" pitchFamily="34" charset="0"/>
                <a:ea typeface="SimSun" panose="02010600030101010101" pitchFamily="2" charset="-122"/>
                <a:cs typeface="Times New Roman" panose="02020603050405020304" pitchFamily="18" charset="0"/>
              </a:rPr>
              <a:t>hội</a:t>
            </a:r>
            <a:endParaRPr lang="en-US" sz="3595" dirty="0">
              <a:solidFill>
                <a:srgbClr val="FF0000"/>
              </a:solidFill>
              <a:latin typeface="HP001 4 hàng" panose="020B0603050302020204" pitchFamily="34" charset="0"/>
              <a:ea typeface="SimSun" panose="02010600030101010101" pitchFamily="2" charset="-122"/>
              <a:cs typeface="Times New Roman" panose="02020603050405020304" pitchFamily="18" charset="0"/>
            </a:endParaRPr>
          </a:p>
        </p:txBody>
      </p:sp>
      <p:sp>
        <p:nvSpPr>
          <p:cNvPr id="23" name="Text Box 3">
            <a:extLst>
              <a:ext uri="{FF2B5EF4-FFF2-40B4-BE49-F238E27FC236}">
                <a16:creationId xmlns:a16="http://schemas.microsoft.com/office/drawing/2014/main" id="{BE35756B-EBB8-600F-8290-907B97476EB0}"/>
              </a:ext>
            </a:extLst>
          </p:cNvPr>
          <p:cNvSpPr txBox="1">
            <a:spLocks noChangeArrowheads="1"/>
          </p:cNvSpPr>
          <p:nvPr/>
        </p:nvSpPr>
        <p:spPr bwMode="auto">
          <a:xfrm>
            <a:off x="2305360" y="289737"/>
            <a:ext cx="8304974" cy="84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en-US" sz="2400" b="1" dirty="0">
                <a:solidFill>
                  <a:srgbClr val="FF0066"/>
                </a:solidFill>
                <a:latin typeface="Times New Roman" pitchFamily="18" charset="0"/>
                <a:ea typeface="SimSun" panose="02010600030101010101" pitchFamily="2" charset="-122"/>
              </a:rPr>
              <a:t>PHÒNG GIÁO DỤC VÀ ĐÀO TẠO </a:t>
            </a:r>
            <a:r>
              <a:rPr lang="en-US" altLang="en-US" sz="2400" b="1" dirty="0">
                <a:solidFill>
                  <a:srgbClr val="FF0066"/>
                </a:solidFill>
                <a:latin typeface="Times New Roman" pitchFamily="18" charset="0"/>
                <a:ea typeface="SimSun" panose="02010600030101010101" pitchFamily="2" charset="-122"/>
              </a:rPr>
              <a:t>TP. </a:t>
            </a:r>
            <a:r>
              <a:rPr lang="en-US" altLang="en-US" sz="2400" b="1" dirty="0">
                <a:solidFill>
                  <a:srgbClr val="FF0066"/>
                </a:solidFill>
                <a:latin typeface="Times New Roman" pitchFamily="18" charset="0"/>
                <a:ea typeface="SimSun" panose="02010600030101010101" pitchFamily="2" charset="-122"/>
              </a:rPr>
              <a:t>QUY NHƠN</a:t>
            </a:r>
          </a:p>
          <a:p>
            <a:pPr algn="ctr">
              <a:defRPr/>
            </a:pPr>
            <a:r>
              <a:rPr lang="en-US" altLang="en-US" sz="2400" b="1" dirty="0">
                <a:solidFill>
                  <a:srgbClr val="FF0066"/>
                </a:solidFill>
                <a:latin typeface="Times New Roman" pitchFamily="18" charset="0"/>
                <a:ea typeface="SimSun" panose="02010600030101010101" pitchFamily="2" charset="-122"/>
              </a:rPr>
              <a:t>TRƯỜNG TIỂU HỌC NGUYỄN KHUYẾN</a:t>
            </a:r>
          </a:p>
        </p:txBody>
      </p:sp>
      <p:cxnSp>
        <p:nvCxnSpPr>
          <p:cNvPr id="24" name="Straight Connector 23">
            <a:extLst>
              <a:ext uri="{FF2B5EF4-FFF2-40B4-BE49-F238E27FC236}">
                <a16:creationId xmlns:a16="http://schemas.microsoft.com/office/drawing/2014/main" id="{41C8CC3D-12BB-95E3-3168-111C2DD61539}"/>
              </a:ext>
            </a:extLst>
          </p:cNvPr>
          <p:cNvCxnSpPr/>
          <p:nvPr/>
        </p:nvCxnSpPr>
        <p:spPr>
          <a:xfrm flipV="1">
            <a:off x="4058935" y="1151725"/>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280468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
                                        </p:tgtEl>
                                        <p:attrNameLst>
                                          <p:attrName>style.color</p:attrName>
                                        </p:attrNameLst>
                                      </p:cBhvr>
                                      <p:by>
                                        <p:hsl h="7200000" s="0" l="0"/>
                                      </p:by>
                                    </p:animClr>
                                    <p:animClr clrSpc="hsl" dir="cw">
                                      <p:cBhvr>
                                        <p:cTn id="9" dur="2000" fill="hold"/>
                                        <p:tgtEl>
                                          <p:spTgt spid="2"/>
                                        </p:tgtEl>
                                        <p:attrNameLst>
                                          <p:attrName>fillcolor</p:attrName>
                                        </p:attrNameLst>
                                      </p:cBhvr>
                                      <p:by>
                                        <p:hsl h="7200000" s="0" l="0"/>
                                      </p:by>
                                    </p:animClr>
                                    <p:animClr clrSpc="hsl" dir="cw">
                                      <p:cBhvr>
                                        <p:cTn id="10" dur="2000" fill="hold"/>
                                        <p:tgtEl>
                                          <p:spTgt spid="2"/>
                                        </p:tgtEl>
                                        <p:attrNameLst>
                                          <p:attrName>stroke.color</p:attrName>
                                        </p:attrNameLst>
                                      </p:cBhvr>
                                      <p:by>
                                        <p:hsl h="7200000" s="0" l="0"/>
                                      </p:by>
                                    </p:animClr>
                                    <p:set>
                                      <p:cBhvr>
                                        <p:cTn id="11" dur="2000" fill="hold"/>
                                        <p:tgtEl>
                                          <p:spTgt spid="2"/>
                                        </p:tgtEl>
                                        <p:attrNameLst>
                                          <p:attrName>fill.type</p:attrName>
                                        </p:attrNameLst>
                                      </p:cBhvr>
                                      <p:to>
                                        <p:strVal val="solid"/>
                                      </p:to>
                                    </p:set>
                                  </p:childTnLst>
                                </p:cTn>
                              </p:par>
                              <p:par>
                                <p:cTn id="12" presetID="21" presetClass="entr" presetSubtype="4" repeatCount="indefinite"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4)">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UNG TRANG TRÍ VĂN BẢN - Tư liệu tham khảo - Hoàng Minh Tình - Hoàng Minh  Tình">
            <a:extLst>
              <a:ext uri="{FF2B5EF4-FFF2-40B4-BE49-F238E27FC236}">
                <a16:creationId xmlns:a16="http://schemas.microsoft.com/office/drawing/2014/main" id="{72569604-22B0-4FB1-8CC8-711F3EC9F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601575" cy="69536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DC061E-DEFE-4A8A-8052-4F96915E7758}"/>
              </a:ext>
            </a:extLst>
          </p:cNvPr>
          <p:cNvSpPr txBox="1"/>
          <p:nvPr/>
        </p:nvSpPr>
        <p:spPr>
          <a:xfrm>
            <a:off x="4184374" y="307055"/>
            <a:ext cx="4750904" cy="793593"/>
          </a:xfrm>
          <a:prstGeom prst="rect">
            <a:avLst/>
          </a:prstGeom>
          <a:noFill/>
        </p:spPr>
        <p:txBody>
          <a:bodyPr wrap="square" rtlCol="0">
            <a:prstTxWarp prst="textWave1">
              <a:avLst/>
            </a:prstTxWarp>
            <a:spAutoFit/>
          </a:bodyPr>
          <a:lstStyle/>
          <a:p>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Luật</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chơi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a:t>
            </a:r>
          </a:p>
        </p:txBody>
      </p:sp>
      <p:sp>
        <p:nvSpPr>
          <p:cNvPr id="4" name="TextBox 3">
            <a:extLst>
              <a:ext uri="{FF2B5EF4-FFF2-40B4-BE49-F238E27FC236}">
                <a16:creationId xmlns:a16="http://schemas.microsoft.com/office/drawing/2014/main" id="{27211B7C-A91E-4F78-85CF-FDC539A41716}"/>
              </a:ext>
            </a:extLst>
          </p:cNvPr>
          <p:cNvSpPr txBox="1"/>
          <p:nvPr/>
        </p:nvSpPr>
        <p:spPr>
          <a:xfrm>
            <a:off x="506896" y="1053552"/>
            <a:ext cx="11539330" cy="5447645"/>
          </a:xfrm>
          <a:prstGeom prst="rect">
            <a:avLst/>
          </a:prstGeom>
          <a:noFill/>
        </p:spPr>
        <p:txBody>
          <a:bodyPr wrap="square" rtlCol="0">
            <a:spAutoFit/>
          </a:bodyPr>
          <a:lstStyle/>
          <a:p>
            <a:pPr algn="just">
              <a:lnSpc>
                <a:spcPct val="150000"/>
              </a:lnSpc>
            </a:pPr>
            <a:r>
              <a:rPr lang="vi-VN" sz="2900" b="1" dirty="0">
                <a:effectLst/>
                <a:latin typeface="HP001 4 hàng" panose="020B0603050302020204" pitchFamily="34" charset="0"/>
                <a:ea typeface="Times New Roman" panose="02020603050405020304" pitchFamily="18" charset="0"/>
              </a:rPr>
              <a:t>    Chia lớp thành 2 nhóm. Mỗi nhóm cử 1 nhóm trưởng, một bạn làm trọng tài ghi điểm cho đội bạn. Lần lượt mỗi nhóm cử 1 người nói tên một bộ phận bên ngoài của cơ thể con trai hoặc con gái.</a:t>
            </a:r>
          </a:p>
          <a:p>
            <a:pPr algn="just">
              <a:lnSpc>
                <a:spcPct val="150000"/>
              </a:lnSpc>
            </a:pPr>
            <a:r>
              <a:rPr lang="vi-VN" sz="2900" b="1" dirty="0">
                <a:effectLst/>
                <a:latin typeface="HP001 4 hàng" panose="020B0603050302020204" pitchFamily="34" charset="0"/>
                <a:ea typeface="Times New Roman" panose="02020603050405020304" pitchFamily="18" charset="0"/>
              </a:rPr>
              <a:t>    </a:t>
            </a:r>
            <a:r>
              <a:rPr lang="vi-VN" sz="2900" b="1" u="sng" dirty="0">
                <a:solidFill>
                  <a:srgbClr val="0000FF"/>
                </a:solidFill>
                <a:effectLst/>
                <a:latin typeface="HP001 4 hàng" panose="020B0603050302020204" pitchFamily="34" charset="0"/>
                <a:ea typeface="Times New Roman" panose="02020603050405020304" pitchFamily="18" charset="0"/>
              </a:rPr>
              <a:t>Cách cho điểm</a:t>
            </a:r>
            <a:r>
              <a:rPr lang="vi-VN" sz="2900" b="1" dirty="0">
                <a:effectLst/>
                <a:latin typeface="HP001 4 hàng" panose="020B0603050302020204" pitchFamily="34" charset="0"/>
                <a:ea typeface="Times New Roman" panose="02020603050405020304" pitchFamily="18" charset="0"/>
              </a:rPr>
              <a:t>: Mỗi tên một bộ phận cơ thể được 1 điểm, riêng tên các bộ phận riêng tư của cơ thể được 2 điểm. Nhóm nào nói lại tên bộ phận cơ thể đã được nhắc đến sẽ bị trừ 1 điểm. Trong một khoảng thời gian cho phép, nhóm nào được điểm nhiều hơn là thắng cuộc.</a:t>
            </a:r>
          </a:p>
          <a:p>
            <a:pPr algn="just">
              <a:lnSpc>
                <a:spcPct val="150000"/>
              </a:lnSpc>
            </a:pPr>
            <a:endParaRPr lang="vi-VN" sz="2900" b="1" dirty="0">
              <a:latin typeface="HP001 4 hàng" panose="020B0603050302020204" pitchFamily="34" charset="0"/>
            </a:endParaRPr>
          </a:p>
        </p:txBody>
      </p:sp>
    </p:spTree>
    <p:extLst>
      <p:ext uri="{BB962C8B-B14F-4D97-AF65-F5344CB8AC3E}">
        <p14:creationId xmlns:p14="http://schemas.microsoft.com/office/powerpoint/2010/main" val="78326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HU THUY\Pictures\Saved Pictures\20-hinh-nen-powerpoint-tuyet-dep-chu-de-phim-hoat-hinh-huyen-thoai-tom-and-jerry-1485105846-8.jpg"/>
          <p:cNvPicPr>
            <a:picLocks noChangeAspect="1" noChangeArrowheads="1"/>
          </p:cNvPicPr>
          <p:nvPr/>
        </p:nvPicPr>
        <p:blipFill>
          <a:blip r:embed="rId2"/>
          <a:srcRect/>
          <a:stretch>
            <a:fillRect/>
          </a:stretch>
        </p:blipFill>
        <p:spPr bwMode="auto">
          <a:xfrm>
            <a:off x="-1" y="0"/>
            <a:ext cx="12601575" cy="6858000"/>
          </a:xfrm>
          <a:prstGeom prst="rect">
            <a:avLst/>
          </a:prstGeom>
          <a:noFill/>
        </p:spPr>
      </p:pic>
      <p:sp>
        <p:nvSpPr>
          <p:cNvPr id="3" name="TextBox 2"/>
          <p:cNvSpPr txBox="1"/>
          <p:nvPr/>
        </p:nvSpPr>
        <p:spPr>
          <a:xfrm>
            <a:off x="3700594" y="-64574"/>
            <a:ext cx="5195965" cy="1990166"/>
          </a:xfrm>
          <a:prstGeom prst="rect">
            <a:avLst/>
          </a:prstGeom>
          <a:noFill/>
        </p:spPr>
        <p:txBody>
          <a:bodyPr wrap="square" rtlCol="0">
            <a:prstTxWarp prst="textWave1">
              <a:avLst>
                <a:gd name="adj1" fmla="val 12500"/>
                <a:gd name="adj2" fmla="val 162"/>
              </a:avLst>
            </a:prstTxWarp>
            <a:spAutoFit/>
          </a:bodyPr>
          <a:lstStyle/>
          <a:p>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Củng</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cố</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Dặn</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dò</a:t>
            </a:r>
            <a:endPar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endParaRPr>
          </a:p>
        </p:txBody>
      </p:sp>
      <p:sp>
        <p:nvSpPr>
          <p:cNvPr id="6" name="TextBox 5"/>
          <p:cNvSpPr txBox="1"/>
          <p:nvPr/>
        </p:nvSpPr>
        <p:spPr>
          <a:xfrm>
            <a:off x="1658415" y="2789241"/>
            <a:ext cx="9263270" cy="649088"/>
          </a:xfrm>
          <a:prstGeom prst="rect">
            <a:avLst/>
          </a:prstGeom>
          <a:noFill/>
        </p:spPr>
        <p:txBody>
          <a:bodyPr wrap="square" rtlCol="0">
            <a:spAutoFit/>
          </a:bodyPr>
          <a:lstStyle/>
          <a:p>
            <a:pPr>
              <a:lnSpc>
                <a:spcPct val="150000"/>
              </a:lnSpc>
              <a:buFontTx/>
              <a:buChar char="-"/>
            </a:pPr>
            <a:r>
              <a:rPr lang="vi-VN" sz="2800" dirty="0">
                <a:solidFill>
                  <a:srgbClr val="FF0066"/>
                </a:solidFill>
                <a:effectLst/>
                <a:latin typeface="AvantGarde" panose="00000400000000000000" pitchFamily="2" charset="0"/>
                <a:ea typeface="AvantGarde" panose="00000400000000000000" pitchFamily="2" charset="0"/>
                <a:cs typeface="AvantGarde" panose="00000400000000000000" pitchFamily="2" charset="0"/>
              </a:rPr>
              <a:t> Bài học hôm nay em biết thêm được điều gì?</a:t>
            </a:r>
            <a:endParaRPr lang="en-US" sz="44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TextBox 4">
            <a:extLst>
              <a:ext uri="{FF2B5EF4-FFF2-40B4-BE49-F238E27FC236}">
                <a16:creationId xmlns:a16="http://schemas.microsoft.com/office/drawing/2014/main" id="{55368FEA-64DA-480C-A965-F6353258675A}"/>
              </a:ext>
            </a:extLst>
          </p:cNvPr>
          <p:cNvSpPr txBox="1"/>
          <p:nvPr/>
        </p:nvSpPr>
        <p:spPr>
          <a:xfrm>
            <a:off x="1677306" y="3241421"/>
            <a:ext cx="9595940" cy="923330"/>
          </a:xfrm>
          <a:prstGeom prst="rect">
            <a:avLst/>
          </a:prstGeom>
          <a:noFill/>
        </p:spPr>
        <p:txBody>
          <a:bodyPr wrap="square" rtlCol="0">
            <a:spAutoFit/>
          </a:bodyPr>
          <a:lstStyle/>
          <a:p>
            <a:pPr>
              <a:lnSpc>
                <a:spcPct val="150000"/>
              </a:lnSpc>
              <a:buFontTx/>
              <a:buChar char="-"/>
            </a:pPr>
            <a:r>
              <a:rPr lang="vi-VN" sz="2800" dirty="0">
                <a:solidFill>
                  <a:srgbClr val="FF0066"/>
                </a:solidFill>
                <a:latin typeface="AvantGarde" panose="00000400000000000000" pitchFamily="2" charset="0"/>
                <a:ea typeface="AvantGarde" panose="00000400000000000000" pitchFamily="2" charset="0"/>
                <a:cs typeface="AvantGarde" panose="00000400000000000000" pitchFamily="2" charset="0"/>
              </a:rPr>
              <a:t> Nhắc lại tên các bộ phận để phân biệt con trai và con gái</a:t>
            </a:r>
            <a:r>
              <a:rPr lang="vi-VN" sz="3600" dirty="0">
                <a:solidFill>
                  <a:srgbClr val="FF0066"/>
                </a:solidFill>
                <a:latin typeface="AvantGarde" panose="00000400000000000000" pitchFamily="2" charset="0"/>
                <a:ea typeface="AvantGarde" panose="00000400000000000000" pitchFamily="2" charset="0"/>
                <a:cs typeface="AvantGarde" panose="00000400000000000000" pitchFamily="2" charset="0"/>
              </a:rPr>
              <a:t>?</a:t>
            </a:r>
            <a:endParaRPr lang="en-US" sz="66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TextBox 10">
            <a:extLst>
              <a:ext uri="{FF2B5EF4-FFF2-40B4-BE49-F238E27FC236}">
                <a16:creationId xmlns:a16="http://schemas.microsoft.com/office/drawing/2014/main" id="{680017FA-8F27-449F-88F8-20594AAF4FC6}"/>
              </a:ext>
            </a:extLst>
          </p:cNvPr>
          <p:cNvSpPr txBox="1"/>
          <p:nvPr/>
        </p:nvSpPr>
        <p:spPr>
          <a:xfrm>
            <a:off x="4468066" y="4293360"/>
            <a:ext cx="5893906" cy="649088"/>
          </a:xfrm>
          <a:prstGeom prst="rect">
            <a:avLst/>
          </a:prstGeom>
          <a:noFill/>
        </p:spPr>
        <p:txBody>
          <a:bodyPr wrap="square" rtlCol="0">
            <a:spAutoFit/>
          </a:bodyPr>
          <a:lstStyle/>
          <a:p>
            <a:pPr>
              <a:lnSpc>
                <a:spcPct val="150000"/>
              </a:lnSpc>
              <a:buFontTx/>
              <a:buChar char="-"/>
            </a:pPr>
            <a:r>
              <a:rPr lang="vi-VN" sz="2800" dirty="0">
                <a:solidFill>
                  <a:srgbClr val="FF0066"/>
                </a:solidFill>
                <a:effectLst/>
                <a:latin typeface="AvantGarde" panose="00000400000000000000" pitchFamily="2" charset="0"/>
                <a:ea typeface="AvantGarde" panose="00000400000000000000" pitchFamily="2" charset="0"/>
                <a:cs typeface="AvantGarde" panose="00000400000000000000" pitchFamily="2" charset="0"/>
              </a:rPr>
              <a:t> Chuẩn bị bài học sau.</a:t>
            </a:r>
            <a:endParaRPr lang="en-US" sz="4400" b="1" dirty="0">
              <a:solidFill>
                <a:srgbClr val="FF0066"/>
              </a:solidFill>
              <a:latin typeface="AvantGarde" panose="00000400000000000000" pitchFamily="2" charset="0"/>
              <a:ea typeface="AvantGarde" panose="00000400000000000000" pitchFamily="2" charset="0"/>
              <a:cs typeface="AvantGarde" panose="000004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
                                        </p:tgtEl>
                                        <p:attrNameLst>
                                          <p:attrName>style.color</p:attrName>
                                        </p:attrNameLst>
                                      </p:cBhvr>
                                      <p:to>
                                        <a:schemeClr val="bg1"/>
                                      </p:to>
                                    </p:animClr>
                                    <p:animClr clrSpc="rgb" dir="cw">
                                      <p:cBhvr>
                                        <p:cTn id="7" dur="250" autoRev="1" fill="remove"/>
                                        <p:tgtEl>
                                          <p:spTgt spid="3"/>
                                        </p:tgtEl>
                                        <p:attrNameLst>
                                          <p:attrName>fillcolor</p:attrName>
                                        </p:attrNameLst>
                                      </p:cBhvr>
                                      <p:to>
                                        <a:schemeClr val="bg1"/>
                                      </p:to>
                                    </p:animClr>
                                    <p:set>
                                      <p:cBhvr>
                                        <p:cTn id="8" dur="250" autoRev="1" fill="remove"/>
                                        <p:tgtEl>
                                          <p:spTgt spid="3"/>
                                        </p:tgtEl>
                                        <p:attrNameLst>
                                          <p:attrName>fill.type</p:attrName>
                                        </p:attrNameLst>
                                      </p:cBhvr>
                                      <p:to>
                                        <p:strVal val="solid"/>
                                      </p:to>
                                    </p:set>
                                    <p:set>
                                      <p:cBhvr>
                                        <p:cTn id="9" dur="250" autoRev="1" fill="remove"/>
                                        <p:tgtEl>
                                          <p:spTgt spid="3"/>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HU THUY\Pictures\Saved Pictures\images (5).jfif"/>
          <p:cNvPicPr>
            <a:picLocks noChangeAspect="1" noChangeArrowheads="1"/>
          </p:cNvPicPr>
          <p:nvPr/>
        </p:nvPicPr>
        <p:blipFill>
          <a:blip r:embed="rId2"/>
          <a:srcRect/>
          <a:stretch>
            <a:fillRect/>
          </a:stretch>
        </p:blipFill>
        <p:spPr bwMode="auto">
          <a:xfrm>
            <a:off x="0" y="0"/>
            <a:ext cx="12601575" cy="6858000"/>
          </a:xfrm>
          <a:prstGeom prst="rect">
            <a:avLst/>
          </a:prstGeom>
          <a:noFill/>
        </p:spPr>
      </p:pic>
      <p:sp>
        <p:nvSpPr>
          <p:cNvPr id="4" name="WordArt 9"/>
          <p:cNvSpPr>
            <a:spLocks noChangeArrowheads="1" noChangeShapeType="1" noTextEdit="1"/>
          </p:cNvSpPr>
          <p:nvPr/>
        </p:nvSpPr>
        <p:spPr bwMode="auto">
          <a:xfrm>
            <a:off x="1559859" y="2377440"/>
            <a:ext cx="10036885" cy="1581635"/>
          </a:xfrm>
          <a:prstGeom prst="rect">
            <a:avLst/>
          </a:prstGeom>
        </p:spPr>
        <p:txBody>
          <a:bodyPr wrap="none" fromWordArt="1">
            <a:prstTxWarp prst="textWave2">
              <a:avLst>
                <a:gd name="adj1" fmla="val 13005"/>
                <a:gd name="adj2" fmla="val 0"/>
              </a:avLst>
            </a:prstTxWarp>
          </a:bodyPr>
          <a:lstStyle/>
          <a:p>
            <a:pPr algn="ctr"/>
            <a:r>
              <a:rPr lang="en-US" sz="5400" b="1" i="1" kern="10" dirty="0" err="1">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Chúc</a:t>
            </a:r>
            <a:r>
              <a:rPr lang="en-US" sz="5400" b="1" i="1" kern="10" dirty="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 </a:t>
            </a:r>
            <a:r>
              <a:rPr lang="en-US" sz="5400" b="1" i="1" kern="10" dirty="0" err="1">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thầy</a:t>
            </a:r>
            <a:r>
              <a:rPr lang="en-US" sz="5400" b="1" i="1" kern="10" dirty="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 </a:t>
            </a:r>
            <a:r>
              <a:rPr lang="en-US" sz="5400" b="1" i="1" kern="10" dirty="0" err="1">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cô</a:t>
            </a:r>
            <a:r>
              <a:rPr lang="en-US" sz="5400" b="1" i="1" kern="10" dirty="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 </a:t>
            </a:r>
            <a:r>
              <a:rPr lang="en-US" sz="5400" b="1" i="1" kern="10" dirty="0" err="1">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và</a:t>
            </a:r>
            <a:r>
              <a:rPr lang="en-US" sz="5400" b="1" i="1" kern="10" dirty="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 </a:t>
            </a:r>
            <a:r>
              <a:rPr lang="en-US" sz="5400" b="1" i="1" kern="10" dirty="0" err="1">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các</a:t>
            </a:r>
            <a:r>
              <a:rPr lang="en-US" sz="5400" b="1" i="1" kern="10" dirty="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 </a:t>
            </a:r>
            <a:r>
              <a:rPr lang="en-US" sz="5400" b="1" i="1" kern="10" dirty="0" err="1">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em</a:t>
            </a:r>
            <a:r>
              <a:rPr lang="en-US" sz="5400" b="1" i="1" kern="10" dirty="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 </a:t>
            </a:r>
            <a:r>
              <a:rPr lang="en-US" sz="5400" b="1" i="1" kern="10" dirty="0" err="1">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sức</a:t>
            </a:r>
            <a:r>
              <a:rPr lang="en-US" sz="5400" b="1" i="1" kern="10" dirty="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 </a:t>
            </a:r>
            <a:r>
              <a:rPr lang="en-US" sz="5400" b="1" i="1" kern="10" dirty="0" err="1">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khỏe</a:t>
            </a:r>
            <a:r>
              <a:rPr lang="en-US" sz="5400" b="1" i="1" kern="1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rPr>
              <a:t>!</a:t>
            </a:r>
            <a:endParaRPr lang="en-US" sz="5400" b="1" i="1" kern="10" dirty="0">
              <a:ln w="9525">
                <a:solidFill>
                  <a:srgbClr val="FFFFFF"/>
                </a:solidFill>
                <a:round/>
                <a:headEnd/>
                <a:tailEnd/>
              </a:ln>
              <a:solidFill>
                <a:srgbClr val="CC3300"/>
              </a:solidFill>
              <a:effectLst>
                <a:outerShdw dist="53882" dir="2700000" algn="ctr" rotWithShape="0">
                  <a:srgbClr val="9999FF">
                    <a:alpha val="79999"/>
                  </a:srgbClr>
                </a:outerShdw>
              </a:effectLst>
              <a:latin typeface="Times New Roman"/>
              <a:cs typeface="Times New Roman"/>
            </a:endParaRPr>
          </a:p>
        </p:txBody>
      </p:sp>
      <p:sp>
        <p:nvSpPr>
          <p:cNvPr id="5" name="WordArt 10"/>
          <p:cNvSpPr>
            <a:spLocks noChangeArrowheads="1" noChangeShapeType="1" noTextEdit="1"/>
          </p:cNvSpPr>
          <p:nvPr/>
        </p:nvSpPr>
        <p:spPr bwMode="auto">
          <a:xfrm rot="20968155">
            <a:off x="6508376" y="4675091"/>
            <a:ext cx="5561705" cy="1069975"/>
          </a:xfrm>
          <a:prstGeom prst="rect">
            <a:avLst/>
          </a:prstGeom>
        </p:spPr>
        <p:txBody>
          <a:bodyPr wrap="none" fromWordArt="1">
            <a:prstTxWarp prst="textPlain">
              <a:avLst>
                <a:gd name="adj" fmla="val 50000"/>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6000" b="1" i="1" kern="10" dirty="0" err="1">
                <a:ln w="9525">
                  <a:round/>
                  <a:headEnd/>
                  <a:tailEnd/>
                </a:ln>
                <a:gradFill rotWithShape="1">
                  <a:gsLst>
                    <a:gs pos="0">
                      <a:srgbClr val="FFE701"/>
                    </a:gs>
                    <a:gs pos="100000">
                      <a:srgbClr val="FE3E02"/>
                    </a:gs>
                  </a:gsLst>
                  <a:lin ang="5400000" scaled="1"/>
                </a:gradFill>
                <a:latin typeface="Times New Roman"/>
                <a:cs typeface="Times New Roman"/>
              </a:rPr>
              <a:t>Chào</a:t>
            </a:r>
            <a:r>
              <a:rPr lang="en-US" sz="6000" b="1" i="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6000" b="1" i="1" kern="10" dirty="0" err="1">
                <a:ln w="9525">
                  <a:round/>
                  <a:headEnd/>
                  <a:tailEnd/>
                </a:ln>
                <a:gradFill rotWithShape="1">
                  <a:gsLst>
                    <a:gs pos="0">
                      <a:srgbClr val="FFE701"/>
                    </a:gs>
                    <a:gs pos="100000">
                      <a:srgbClr val="FE3E02"/>
                    </a:gs>
                  </a:gsLst>
                  <a:lin ang="5400000" scaled="1"/>
                </a:gradFill>
                <a:latin typeface="Times New Roman"/>
                <a:cs typeface="Times New Roman"/>
              </a:rPr>
              <a:t>tạm</a:t>
            </a:r>
            <a:r>
              <a:rPr lang="en-US" sz="6000" b="1" i="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6000" b="1" i="1" kern="10" dirty="0" err="1">
                <a:ln w="9525">
                  <a:round/>
                  <a:headEnd/>
                  <a:tailEnd/>
                </a:ln>
                <a:gradFill rotWithShape="1">
                  <a:gsLst>
                    <a:gs pos="0">
                      <a:srgbClr val="FFE701"/>
                    </a:gs>
                    <a:gs pos="100000">
                      <a:srgbClr val="FE3E02"/>
                    </a:gs>
                  </a:gsLst>
                  <a:lin ang="5400000" scaled="1"/>
                </a:gradFill>
                <a:latin typeface="Times New Roman"/>
                <a:cs typeface="Times New Roman"/>
              </a:rPr>
              <a:t>biệt</a:t>
            </a:r>
            <a:r>
              <a:rPr lang="en-US" sz="6000" b="1" i="1" kern="10" dirty="0">
                <a:ln w="9525">
                  <a:round/>
                  <a:headEnd/>
                  <a:tailEnd/>
                </a:ln>
                <a:gradFill rotWithShape="1">
                  <a:gsLst>
                    <a:gs pos="0">
                      <a:srgbClr val="FFE701"/>
                    </a:gs>
                    <a:gs pos="100000">
                      <a:srgbClr val="FE3E02"/>
                    </a:gs>
                  </a:gsLst>
                  <a:lin ang="5400000" scaled="1"/>
                </a:gradFill>
                <a:latin typeface="Times New Roman"/>
                <a:cs typeface="Times New Roman"/>
              </a:rPr>
              <a:t>!</a:t>
            </a:r>
          </a:p>
        </p:txBody>
      </p:sp>
      <p:sp>
        <p:nvSpPr>
          <p:cNvPr id="6" name="WordArt 10"/>
          <p:cNvSpPr>
            <a:spLocks noChangeArrowheads="1" noChangeShapeType="1" noTextEdit="1"/>
          </p:cNvSpPr>
          <p:nvPr/>
        </p:nvSpPr>
        <p:spPr bwMode="auto">
          <a:xfrm>
            <a:off x="4611107" y="632013"/>
            <a:ext cx="6211085" cy="2014368"/>
          </a:xfrm>
          <a:prstGeom prst="rect">
            <a:avLst/>
          </a:prstGeom>
        </p:spPr>
        <p:txBody>
          <a:bodyPr wrap="none" fromWordArt="1">
            <a:prstTxWarp prst="textPlain">
              <a:avLst>
                <a:gd name="adj" fmla="val 50000"/>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6000" b="1" i="1" kern="10" dirty="0" err="1">
                <a:ln w="9525">
                  <a:round/>
                  <a:headEnd/>
                  <a:tailEnd/>
                </a:ln>
                <a:gradFill rotWithShape="1">
                  <a:gsLst>
                    <a:gs pos="0">
                      <a:srgbClr val="FFE701"/>
                    </a:gs>
                    <a:gs pos="100000">
                      <a:srgbClr val="FE3E02"/>
                    </a:gs>
                  </a:gsLst>
                  <a:lin ang="5400000" scaled="1"/>
                </a:gradFill>
                <a:latin typeface="Times New Roman"/>
                <a:cs typeface="Times New Roman"/>
              </a:rPr>
              <a:t>Tiết</a:t>
            </a:r>
            <a:r>
              <a:rPr lang="en-US" sz="6000" b="1" i="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6000" b="1" i="1" kern="10" dirty="0" err="1">
                <a:ln w="9525">
                  <a:round/>
                  <a:headEnd/>
                  <a:tailEnd/>
                </a:ln>
                <a:gradFill rotWithShape="1">
                  <a:gsLst>
                    <a:gs pos="0">
                      <a:srgbClr val="FFE701"/>
                    </a:gs>
                    <a:gs pos="100000">
                      <a:srgbClr val="FE3E02"/>
                    </a:gs>
                  </a:gsLst>
                  <a:lin ang="5400000" scaled="1"/>
                </a:gradFill>
                <a:latin typeface="Times New Roman"/>
                <a:cs typeface="Times New Roman"/>
              </a:rPr>
              <a:t>học</a:t>
            </a:r>
            <a:r>
              <a:rPr lang="en-US" sz="6000" b="1" i="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6000" b="1" i="1" kern="10" dirty="0" err="1">
                <a:ln w="9525">
                  <a:round/>
                  <a:headEnd/>
                  <a:tailEnd/>
                </a:ln>
                <a:gradFill rotWithShape="1">
                  <a:gsLst>
                    <a:gs pos="0">
                      <a:srgbClr val="FFE701"/>
                    </a:gs>
                    <a:gs pos="100000">
                      <a:srgbClr val="FE3E02"/>
                    </a:gs>
                  </a:gsLst>
                  <a:lin ang="5400000" scaled="1"/>
                </a:gradFill>
                <a:latin typeface="Times New Roman"/>
                <a:cs typeface="Times New Roman"/>
              </a:rPr>
              <a:t>kết</a:t>
            </a:r>
            <a:r>
              <a:rPr lang="en-US" sz="6000" b="1" i="1" kern="10" dirty="0">
                <a:ln w="9525">
                  <a:round/>
                  <a:headEnd/>
                  <a:tailEnd/>
                </a:ln>
                <a:gradFill rotWithShape="1">
                  <a:gsLst>
                    <a:gs pos="0">
                      <a:srgbClr val="FFE701"/>
                    </a:gs>
                    <a:gs pos="100000">
                      <a:srgbClr val="FE3E02"/>
                    </a:gs>
                  </a:gsLst>
                  <a:lin ang="5400000" scaled="1"/>
                </a:gradFill>
                <a:latin typeface="Times New Roman"/>
                <a:cs typeface="Times New Roman"/>
              </a:rPr>
              <a:t> </a:t>
            </a:r>
            <a:r>
              <a:rPr lang="en-US" sz="6000" b="1" i="1" kern="10" dirty="0" err="1">
                <a:ln w="9525">
                  <a:round/>
                  <a:headEnd/>
                  <a:tailEnd/>
                </a:ln>
                <a:gradFill rotWithShape="1">
                  <a:gsLst>
                    <a:gs pos="0">
                      <a:srgbClr val="FFE701"/>
                    </a:gs>
                    <a:gs pos="100000">
                      <a:srgbClr val="FE3E02"/>
                    </a:gs>
                  </a:gsLst>
                  <a:lin ang="5400000" scaled="1"/>
                </a:gradFill>
                <a:latin typeface="Times New Roman"/>
                <a:cs typeface="Times New Roman"/>
              </a:rPr>
              <a:t>thúc</a:t>
            </a:r>
            <a:r>
              <a:rPr lang="en-US" sz="6000" b="1" i="1" kern="10" dirty="0">
                <a:ln w="9525">
                  <a:round/>
                  <a:headEnd/>
                  <a:tailEnd/>
                </a:ln>
                <a:gradFill rotWithShape="1">
                  <a:gsLst>
                    <a:gs pos="0">
                      <a:srgbClr val="FFE701"/>
                    </a:gs>
                    <a:gs pos="100000">
                      <a:srgbClr val="FE3E02"/>
                    </a:gs>
                  </a:gsLst>
                  <a:lin ang="5400000" scaled="1"/>
                </a:gradFill>
                <a:latin typeface="Times New Roman"/>
                <a:cs typeface="Times New Roman"/>
              </a:rPr>
              <a:t>!</a:t>
            </a:r>
          </a:p>
        </p:txBody>
      </p:sp>
      <p:pic>
        <p:nvPicPr>
          <p:cNvPr id="7" name="Picture 2" descr="bar01"/>
          <p:cNvPicPr>
            <a:picLocks noChangeAspect="1" noChangeArrowheads="1"/>
          </p:cNvPicPr>
          <p:nvPr/>
        </p:nvPicPr>
        <p:blipFill>
          <a:blip r:embed="rId3">
            <a:lum bright="-6000"/>
          </a:blip>
          <a:srcRect/>
          <a:stretch>
            <a:fillRect/>
          </a:stretch>
        </p:blipFill>
        <p:spPr bwMode="auto">
          <a:xfrm>
            <a:off x="-276903" y="0"/>
            <a:ext cx="1260475" cy="6858000"/>
          </a:xfrm>
          <a:prstGeom prst="rect">
            <a:avLst/>
          </a:prstGeom>
          <a:noFill/>
          <a:ln w="9525">
            <a:noFill/>
            <a:miter lim="800000"/>
            <a:headEnd/>
            <a:tailEnd/>
          </a:ln>
        </p:spPr>
      </p:pic>
      <p:pic>
        <p:nvPicPr>
          <p:cNvPr id="8" name="Picture 3" descr="bar01"/>
          <p:cNvPicPr>
            <a:picLocks noChangeAspect="1" noChangeArrowheads="1"/>
          </p:cNvPicPr>
          <p:nvPr/>
        </p:nvPicPr>
        <p:blipFill>
          <a:blip r:embed="rId4">
            <a:lum bright="-6000"/>
          </a:blip>
          <a:srcRect/>
          <a:stretch>
            <a:fillRect/>
          </a:stretch>
        </p:blipFill>
        <p:spPr bwMode="auto">
          <a:xfrm>
            <a:off x="11552238" y="76200"/>
            <a:ext cx="1258887" cy="6858000"/>
          </a:xfrm>
          <a:prstGeom prst="rect">
            <a:avLst/>
          </a:prstGeom>
          <a:noFill/>
          <a:ln w="9525">
            <a:noFill/>
            <a:miter lim="800000"/>
            <a:headEnd/>
            <a:tailEnd/>
          </a:ln>
        </p:spPr>
      </p:pic>
      <p:pic>
        <p:nvPicPr>
          <p:cNvPr id="9" name="Picture 4" descr="bar01"/>
          <p:cNvPicPr>
            <a:picLocks noChangeAspect="1" noChangeArrowheads="1"/>
          </p:cNvPicPr>
          <p:nvPr/>
        </p:nvPicPr>
        <p:blipFill>
          <a:blip r:embed="rId5">
            <a:lum bright="-6000"/>
          </a:blip>
          <a:srcRect/>
          <a:stretch>
            <a:fillRect/>
          </a:stretch>
        </p:blipFill>
        <p:spPr bwMode="auto">
          <a:xfrm>
            <a:off x="104775" y="-152400"/>
            <a:ext cx="12496800" cy="914400"/>
          </a:xfrm>
          <a:prstGeom prst="rect">
            <a:avLst/>
          </a:prstGeom>
          <a:noFill/>
          <a:ln w="9525">
            <a:noFill/>
            <a:miter lim="800000"/>
            <a:headEnd/>
            <a:tailEnd/>
          </a:ln>
        </p:spPr>
      </p:pic>
      <p:pic>
        <p:nvPicPr>
          <p:cNvPr id="10" name="Picture 5" descr="bar01"/>
          <p:cNvPicPr>
            <a:picLocks noChangeAspect="1" noChangeArrowheads="1"/>
          </p:cNvPicPr>
          <p:nvPr/>
        </p:nvPicPr>
        <p:blipFill>
          <a:blip r:embed="rId6">
            <a:lum bright="-6000"/>
          </a:blip>
          <a:srcRect/>
          <a:stretch>
            <a:fillRect/>
          </a:stretch>
        </p:blipFill>
        <p:spPr bwMode="auto">
          <a:xfrm>
            <a:off x="420688" y="6096000"/>
            <a:ext cx="12180887" cy="914400"/>
          </a:xfrm>
          <a:prstGeom prst="rect">
            <a:avLst/>
          </a:prstGeom>
          <a:noFill/>
          <a:ln w="9525">
            <a:noFill/>
            <a:miter lim="800000"/>
            <a:headEnd/>
            <a:tailEnd/>
          </a:ln>
        </p:spPr>
      </p:pic>
      <p:pic>
        <p:nvPicPr>
          <p:cNvPr id="11" name="Picture 8" descr="Rose03"/>
          <p:cNvPicPr>
            <a:picLocks noChangeAspect="1" noChangeArrowheads="1" noCrop="1"/>
          </p:cNvPicPr>
          <p:nvPr/>
        </p:nvPicPr>
        <p:blipFill>
          <a:blip r:embed="rId7"/>
          <a:srcRect/>
          <a:stretch>
            <a:fillRect/>
          </a:stretch>
        </p:blipFill>
        <p:spPr bwMode="auto">
          <a:xfrm>
            <a:off x="754417" y="4029635"/>
            <a:ext cx="1681163" cy="1219200"/>
          </a:xfrm>
          <a:prstGeom prst="rect">
            <a:avLst/>
          </a:prstGeom>
          <a:noFill/>
          <a:ln w="9525">
            <a:noFill/>
            <a:miter lim="800000"/>
            <a:headEnd/>
            <a:tailEnd/>
          </a:ln>
        </p:spPr>
      </p:pic>
      <p:pic>
        <p:nvPicPr>
          <p:cNvPr id="12" name="Picture 11" descr="blumen-pflanzen085"/>
          <p:cNvPicPr>
            <a:picLocks noChangeAspect="1" noChangeArrowheads="1" noCrop="1"/>
          </p:cNvPicPr>
          <p:nvPr/>
        </p:nvPicPr>
        <p:blipFill>
          <a:blip r:embed="rId8"/>
          <a:srcRect/>
          <a:stretch>
            <a:fillRect/>
          </a:stretch>
        </p:blipFill>
        <p:spPr bwMode="auto">
          <a:xfrm>
            <a:off x="2674078" y="4038600"/>
            <a:ext cx="3989387" cy="2209800"/>
          </a:xfrm>
          <a:prstGeom prst="rect">
            <a:avLst/>
          </a:prstGeom>
          <a:noFill/>
          <a:ln w="9525">
            <a:noFill/>
            <a:miter lim="800000"/>
            <a:headEnd/>
            <a:tailEnd/>
          </a:ln>
        </p:spPr>
      </p:pic>
      <p:pic>
        <p:nvPicPr>
          <p:cNvPr id="13" name="Picture 12" descr="Book (Hinh dong)"/>
          <p:cNvPicPr>
            <a:picLocks noChangeAspect="1" noChangeArrowheads="1" noCrop="1"/>
          </p:cNvPicPr>
          <p:nvPr/>
        </p:nvPicPr>
        <p:blipFill>
          <a:blip r:embed="rId9"/>
          <a:srcRect/>
          <a:stretch>
            <a:fillRect/>
          </a:stretch>
        </p:blipFill>
        <p:spPr bwMode="auto">
          <a:xfrm>
            <a:off x="1779196" y="764690"/>
            <a:ext cx="2416175" cy="1387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2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21" presetClass="entr" presetSubtype="4" repeatCount="2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4)">
                                      <p:cBhvr>
                                        <p:cTn id="10" dur="1000"/>
                                        <p:tgtEl>
                                          <p:spTgt spid="5"/>
                                        </p:tgtEl>
                                      </p:cBhvr>
                                    </p:animEffect>
                                  </p:childTnLst>
                                </p:cTn>
                              </p:par>
                              <p:par>
                                <p:cTn id="11" presetID="21" presetClass="entr" presetSubtype="4" repeatCount="2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4)">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im Hoạt Hình Dễ Thương Trẻ Em Ngày Thiết Kế Nền, Hoạt Hình, Màu Sắc, Ly  Hình nền Vector để tải xuống miễn phí">
            <a:extLst>
              <a:ext uri="{FF2B5EF4-FFF2-40B4-BE49-F238E27FC236}">
                <a16:creationId xmlns:a16="http://schemas.microsoft.com/office/drawing/2014/main" id="{79232B31-ED20-415B-AE40-65F78583A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7C49B6-F91E-40AE-8D6E-F82ADD77A3FF}"/>
              </a:ext>
            </a:extLst>
          </p:cNvPr>
          <p:cNvSpPr txBox="1"/>
          <p:nvPr/>
        </p:nvSpPr>
        <p:spPr>
          <a:xfrm>
            <a:off x="2365514" y="441081"/>
            <a:ext cx="8468139" cy="2314208"/>
          </a:xfrm>
          <a:prstGeom prst="rect">
            <a:avLst/>
          </a:prstGeom>
          <a:noFill/>
        </p:spPr>
        <p:txBody>
          <a:bodyPr wrap="square" rtlCol="0">
            <a:prstTxWarp prst="textPlain">
              <a:avLst/>
            </a:prstTxWarp>
            <a:spAutoFit/>
          </a:bodyPr>
          <a:lstStyle/>
          <a:p>
            <a:pPr algn="ctr"/>
            <a:r>
              <a:rPr lang="en-US" sz="13800" b="1" dirty="0" err="1">
                <a:solidFill>
                  <a:srgbClr val="FF0000"/>
                </a:solidFill>
                <a:latin typeface="HP001 4 hàng" pitchFamily="34" charset="0"/>
              </a:rPr>
              <a:t>Khởi</a:t>
            </a:r>
            <a:r>
              <a:rPr lang="en-US" sz="13800" b="1" dirty="0">
                <a:solidFill>
                  <a:srgbClr val="FF0000"/>
                </a:solidFill>
                <a:latin typeface="HP001 4 hàng" pitchFamily="34" charset="0"/>
              </a:rPr>
              <a:t> </a:t>
            </a:r>
            <a:r>
              <a:rPr lang="en-US" sz="13800" b="1" dirty="0" err="1">
                <a:solidFill>
                  <a:srgbClr val="FF0000"/>
                </a:solidFill>
                <a:latin typeface="HP001 4 hàng" pitchFamily="34" charset="0"/>
              </a:rPr>
              <a:t>động</a:t>
            </a:r>
            <a:r>
              <a:rPr lang="en-US" sz="13800" b="1" dirty="0">
                <a:solidFill>
                  <a:srgbClr val="FF0000"/>
                </a:solidFill>
                <a:latin typeface="HP001 4 hàng" pitchFamily="34" charset="0"/>
              </a:rPr>
              <a:t>: </a:t>
            </a:r>
          </a:p>
        </p:txBody>
      </p:sp>
      <p:sp>
        <p:nvSpPr>
          <p:cNvPr id="5" name="TextBox 4">
            <a:extLst>
              <a:ext uri="{FF2B5EF4-FFF2-40B4-BE49-F238E27FC236}">
                <a16:creationId xmlns:a16="http://schemas.microsoft.com/office/drawing/2014/main" id="{BFE937AB-870A-4966-8ED7-815CF9CAA954}"/>
              </a:ext>
            </a:extLst>
          </p:cNvPr>
          <p:cNvSpPr txBox="1"/>
          <p:nvPr/>
        </p:nvSpPr>
        <p:spPr>
          <a:xfrm>
            <a:off x="1767922" y="2415207"/>
            <a:ext cx="7912791" cy="1497053"/>
          </a:xfrm>
          <a:prstGeom prst="rect">
            <a:avLst/>
          </a:prstGeom>
          <a:noFill/>
        </p:spPr>
        <p:txBody>
          <a:bodyPr wrap="square" rtlCol="0">
            <a:prstTxWarp prst="textPlain">
              <a:avLst/>
            </a:prstTxWarp>
            <a:spAutoFit/>
          </a:bodyPr>
          <a:lstStyle/>
          <a:p>
            <a:pPr marL="171450" indent="-171450">
              <a:buFontTx/>
              <a:buChar char="-"/>
            </a:pPr>
            <a:r>
              <a:rPr lang="vi-VN" sz="1600" dirty="0">
                <a:latin typeface="AvantGarde" panose="00000400000000000000" pitchFamily="2" charset="0"/>
                <a:ea typeface="AvantGarde" panose="00000400000000000000" pitchFamily="2" charset="0"/>
                <a:cs typeface="AvantGarde" panose="00000400000000000000" pitchFamily="2" charset="0"/>
              </a:rPr>
              <a:t>Nêu tên một số loài thực vật</a:t>
            </a:r>
            <a:br>
              <a:rPr lang="vi-VN" sz="1600" dirty="0">
                <a:latin typeface="AvantGarde" panose="00000400000000000000" pitchFamily="2" charset="0"/>
                <a:ea typeface="AvantGarde" panose="00000400000000000000" pitchFamily="2" charset="0"/>
                <a:cs typeface="AvantGarde" panose="00000400000000000000" pitchFamily="2" charset="0"/>
              </a:rPr>
            </a:br>
            <a:r>
              <a:rPr lang="vi-VN" sz="1600" dirty="0">
                <a:latin typeface="AvantGarde" panose="00000400000000000000" pitchFamily="2" charset="0"/>
                <a:ea typeface="AvantGarde" panose="00000400000000000000" pitchFamily="2" charset="0"/>
                <a:cs typeface="AvantGarde" panose="00000400000000000000" pitchFamily="2" charset="0"/>
              </a:rPr>
              <a:t> và động vật mà em biết? </a:t>
            </a:r>
            <a:endParaRPr lang="en-US" sz="4000" b="1" dirty="0">
              <a:latin typeface="AvantGarde" panose="00000400000000000000" pitchFamily="2" charset="0"/>
              <a:ea typeface="AvantGarde" panose="00000400000000000000" pitchFamily="2" charset="0"/>
              <a:cs typeface="AvantGarde" panose="00000400000000000000" pitchFamily="2" charset="0"/>
            </a:endParaRPr>
          </a:p>
        </p:txBody>
      </p:sp>
      <p:sp>
        <p:nvSpPr>
          <p:cNvPr id="6" name="TextBox 5">
            <a:extLst>
              <a:ext uri="{FF2B5EF4-FFF2-40B4-BE49-F238E27FC236}">
                <a16:creationId xmlns:a16="http://schemas.microsoft.com/office/drawing/2014/main" id="{7FCB6E87-EBDE-4A74-8BBF-568BAD4B98F7}"/>
              </a:ext>
            </a:extLst>
          </p:cNvPr>
          <p:cNvSpPr txBox="1"/>
          <p:nvPr/>
        </p:nvSpPr>
        <p:spPr>
          <a:xfrm>
            <a:off x="3795091" y="2157149"/>
            <a:ext cx="4601818" cy="1569660"/>
          </a:xfrm>
          <a:prstGeom prst="rect">
            <a:avLst/>
          </a:prstGeom>
          <a:noFill/>
        </p:spPr>
        <p:txBody>
          <a:bodyPr wrap="square" rtlCol="0">
            <a:spAutoFit/>
          </a:bodyPr>
          <a:lstStyle/>
          <a:p>
            <a:pPr algn="ctr"/>
            <a:r>
              <a:rPr lang="en-US" sz="9600" b="1" u="sng" dirty="0" err="1">
                <a:latin typeface="HP001 4 hàng" pitchFamily="34" charset="0"/>
              </a:rPr>
              <a:t>Tiết</a:t>
            </a:r>
            <a:r>
              <a:rPr lang="en-US" sz="9600" b="1" u="sng" dirty="0">
                <a:latin typeface="HP001 4 hàng" pitchFamily="34" charset="0"/>
              </a:rPr>
              <a:t> 1:</a:t>
            </a:r>
            <a:r>
              <a:rPr lang="en-US" sz="9600" b="1" dirty="0">
                <a:latin typeface="HP001 4 hàng" pitchFamily="34" charset="0"/>
              </a:rPr>
              <a:t> </a:t>
            </a:r>
          </a:p>
        </p:txBody>
      </p:sp>
    </p:spTree>
    <p:extLst>
      <p:ext uri="{BB962C8B-B14F-4D97-AF65-F5344CB8AC3E}">
        <p14:creationId xmlns:p14="http://schemas.microsoft.com/office/powerpoint/2010/main" val="44222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xit" presetSubtype="0" decel="100000" fill="hold" grpId="1" nodeType="clickEffect">
                                  <p:stCondLst>
                                    <p:cond delay="0"/>
                                  </p:stCondLst>
                                  <p:iterate type="lt">
                                    <p:tmPct val="0"/>
                                  </p:iterate>
                                  <p:childTnLst>
                                    <p:anim calcmode="lin" valueType="num">
                                      <p:cBhvr>
                                        <p:cTn id="14" dur="500"/>
                                        <p:tgtEl>
                                          <p:spTgt spid="6"/>
                                        </p:tgtEl>
                                        <p:attrNameLst>
                                          <p:attrName>ppt_h</p:attrName>
                                        </p:attrNameLst>
                                      </p:cBhvr>
                                      <p:tavLst>
                                        <p:tav tm="0">
                                          <p:val>
                                            <p:strVal val="ppt_h"/>
                                          </p:val>
                                        </p:tav>
                                        <p:tav tm="50000">
                                          <p:val>
                                            <p:strVal val="ppt_h/20"/>
                                          </p:val>
                                        </p:tav>
                                        <p:tav tm="100000">
                                          <p:val>
                                            <p:strVal val="ppt_h/20"/>
                                          </p:val>
                                        </p:tav>
                                      </p:tavLst>
                                    </p:anim>
                                    <p:anim calcmode="lin" valueType="num">
                                      <p:cBhvr>
                                        <p:cTn id="15" dur="500"/>
                                        <p:tgtEl>
                                          <p:spTgt spid="6"/>
                                        </p:tgtEl>
                                        <p:attrNameLst>
                                          <p:attrName>ppt_w</p:attrName>
                                        </p:attrNameLst>
                                      </p:cBhvr>
                                      <p:tavLst>
                                        <p:tav tm="0">
                                          <p:val>
                                            <p:strVal val="ppt_w"/>
                                          </p:val>
                                        </p:tav>
                                        <p:tav tm="50000">
                                          <p:val>
                                            <p:strVal val="ppt_w+.3"/>
                                          </p:val>
                                        </p:tav>
                                        <p:tav tm="100000">
                                          <p:val>
                                            <p:strVal val="ppt_w+.3"/>
                                          </p:val>
                                        </p:tav>
                                      </p:tavLst>
                                    </p:anim>
                                    <p:anim calcmode="lin" valueType="num">
                                      <p:cBhvr>
                                        <p:cTn id="16" dur="500"/>
                                        <p:tgtEl>
                                          <p:spTgt spid="6"/>
                                        </p:tgtEl>
                                        <p:attrNameLst>
                                          <p:attrName>ppt_x</p:attrName>
                                        </p:attrNameLst>
                                      </p:cBhvr>
                                      <p:tavLst>
                                        <p:tav tm="0">
                                          <p:val>
                                            <p:strVal val="ppt_x"/>
                                          </p:val>
                                        </p:tav>
                                        <p:tav tm="50000">
                                          <p:val>
                                            <p:strVal val="ppt_x"/>
                                          </p:val>
                                        </p:tav>
                                        <p:tav tm="100000">
                                          <p:val>
                                            <p:strVal val="ppt_x-.3"/>
                                          </p:val>
                                        </p:tav>
                                      </p:tavLst>
                                    </p:anim>
                                    <p:anim calcmode="lin" valueType="num">
                                      <p:cBhvr>
                                        <p:cTn id="17" dur="500"/>
                                        <p:tgtEl>
                                          <p:spTgt spid="6"/>
                                        </p:tgtEl>
                                        <p:attrNameLst>
                                          <p:attrName>ppt_y</p:attrName>
                                        </p:attrNameLst>
                                      </p:cBhvr>
                                      <p:tavLst>
                                        <p:tav tm="0">
                                          <p:val>
                                            <p:strVal val="ppt_y"/>
                                          </p:val>
                                        </p:tav>
                                        <p:tav tm="100000">
                                          <p:val>
                                            <p:strVal val="ppt_y"/>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4"/>
                                        </p:tgtEl>
                                        <p:attrNameLst>
                                          <p:attrName>style.visibility</p:attrName>
                                        </p:attrNameLst>
                                      </p:cBhvr>
                                      <p:to>
                                        <p:strVal val="visible"/>
                                      </p:to>
                                    </p:set>
                                    <p:anim calcmode="discrete" valueType="clr">
                                      <p:cBhvr override="childStyle">
                                        <p:cTn id="23"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
                                        </p:tgtEl>
                                        <p:attrNameLst>
                                          <p:attrName>fillcolor</p:attrName>
                                        </p:attrNameLst>
                                      </p:cBhvr>
                                      <p:tavLst>
                                        <p:tav tm="0">
                                          <p:val>
                                            <p:clrVal>
                                              <a:schemeClr val="accent2"/>
                                            </p:clrVal>
                                          </p:val>
                                        </p:tav>
                                        <p:tav tm="50000">
                                          <p:val>
                                            <p:clrVal>
                                              <a:schemeClr val="hlink"/>
                                            </p:clrVal>
                                          </p:val>
                                        </p:tav>
                                      </p:tavLst>
                                    </p:anim>
                                    <p:set>
                                      <p:cBhvr>
                                        <p:cTn id="25" dur="80"/>
                                        <p:tgtEl>
                                          <p:spTgt spid="4"/>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style.rotation</p:attrName>
                                        </p:attrNameLst>
                                      </p:cBhvr>
                                      <p:tavLst>
                                        <p:tav tm="0">
                                          <p:val>
                                            <p:fltVal val="90"/>
                                          </p:val>
                                        </p:tav>
                                        <p:tav tm="100000">
                                          <p:val>
                                            <p:fltVal val="0"/>
                                          </p:val>
                                        </p:tav>
                                      </p:tavLst>
                                    </p:anim>
                                    <p:animEffect transition="in" filter="fade">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ctor] Trọn bộ tranh ảnh trường Mầm Non, Tiểu Học | Trường mầm non, Mầm  non, Mỹ thuật">
            <a:extLst>
              <a:ext uri="{FF2B5EF4-FFF2-40B4-BE49-F238E27FC236}">
                <a16:creationId xmlns:a16="http://schemas.microsoft.com/office/drawing/2014/main" id="{DFAC5017-AF12-4979-9B2E-8F505BA74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601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WordArt 9">
            <a:extLst>
              <a:ext uri="{FF2B5EF4-FFF2-40B4-BE49-F238E27FC236}">
                <a16:creationId xmlns:a16="http://schemas.microsoft.com/office/drawing/2014/main" id="{0B5066CD-A136-47C3-AE51-C1B1207546E4}"/>
              </a:ext>
            </a:extLst>
          </p:cNvPr>
          <p:cNvSpPr>
            <a:spLocks noChangeArrowheads="1" noChangeShapeType="1" noTextEdit="1"/>
          </p:cNvSpPr>
          <p:nvPr/>
        </p:nvSpPr>
        <p:spPr bwMode="auto">
          <a:xfrm>
            <a:off x="4562057" y="1351724"/>
            <a:ext cx="4218168" cy="639667"/>
          </a:xfrm>
          <a:prstGeom prst="rect">
            <a:avLst/>
          </a:prstGeom>
        </p:spPr>
        <p:txBody>
          <a:bodyPr wrap="none" fromWordArt="1">
            <a:prstTxWarp prst="textPlain">
              <a:avLst/>
            </a:prstTxWarp>
          </a:bodyPr>
          <a:lstStyle/>
          <a:p>
            <a:pPr algn="ctr"/>
            <a:r>
              <a:rPr lang="en-US" sz="3600" kern="10" dirty="0" err="1">
                <a:ln w="0"/>
                <a:effectLst>
                  <a:outerShdw blurRad="38100" dist="19050" dir="2700000" algn="tl" rotWithShape="0">
                    <a:schemeClr val="dk1">
                      <a:alpha val="40000"/>
                    </a:schemeClr>
                  </a:outerShdw>
                </a:effectLst>
                <a:latin typeface="Times New Roman"/>
                <a:cs typeface="Times New Roman"/>
              </a:rPr>
              <a:t>Môn</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Tự</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nhiên</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và</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xã</a:t>
            </a:r>
            <a:r>
              <a:rPr lang="en-US" sz="3600" kern="10" dirty="0">
                <a:ln w="0"/>
                <a:effectLst>
                  <a:outerShdw blurRad="38100" dist="19050" dir="2700000" algn="tl" rotWithShape="0">
                    <a:schemeClr val="dk1">
                      <a:alpha val="40000"/>
                    </a:schemeClr>
                  </a:outerShdw>
                </a:effectLst>
                <a:latin typeface="Times New Roman"/>
                <a:cs typeface="Times New Roman"/>
              </a:rPr>
              <a:t> </a:t>
            </a:r>
            <a:r>
              <a:rPr lang="en-US" sz="3600" kern="10" dirty="0" err="1">
                <a:ln w="0"/>
                <a:effectLst>
                  <a:outerShdw blurRad="38100" dist="19050" dir="2700000" algn="tl" rotWithShape="0">
                    <a:schemeClr val="dk1">
                      <a:alpha val="40000"/>
                    </a:schemeClr>
                  </a:outerShdw>
                </a:effectLst>
                <a:latin typeface="Times New Roman"/>
                <a:cs typeface="Times New Roman"/>
              </a:rPr>
              <a:t>hội</a:t>
            </a:r>
            <a:r>
              <a:rPr lang="en-US" sz="3600" kern="10" dirty="0">
                <a:ln w="0"/>
                <a:effectLst>
                  <a:outerShdw blurRad="38100" dist="19050" dir="2700000" algn="tl" rotWithShape="0">
                    <a:schemeClr val="dk1">
                      <a:alpha val="40000"/>
                    </a:schemeClr>
                  </a:outerShdw>
                </a:effectLst>
                <a:latin typeface="Times New Roman"/>
                <a:cs typeface="Times New Roman"/>
              </a:rPr>
              <a:t>: </a:t>
            </a:r>
          </a:p>
        </p:txBody>
      </p:sp>
      <p:sp>
        <p:nvSpPr>
          <p:cNvPr id="7" name="WordArt 8">
            <a:extLst>
              <a:ext uri="{FF2B5EF4-FFF2-40B4-BE49-F238E27FC236}">
                <a16:creationId xmlns:a16="http://schemas.microsoft.com/office/drawing/2014/main" id="{8AC07CE8-2317-4C9D-9663-8E710452D675}"/>
              </a:ext>
            </a:extLst>
          </p:cNvPr>
          <p:cNvSpPr>
            <a:spLocks noChangeArrowheads="1" noChangeShapeType="1" noTextEdit="1"/>
          </p:cNvSpPr>
          <p:nvPr/>
        </p:nvSpPr>
        <p:spPr bwMode="auto">
          <a:xfrm>
            <a:off x="4462667" y="1918252"/>
            <a:ext cx="4631635" cy="1583725"/>
          </a:xfrm>
          <a:prstGeom prst="rect">
            <a:avLst/>
          </a:prstGeom>
        </p:spPr>
        <p:txBody>
          <a:bodyPr wrap="none" fromWordArt="1">
            <a:prstTxWarp prst="textChevronInverted">
              <a:avLst/>
            </a:prstTxWarp>
          </a:bodyPr>
          <a:lstStyle/>
          <a:p>
            <a:pPr algn="ct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Bài</a:t>
            </a:r>
            <a:r>
              <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14: </a:t>
            </a: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Cơ</a:t>
            </a:r>
            <a:r>
              <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thể</a:t>
            </a:r>
            <a:r>
              <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a:t>
            </a:r>
            <a:r>
              <a:rPr lang="en-US" sz="3600" b="1" kern="10" dirty="0" err="1">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rPr>
              <a:t>em</a:t>
            </a:r>
            <a:endParaRPr lang="en-US" sz="3600" b="1" kern="10" dirty="0">
              <a:ln w="9525">
                <a:solidFill>
                  <a:srgbClr val="0033CC"/>
                </a:solid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41241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7882" y="172123"/>
            <a:ext cx="11274014" cy="461665"/>
          </a:xfrm>
          <a:prstGeom prst="rect">
            <a:avLst/>
          </a:prstGeom>
          <a:noFill/>
        </p:spPr>
        <p:txBody>
          <a:bodyPr wrap="square" rtlCol="0">
            <a:spAutoFit/>
          </a:bodyPr>
          <a:lstStyle/>
          <a:p>
            <a:pPr algn="ctr"/>
            <a:r>
              <a:rPr lang="en-US" sz="2400" b="1" dirty="0" err="1">
                <a:latin typeface="HP001 4 hàng" pitchFamily="34" charset="0"/>
              </a:rPr>
              <a:t>Thứ</a:t>
            </a:r>
            <a:r>
              <a:rPr lang="en-US" sz="2400" b="1" dirty="0">
                <a:latin typeface="HP001 4 hàng" pitchFamily="34" charset="0"/>
              </a:rPr>
              <a:t> </a:t>
            </a:r>
            <a:r>
              <a:rPr lang="en-US" sz="2400" b="1" dirty="0" err="1" smtClean="0">
                <a:latin typeface="HP001 4 hàng" pitchFamily="34" charset="0"/>
              </a:rPr>
              <a:t>hai</a:t>
            </a:r>
            <a:r>
              <a:rPr lang="en-US" sz="2400" b="1" dirty="0" smtClean="0">
                <a:latin typeface="HP001 4 hàng" pitchFamily="34" charset="0"/>
              </a:rPr>
              <a:t> </a:t>
            </a:r>
            <a:r>
              <a:rPr lang="en-US" sz="2400" b="1" dirty="0" err="1">
                <a:latin typeface="HP001 4 hàng" pitchFamily="34" charset="0"/>
              </a:rPr>
              <a:t>ngày</a:t>
            </a:r>
            <a:r>
              <a:rPr lang="en-US" sz="2400" b="1" dirty="0">
                <a:latin typeface="HP001 4 hàng" pitchFamily="34" charset="0"/>
              </a:rPr>
              <a:t> </a:t>
            </a:r>
            <a:r>
              <a:rPr lang="en-US" sz="2400" b="1" dirty="0" smtClean="0">
                <a:latin typeface="HP001 4 hàng" pitchFamily="34" charset="0"/>
              </a:rPr>
              <a:t>25 </a:t>
            </a:r>
            <a:r>
              <a:rPr lang="en-US" sz="2400" b="1" dirty="0" err="1">
                <a:latin typeface="HP001 4 hàng" pitchFamily="34" charset="0"/>
              </a:rPr>
              <a:t>tháng</a:t>
            </a:r>
            <a:r>
              <a:rPr lang="en-US" sz="2400" b="1" dirty="0">
                <a:latin typeface="HP001 4 hàng" pitchFamily="34" charset="0"/>
              </a:rPr>
              <a:t> </a:t>
            </a:r>
            <a:r>
              <a:rPr lang="en-US" sz="2400" b="1" dirty="0" smtClean="0">
                <a:latin typeface="HP001 4 hàng" pitchFamily="34" charset="0"/>
              </a:rPr>
              <a:t>03 </a:t>
            </a:r>
            <a:r>
              <a:rPr lang="en-US" sz="2400" b="1" dirty="0" err="1">
                <a:latin typeface="HP001 4 hàng" pitchFamily="34" charset="0"/>
              </a:rPr>
              <a:t>năm</a:t>
            </a:r>
            <a:r>
              <a:rPr lang="en-US" sz="2400" b="1" dirty="0">
                <a:latin typeface="HP001 4 hàng" pitchFamily="34" charset="0"/>
              </a:rPr>
              <a:t> </a:t>
            </a:r>
            <a:r>
              <a:rPr lang="en-US" sz="2400" b="1" dirty="0" smtClean="0">
                <a:latin typeface="HP001 4 hàng" pitchFamily="34" charset="0"/>
              </a:rPr>
              <a:t>2024</a:t>
            </a:r>
            <a:endParaRPr lang="en-US" sz="2400" b="1" dirty="0">
              <a:latin typeface="HP001 4 hàng" pitchFamily="34" charset="0"/>
            </a:endParaRPr>
          </a:p>
        </p:txBody>
      </p:sp>
      <p:sp>
        <p:nvSpPr>
          <p:cNvPr id="9" name="TextBox 8"/>
          <p:cNvSpPr txBox="1"/>
          <p:nvPr/>
        </p:nvSpPr>
        <p:spPr>
          <a:xfrm>
            <a:off x="4004334" y="552490"/>
            <a:ext cx="4185311" cy="461665"/>
          </a:xfrm>
          <a:prstGeom prst="rect">
            <a:avLst/>
          </a:prstGeom>
          <a:noFill/>
        </p:spPr>
        <p:txBody>
          <a:bodyPr wrap="square" rtlCol="0">
            <a:spAutoFit/>
          </a:bodyPr>
          <a:lstStyle/>
          <a:p>
            <a:pPr algn="ctr"/>
            <a:r>
              <a:rPr lang="en-US" sz="2400" b="1" u="sng" dirty="0" err="1">
                <a:latin typeface="HP001 4 hàng" pitchFamily="34" charset="0"/>
              </a:rPr>
              <a:t>Tự</a:t>
            </a:r>
            <a:r>
              <a:rPr lang="en-US" sz="2400" b="1" u="sng" dirty="0">
                <a:latin typeface="HP001 4 hàng" pitchFamily="34" charset="0"/>
              </a:rPr>
              <a:t> </a:t>
            </a:r>
            <a:r>
              <a:rPr lang="en-US" sz="2400" b="1" u="sng" dirty="0" err="1">
                <a:latin typeface="HP001 4 hàng" pitchFamily="34" charset="0"/>
              </a:rPr>
              <a:t>nhiên</a:t>
            </a:r>
            <a:r>
              <a:rPr lang="en-US" sz="2400" b="1" u="sng" dirty="0">
                <a:latin typeface="HP001 4 hàng" pitchFamily="34" charset="0"/>
              </a:rPr>
              <a:t> </a:t>
            </a:r>
            <a:r>
              <a:rPr lang="en-US" sz="2400" b="1" u="sng" dirty="0" err="1">
                <a:latin typeface="HP001 4 hàng" pitchFamily="34" charset="0"/>
              </a:rPr>
              <a:t>và</a:t>
            </a:r>
            <a:r>
              <a:rPr lang="en-US" sz="2400" b="1" u="sng" dirty="0">
                <a:latin typeface="HP001 4 hàng" pitchFamily="34" charset="0"/>
              </a:rPr>
              <a:t> </a:t>
            </a:r>
            <a:r>
              <a:rPr lang="en-US" sz="2400" b="1" u="sng" dirty="0" err="1">
                <a:latin typeface="HP001 4 hàng" pitchFamily="34" charset="0"/>
              </a:rPr>
              <a:t>xã</a:t>
            </a:r>
            <a:r>
              <a:rPr lang="en-US" sz="2400" b="1" u="sng" dirty="0">
                <a:latin typeface="HP001 4 hàng" pitchFamily="34" charset="0"/>
              </a:rPr>
              <a:t> </a:t>
            </a:r>
            <a:r>
              <a:rPr lang="en-US" sz="2400" b="1" u="sng" dirty="0" err="1">
                <a:latin typeface="HP001 4 hàng" pitchFamily="34" charset="0"/>
              </a:rPr>
              <a:t>hội</a:t>
            </a:r>
            <a:r>
              <a:rPr lang="en-US" sz="2400" b="1" u="sng" dirty="0">
                <a:latin typeface="HP001 4 hàng" pitchFamily="34" charset="0"/>
              </a:rPr>
              <a:t>:</a:t>
            </a:r>
          </a:p>
        </p:txBody>
      </p:sp>
      <p:sp>
        <p:nvSpPr>
          <p:cNvPr id="13" name="TextBox 12"/>
          <p:cNvSpPr txBox="1"/>
          <p:nvPr/>
        </p:nvSpPr>
        <p:spPr>
          <a:xfrm>
            <a:off x="2875032" y="971275"/>
            <a:ext cx="6585316" cy="461665"/>
          </a:xfrm>
          <a:prstGeom prst="rect">
            <a:avLst/>
          </a:prstGeom>
          <a:noFill/>
        </p:spPr>
        <p:txBody>
          <a:bodyPr wrap="square" rtlCol="0">
            <a:spAutoFit/>
          </a:bodyPr>
          <a:lstStyle/>
          <a:p>
            <a:pPr algn="ctr"/>
            <a:r>
              <a:rPr lang="en-US" sz="2400" b="1" u="sng" dirty="0" err="1">
                <a:solidFill>
                  <a:srgbClr val="FF0066"/>
                </a:solidFill>
                <a:latin typeface="HP001 4 hàng" pitchFamily="34" charset="0"/>
              </a:rPr>
              <a:t>Bài</a:t>
            </a:r>
            <a:r>
              <a:rPr lang="en-US" sz="2400" b="1" u="sng" dirty="0">
                <a:solidFill>
                  <a:srgbClr val="FF0066"/>
                </a:solidFill>
                <a:latin typeface="HP001 4 hàng" pitchFamily="34" charset="0"/>
              </a:rPr>
              <a:t> 14:</a:t>
            </a:r>
            <a:r>
              <a:rPr lang="en-US" sz="2400" b="1" dirty="0">
                <a:latin typeface="HP001 4 hàng" pitchFamily="34" charset="0"/>
              </a:rPr>
              <a:t> </a:t>
            </a:r>
            <a:r>
              <a:rPr lang="en-US" sz="2400" b="1" dirty="0" err="1">
                <a:solidFill>
                  <a:srgbClr val="00B0F0"/>
                </a:solidFill>
                <a:latin typeface="HP001 4 hàng" pitchFamily="34" charset="0"/>
              </a:rPr>
              <a:t>Cơ</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thể</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em</a:t>
            </a:r>
            <a:r>
              <a:rPr lang="en-US" sz="2400" b="1" dirty="0">
                <a:solidFill>
                  <a:srgbClr val="00B0F0"/>
                </a:solidFill>
                <a:latin typeface="HP001 4 hàng" pitchFamily="34" charset="0"/>
              </a:rPr>
              <a:t> ( </a:t>
            </a:r>
            <a:r>
              <a:rPr lang="en-US" sz="2400" b="1" dirty="0" err="1">
                <a:solidFill>
                  <a:srgbClr val="00B0F0"/>
                </a:solidFill>
                <a:latin typeface="HP001 4 hàng" pitchFamily="34" charset="0"/>
              </a:rPr>
              <a:t>Tiết</a:t>
            </a:r>
            <a:r>
              <a:rPr lang="en-US" sz="2400" b="1" dirty="0">
                <a:solidFill>
                  <a:srgbClr val="00B0F0"/>
                </a:solidFill>
                <a:latin typeface="HP001 4 hàng" pitchFamily="34" charset="0"/>
              </a:rPr>
              <a:t> 1)</a:t>
            </a:r>
          </a:p>
        </p:txBody>
      </p:sp>
      <p:sp>
        <p:nvSpPr>
          <p:cNvPr id="12" name="TextBox 11">
            <a:extLst>
              <a:ext uri="{FF2B5EF4-FFF2-40B4-BE49-F238E27FC236}">
                <a16:creationId xmlns:a16="http://schemas.microsoft.com/office/drawing/2014/main" id="{5E84EEE0-3C00-44F2-B032-EC3366381320}"/>
              </a:ext>
            </a:extLst>
          </p:cNvPr>
          <p:cNvSpPr txBox="1"/>
          <p:nvPr/>
        </p:nvSpPr>
        <p:spPr>
          <a:xfrm>
            <a:off x="-526774" y="1553911"/>
            <a:ext cx="10883347" cy="584775"/>
          </a:xfrm>
          <a:prstGeom prst="rect">
            <a:avLst/>
          </a:prstGeom>
          <a:noFill/>
        </p:spPr>
        <p:txBody>
          <a:bodyPr wrap="square" rtlCol="0">
            <a:spAutoFit/>
          </a:bodyPr>
          <a:lstStyle/>
          <a:p>
            <a:pPr algn="ctr"/>
            <a:r>
              <a:rPr lang="vi-VN" sz="3200" b="1" u="sng" dirty="0">
                <a:solidFill>
                  <a:srgbClr val="FF0000"/>
                </a:solidFill>
                <a:latin typeface="HP001 4 hàng" panose="020B0603050302020204" pitchFamily="34" charset="0"/>
              </a:rPr>
              <a:t>Hoạt động 1</a:t>
            </a:r>
            <a:r>
              <a:rPr lang="vi-VN" sz="3200" b="1" dirty="0">
                <a:latin typeface="HP001 4 hàng" panose="020B0603050302020204" pitchFamily="34" charset="0"/>
              </a:rPr>
              <a:t>: Các bộ phận bên ngoài của cơ thể.</a:t>
            </a:r>
            <a:endParaRPr lang="en-US" sz="3200" b="1" dirty="0">
              <a:solidFill>
                <a:srgbClr val="00B0F0"/>
              </a:solidFill>
              <a:latin typeface="HP001 4 hàng" pitchFamily="34" charset="0"/>
            </a:endParaRPr>
          </a:p>
        </p:txBody>
      </p:sp>
      <p:pic>
        <p:nvPicPr>
          <p:cNvPr id="3" name="Picture 2">
            <a:extLst>
              <a:ext uri="{FF2B5EF4-FFF2-40B4-BE49-F238E27FC236}">
                <a16:creationId xmlns:a16="http://schemas.microsoft.com/office/drawing/2014/main" id="{824DFABE-43B4-4F89-8777-1F36ACF0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97" y="2010362"/>
            <a:ext cx="5619976" cy="4140268"/>
          </a:xfrm>
          <a:prstGeom prst="rect">
            <a:avLst/>
          </a:prstGeom>
        </p:spPr>
      </p:pic>
      <p:pic>
        <p:nvPicPr>
          <p:cNvPr id="5" name="Picture 4">
            <a:extLst>
              <a:ext uri="{FF2B5EF4-FFF2-40B4-BE49-F238E27FC236}">
                <a16:creationId xmlns:a16="http://schemas.microsoft.com/office/drawing/2014/main" id="{776565AF-296D-4276-85FD-054462EFD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396" y="2101802"/>
            <a:ext cx="5619976" cy="4140268"/>
          </a:xfrm>
          <a:prstGeom prst="rect">
            <a:avLst/>
          </a:prstGeom>
        </p:spPr>
      </p:pic>
      <p:sp>
        <p:nvSpPr>
          <p:cNvPr id="6" name="Flowchart: Terminator 5">
            <a:extLst>
              <a:ext uri="{FF2B5EF4-FFF2-40B4-BE49-F238E27FC236}">
                <a16:creationId xmlns:a16="http://schemas.microsoft.com/office/drawing/2014/main" id="{E3DE3411-DD67-4DA9-9ECA-A5BCD675D005}"/>
              </a:ext>
            </a:extLst>
          </p:cNvPr>
          <p:cNvSpPr/>
          <p:nvPr/>
        </p:nvSpPr>
        <p:spPr>
          <a:xfrm>
            <a:off x="10227364" y="1351722"/>
            <a:ext cx="2326999" cy="1236439"/>
          </a:xfrm>
          <a:prstGeom prst="flowChartTerminator">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solidFill>
                <a:srgbClr val="CC3300"/>
              </a:solidFill>
              <a:latin typeface="HP001 4 hàng" panose="020B0603050302020204" pitchFamily="34" charset="0"/>
            </a:endParaRPr>
          </a:p>
          <a:p>
            <a:pPr algn="ctr"/>
            <a:r>
              <a:rPr lang="vi-VN" sz="3200" b="1" dirty="0">
                <a:solidFill>
                  <a:srgbClr val="CC3300"/>
                </a:solidFill>
                <a:latin typeface="HP001 4 hàng" panose="020B0603050302020204" pitchFamily="34" charset="0"/>
              </a:rPr>
              <a:t>Thảo luận nhóm đôi</a:t>
            </a:r>
          </a:p>
        </p:txBody>
      </p:sp>
      <p:sp>
        <p:nvSpPr>
          <p:cNvPr id="14" name="TextBox 13">
            <a:extLst>
              <a:ext uri="{FF2B5EF4-FFF2-40B4-BE49-F238E27FC236}">
                <a16:creationId xmlns:a16="http://schemas.microsoft.com/office/drawing/2014/main" id="{42BE6D35-3E32-4716-8459-EBCF5A6CF380}"/>
              </a:ext>
            </a:extLst>
          </p:cNvPr>
          <p:cNvSpPr txBox="1"/>
          <p:nvPr/>
        </p:nvSpPr>
        <p:spPr>
          <a:xfrm>
            <a:off x="-69574" y="6140566"/>
            <a:ext cx="12453731" cy="523220"/>
          </a:xfrm>
          <a:prstGeom prst="rect">
            <a:avLst/>
          </a:prstGeom>
          <a:noFill/>
        </p:spPr>
        <p:txBody>
          <a:bodyPr wrap="square" rtlCol="0">
            <a:spAutoFit/>
          </a:bodyPr>
          <a:lstStyle/>
          <a:p>
            <a:pPr algn="ctr"/>
            <a:r>
              <a:rPr lang="vi-VN" sz="2800" b="1" dirty="0">
                <a:latin typeface="HP001 4 hàng" panose="020B0603050302020204" pitchFamily="34" charset="0"/>
              </a:rPr>
              <a:t>Hãy chỉ và nói tên các bộ phận bên ngoài của cơ thể của con trai và con gái.</a:t>
            </a:r>
            <a:endParaRPr lang="en-US" sz="2800" b="1" dirty="0">
              <a:solidFill>
                <a:srgbClr val="00B0F0"/>
              </a:solidFill>
              <a:latin typeface="HP001 4 hàng" pitchFamily="34" charset="0"/>
            </a:endParaRPr>
          </a:p>
        </p:txBody>
      </p:sp>
      <p:sp>
        <p:nvSpPr>
          <p:cNvPr id="15" name="TextBox 14">
            <a:extLst>
              <a:ext uri="{FF2B5EF4-FFF2-40B4-BE49-F238E27FC236}">
                <a16:creationId xmlns:a16="http://schemas.microsoft.com/office/drawing/2014/main" id="{0FFA0FC1-2A72-4ADE-9F2B-F459374BD3D9}"/>
              </a:ext>
            </a:extLst>
          </p:cNvPr>
          <p:cNvSpPr txBox="1"/>
          <p:nvPr/>
        </p:nvSpPr>
        <p:spPr>
          <a:xfrm>
            <a:off x="704472" y="6088316"/>
            <a:ext cx="11554843" cy="584775"/>
          </a:xfrm>
          <a:prstGeom prst="rect">
            <a:avLst/>
          </a:prstGeom>
          <a:noFill/>
        </p:spPr>
        <p:txBody>
          <a:bodyPr wrap="square" rtlCol="0">
            <a:spAutoFit/>
          </a:bodyPr>
          <a:lstStyle/>
          <a:p>
            <a:pPr algn="ctr"/>
            <a:r>
              <a:rPr lang="vi-VN" sz="3200" b="1" dirty="0">
                <a:latin typeface="HP001 4 hàng" panose="020B0603050302020204" pitchFamily="34" charset="0"/>
              </a:rPr>
              <a:t>Cơ thể con gái và con trai khác nhau ở những bộ phận nào?</a:t>
            </a:r>
            <a:endParaRPr lang="en-US" sz="3200" b="1" dirty="0">
              <a:solidFill>
                <a:srgbClr val="00B0F0"/>
              </a:solidFill>
              <a:latin typeface="HP001 4 hàng"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9" presetClass="entr" presetSubtype="0" accel="10000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45"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46"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6"/>
                                        </p:tgtEl>
                                        <p:attrNameLst>
                                          <p:attrName>ppt_w</p:attrName>
                                        </p:attrNameLst>
                                      </p:cBhvr>
                                      <p:tavLst>
                                        <p:tav tm="0">
                                          <p:val>
                                            <p:strVal val="ppt_w"/>
                                          </p:val>
                                        </p:tav>
                                        <p:tav tm="100000">
                                          <p:val>
                                            <p:fltVal val="0"/>
                                          </p:val>
                                        </p:tav>
                                      </p:tavLst>
                                    </p:anim>
                                    <p:anim calcmode="lin" valueType="num">
                                      <p:cBhvr>
                                        <p:cTn id="52" dur="500"/>
                                        <p:tgtEl>
                                          <p:spTgt spid="6"/>
                                        </p:tgtEl>
                                        <p:attrNameLst>
                                          <p:attrName>ppt_h</p:attrName>
                                        </p:attrNameLst>
                                      </p:cBhvr>
                                      <p:tavLst>
                                        <p:tav tm="0">
                                          <p:val>
                                            <p:strVal val="ppt_h"/>
                                          </p:val>
                                        </p:tav>
                                        <p:tav tm="100000">
                                          <p:val>
                                            <p:fltVal val="0"/>
                                          </p:val>
                                        </p:tav>
                                      </p:tavLst>
                                    </p:anim>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14"/>
                                        </p:tgtEl>
                                        <p:attrNameLst>
                                          <p:attrName>ppt_w</p:attrName>
                                        </p:attrNameLst>
                                      </p:cBhvr>
                                      <p:tavLst>
                                        <p:tav tm="0">
                                          <p:val>
                                            <p:strVal val="ppt_w"/>
                                          </p:val>
                                        </p:tav>
                                        <p:tav tm="100000">
                                          <p:val>
                                            <p:fltVal val="0"/>
                                          </p:val>
                                        </p:tav>
                                      </p:tavLst>
                                    </p:anim>
                                    <p:anim calcmode="lin" valueType="num">
                                      <p:cBhvr>
                                        <p:cTn id="59" dur="500"/>
                                        <p:tgtEl>
                                          <p:spTgt spid="14"/>
                                        </p:tgtEl>
                                        <p:attrNameLst>
                                          <p:attrName>ppt_h</p:attrName>
                                        </p:attrNameLst>
                                      </p:cBhvr>
                                      <p:tavLst>
                                        <p:tav tm="0">
                                          <p:val>
                                            <p:strVal val="ppt_h"/>
                                          </p:val>
                                        </p:tav>
                                        <p:tav tm="100000">
                                          <p:val>
                                            <p:fltVal val="0"/>
                                          </p:val>
                                        </p:tav>
                                      </p:tavLst>
                                    </p:anim>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39" presetClass="entr" presetSubtype="0" accel="10000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67"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68"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6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15"/>
                                        </p:tgtEl>
                                        <p:attrNameLst>
                                          <p:attrName>ppt_w</p:attrName>
                                        </p:attrNameLst>
                                      </p:cBhvr>
                                      <p:tavLst>
                                        <p:tav tm="0">
                                          <p:val>
                                            <p:strVal val="ppt_w"/>
                                          </p:val>
                                        </p:tav>
                                        <p:tav tm="100000">
                                          <p:val>
                                            <p:fltVal val="0"/>
                                          </p:val>
                                        </p:tav>
                                      </p:tavLst>
                                    </p:anim>
                                    <p:anim calcmode="lin" valueType="num">
                                      <p:cBhvr>
                                        <p:cTn id="74" dur="500"/>
                                        <p:tgtEl>
                                          <p:spTgt spid="15"/>
                                        </p:tgtEl>
                                        <p:attrNameLst>
                                          <p:attrName>ppt_h</p:attrName>
                                        </p:attrNameLst>
                                      </p:cBhvr>
                                      <p:tavLst>
                                        <p:tav tm="0">
                                          <p:val>
                                            <p:strVal val="ppt_h"/>
                                          </p:val>
                                        </p:tav>
                                        <p:tav tm="100000">
                                          <p:val>
                                            <p:fltVal val="0"/>
                                          </p:val>
                                        </p:tav>
                                      </p:tavLst>
                                    </p:anim>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P spid="6" grpId="0" animBg="1"/>
      <p:bldP spid="6" grpId="1" animBg="1"/>
      <p:bldP spid="14" grpId="0"/>
      <p:bldP spid="14" grpId="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BE75420-98C1-41FE-9401-CCB166EE194D}"/>
              </a:ext>
            </a:extLst>
          </p:cNvPr>
          <p:cNvSpPr txBox="1"/>
          <p:nvPr/>
        </p:nvSpPr>
        <p:spPr>
          <a:xfrm>
            <a:off x="-526774" y="1553911"/>
            <a:ext cx="10883347" cy="646331"/>
          </a:xfrm>
          <a:prstGeom prst="rect">
            <a:avLst/>
          </a:prstGeom>
          <a:noFill/>
        </p:spPr>
        <p:txBody>
          <a:bodyPr wrap="square" rtlCol="0">
            <a:spAutoFit/>
          </a:bodyPr>
          <a:lstStyle/>
          <a:p>
            <a:pPr algn="ctr"/>
            <a:r>
              <a:rPr lang="vi-VN" sz="3600" b="1" u="sng" dirty="0">
                <a:solidFill>
                  <a:srgbClr val="FF0000"/>
                </a:solidFill>
                <a:latin typeface="HP001 4 hàng" panose="020B0603050302020204" pitchFamily="34" charset="0"/>
              </a:rPr>
              <a:t>Hoạt động 1</a:t>
            </a:r>
            <a:r>
              <a:rPr lang="vi-VN" sz="3600" b="1" dirty="0">
                <a:latin typeface="HP001 4 hàng" panose="020B0603050302020204" pitchFamily="34" charset="0"/>
              </a:rPr>
              <a:t>: Các bộ phận bên ngoài của cơ thể.</a:t>
            </a:r>
            <a:endParaRPr lang="en-US" sz="3600" b="1" dirty="0">
              <a:solidFill>
                <a:srgbClr val="00B0F0"/>
              </a:solidFill>
              <a:latin typeface="HP001 4 hàng" pitchFamily="34" charset="0"/>
            </a:endParaRPr>
          </a:p>
        </p:txBody>
      </p:sp>
      <p:sp>
        <p:nvSpPr>
          <p:cNvPr id="2" name="Rectangle: Rounded Corners 1">
            <a:extLst>
              <a:ext uri="{FF2B5EF4-FFF2-40B4-BE49-F238E27FC236}">
                <a16:creationId xmlns:a16="http://schemas.microsoft.com/office/drawing/2014/main" id="{2E07A048-B0E4-4E1F-A73C-E6B92E8CE570}"/>
              </a:ext>
            </a:extLst>
          </p:cNvPr>
          <p:cNvSpPr/>
          <p:nvPr/>
        </p:nvSpPr>
        <p:spPr>
          <a:xfrm>
            <a:off x="99391" y="2211939"/>
            <a:ext cx="12384157" cy="4473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4000" b="1" u="sng"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a:p>
            <a:pPr algn="just">
              <a:lnSpc>
                <a:spcPct val="150000"/>
              </a:lnSpc>
            </a:pPr>
            <a:r>
              <a:rPr lang="vi-VN" sz="4000" b="1" u="sng" dirty="0">
                <a:solidFill>
                  <a:srgbClr val="FF0000"/>
                </a:solidFill>
                <a:latin typeface="HP001 4 hàng" panose="020B0603050302020204" pitchFamily="34" charset="0"/>
                <a:ea typeface="AvantGarde" panose="00000400000000000000" pitchFamily="2" charset="0"/>
                <a:cs typeface="AvantGarde" panose="00000400000000000000" pitchFamily="2" charset="0"/>
              </a:rPr>
              <a:t>Kết luận</a:t>
            </a:r>
            <a:r>
              <a:rPr lang="vi-VN" sz="4000" b="1" dirty="0">
                <a:solidFill>
                  <a:srgbClr val="FF0000"/>
                </a:solidFill>
                <a:latin typeface="HP001 4 hàng" panose="020B0603050302020204" pitchFamily="34" charset="0"/>
                <a:ea typeface="AvantGarde" panose="00000400000000000000" pitchFamily="2" charset="0"/>
                <a:cs typeface="AvantGarde" panose="00000400000000000000" pitchFamily="2" charset="0"/>
              </a:rPr>
              <a:t>: </a:t>
            </a:r>
            <a:r>
              <a:rPr lang="vi-VN" sz="4000" b="1" dirty="0">
                <a:solidFill>
                  <a:srgbClr val="0000FF"/>
                </a:solidFill>
                <a:effectLst/>
                <a:latin typeface="HP001 4 hàng" panose="020B0603050302020204" pitchFamily="34" charset="0"/>
                <a:ea typeface="AvantGarde" panose="00000400000000000000" pitchFamily="2" charset="0"/>
                <a:cs typeface="AvantGarde" panose="00000400000000000000" pitchFamily="2" charset="0"/>
              </a:rPr>
              <a:t>Hầu hết các bộ phận của cơ thể con trai và con gái là giống nhau. Chỉ có bộ phận sinh dục của cơ thể mỗi người giúp phân biệt con trai và con gái. Ở con trai có dương vật và bìu. Ở con gái có âm hộ.</a:t>
            </a:r>
          </a:p>
          <a:p>
            <a:pPr algn="just"/>
            <a:endParaRPr lang="vi-VN" sz="4000" b="1" dirty="0">
              <a:solidFill>
                <a:srgbClr val="FF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p:cNvSpPr txBox="1"/>
          <p:nvPr/>
        </p:nvSpPr>
        <p:spPr>
          <a:xfrm>
            <a:off x="537882" y="172123"/>
            <a:ext cx="11274014" cy="461665"/>
          </a:xfrm>
          <a:prstGeom prst="rect">
            <a:avLst/>
          </a:prstGeom>
          <a:noFill/>
        </p:spPr>
        <p:txBody>
          <a:bodyPr wrap="square" rtlCol="0">
            <a:spAutoFit/>
          </a:bodyPr>
          <a:lstStyle/>
          <a:p>
            <a:pPr algn="ctr"/>
            <a:r>
              <a:rPr lang="en-US" sz="2400" b="1" dirty="0" err="1">
                <a:latin typeface="HP001 4 hàng" pitchFamily="34" charset="0"/>
              </a:rPr>
              <a:t>Thứ</a:t>
            </a:r>
            <a:r>
              <a:rPr lang="en-US" sz="2400" b="1" dirty="0">
                <a:latin typeface="HP001 4 hàng" pitchFamily="34" charset="0"/>
              </a:rPr>
              <a:t> </a:t>
            </a:r>
            <a:r>
              <a:rPr lang="en-US" sz="2400" b="1" dirty="0" err="1" smtClean="0">
                <a:latin typeface="HP001 4 hàng" pitchFamily="34" charset="0"/>
              </a:rPr>
              <a:t>hai</a:t>
            </a:r>
            <a:r>
              <a:rPr lang="en-US" sz="2400" b="1" dirty="0" smtClean="0">
                <a:latin typeface="HP001 4 hàng" pitchFamily="34" charset="0"/>
              </a:rPr>
              <a:t> </a:t>
            </a:r>
            <a:r>
              <a:rPr lang="en-US" sz="2400" b="1" dirty="0" err="1">
                <a:latin typeface="HP001 4 hàng" pitchFamily="34" charset="0"/>
              </a:rPr>
              <a:t>ngày</a:t>
            </a:r>
            <a:r>
              <a:rPr lang="en-US" sz="2400" b="1" dirty="0">
                <a:latin typeface="HP001 4 hàng" pitchFamily="34" charset="0"/>
              </a:rPr>
              <a:t> </a:t>
            </a:r>
            <a:r>
              <a:rPr lang="en-US" sz="2400" b="1" dirty="0" smtClean="0">
                <a:latin typeface="HP001 4 hàng" pitchFamily="34" charset="0"/>
              </a:rPr>
              <a:t>25 </a:t>
            </a:r>
            <a:r>
              <a:rPr lang="en-US" sz="2400" b="1" dirty="0" err="1">
                <a:latin typeface="HP001 4 hàng" pitchFamily="34" charset="0"/>
              </a:rPr>
              <a:t>tháng</a:t>
            </a:r>
            <a:r>
              <a:rPr lang="en-US" sz="2400" b="1" dirty="0">
                <a:latin typeface="HP001 4 hàng" pitchFamily="34" charset="0"/>
              </a:rPr>
              <a:t> </a:t>
            </a:r>
            <a:r>
              <a:rPr lang="en-US" sz="2400" b="1" dirty="0" smtClean="0">
                <a:latin typeface="HP001 4 hàng" pitchFamily="34" charset="0"/>
              </a:rPr>
              <a:t>03 </a:t>
            </a:r>
            <a:r>
              <a:rPr lang="en-US" sz="2400" b="1" dirty="0" err="1">
                <a:latin typeface="HP001 4 hàng" pitchFamily="34" charset="0"/>
              </a:rPr>
              <a:t>năm</a:t>
            </a:r>
            <a:r>
              <a:rPr lang="en-US" sz="2400" b="1" dirty="0">
                <a:latin typeface="HP001 4 hàng" pitchFamily="34" charset="0"/>
              </a:rPr>
              <a:t> </a:t>
            </a:r>
            <a:r>
              <a:rPr lang="en-US" sz="2400" b="1" dirty="0" smtClean="0">
                <a:latin typeface="HP001 4 hàng" pitchFamily="34" charset="0"/>
              </a:rPr>
              <a:t>2024</a:t>
            </a:r>
            <a:endParaRPr lang="en-US" sz="2400" b="1" dirty="0">
              <a:latin typeface="HP001 4 hàng" pitchFamily="34" charset="0"/>
            </a:endParaRPr>
          </a:p>
        </p:txBody>
      </p:sp>
      <p:sp>
        <p:nvSpPr>
          <p:cNvPr id="11" name="TextBox 10"/>
          <p:cNvSpPr txBox="1"/>
          <p:nvPr/>
        </p:nvSpPr>
        <p:spPr>
          <a:xfrm>
            <a:off x="4004334" y="552490"/>
            <a:ext cx="4185311" cy="461665"/>
          </a:xfrm>
          <a:prstGeom prst="rect">
            <a:avLst/>
          </a:prstGeom>
          <a:noFill/>
        </p:spPr>
        <p:txBody>
          <a:bodyPr wrap="square" rtlCol="0">
            <a:spAutoFit/>
          </a:bodyPr>
          <a:lstStyle/>
          <a:p>
            <a:pPr algn="ctr"/>
            <a:r>
              <a:rPr lang="en-US" sz="2400" b="1" u="sng" dirty="0" err="1">
                <a:latin typeface="HP001 4 hàng" pitchFamily="34" charset="0"/>
              </a:rPr>
              <a:t>Tự</a:t>
            </a:r>
            <a:r>
              <a:rPr lang="en-US" sz="2400" b="1" u="sng" dirty="0">
                <a:latin typeface="HP001 4 hàng" pitchFamily="34" charset="0"/>
              </a:rPr>
              <a:t> </a:t>
            </a:r>
            <a:r>
              <a:rPr lang="en-US" sz="2400" b="1" u="sng" dirty="0" err="1">
                <a:latin typeface="HP001 4 hàng" pitchFamily="34" charset="0"/>
              </a:rPr>
              <a:t>nhiên</a:t>
            </a:r>
            <a:r>
              <a:rPr lang="en-US" sz="2400" b="1" u="sng" dirty="0">
                <a:latin typeface="HP001 4 hàng" pitchFamily="34" charset="0"/>
              </a:rPr>
              <a:t> </a:t>
            </a:r>
            <a:r>
              <a:rPr lang="en-US" sz="2400" b="1" u="sng" dirty="0" err="1">
                <a:latin typeface="HP001 4 hàng" pitchFamily="34" charset="0"/>
              </a:rPr>
              <a:t>và</a:t>
            </a:r>
            <a:r>
              <a:rPr lang="en-US" sz="2400" b="1" u="sng" dirty="0">
                <a:latin typeface="HP001 4 hàng" pitchFamily="34" charset="0"/>
              </a:rPr>
              <a:t> </a:t>
            </a:r>
            <a:r>
              <a:rPr lang="en-US" sz="2400" b="1" u="sng" dirty="0" err="1">
                <a:latin typeface="HP001 4 hàng" pitchFamily="34" charset="0"/>
              </a:rPr>
              <a:t>xã</a:t>
            </a:r>
            <a:r>
              <a:rPr lang="en-US" sz="2400" b="1" u="sng" dirty="0">
                <a:latin typeface="HP001 4 hàng" pitchFamily="34" charset="0"/>
              </a:rPr>
              <a:t> </a:t>
            </a:r>
            <a:r>
              <a:rPr lang="en-US" sz="2400" b="1" u="sng" dirty="0" err="1">
                <a:latin typeface="HP001 4 hàng" pitchFamily="34" charset="0"/>
              </a:rPr>
              <a:t>hội</a:t>
            </a:r>
            <a:r>
              <a:rPr lang="en-US" sz="2400" b="1" u="sng" dirty="0">
                <a:latin typeface="HP001 4 hàng" pitchFamily="34" charset="0"/>
              </a:rPr>
              <a:t>:</a:t>
            </a:r>
          </a:p>
        </p:txBody>
      </p:sp>
      <p:sp>
        <p:nvSpPr>
          <p:cNvPr id="12" name="TextBox 11"/>
          <p:cNvSpPr txBox="1"/>
          <p:nvPr/>
        </p:nvSpPr>
        <p:spPr>
          <a:xfrm>
            <a:off x="2875032" y="971275"/>
            <a:ext cx="6585316" cy="461665"/>
          </a:xfrm>
          <a:prstGeom prst="rect">
            <a:avLst/>
          </a:prstGeom>
          <a:noFill/>
        </p:spPr>
        <p:txBody>
          <a:bodyPr wrap="square" rtlCol="0">
            <a:spAutoFit/>
          </a:bodyPr>
          <a:lstStyle/>
          <a:p>
            <a:pPr algn="ctr"/>
            <a:r>
              <a:rPr lang="en-US" sz="2400" b="1" u="sng" dirty="0" err="1">
                <a:solidFill>
                  <a:srgbClr val="FF0066"/>
                </a:solidFill>
                <a:latin typeface="HP001 4 hàng" pitchFamily="34" charset="0"/>
              </a:rPr>
              <a:t>Bài</a:t>
            </a:r>
            <a:r>
              <a:rPr lang="en-US" sz="2400" b="1" u="sng" dirty="0">
                <a:solidFill>
                  <a:srgbClr val="FF0066"/>
                </a:solidFill>
                <a:latin typeface="HP001 4 hàng" pitchFamily="34" charset="0"/>
              </a:rPr>
              <a:t> 14:</a:t>
            </a:r>
            <a:r>
              <a:rPr lang="en-US" sz="2400" b="1" dirty="0">
                <a:latin typeface="HP001 4 hàng" pitchFamily="34" charset="0"/>
              </a:rPr>
              <a:t> </a:t>
            </a:r>
            <a:r>
              <a:rPr lang="en-US" sz="2400" b="1" dirty="0" err="1">
                <a:solidFill>
                  <a:srgbClr val="00B0F0"/>
                </a:solidFill>
                <a:latin typeface="HP001 4 hàng" pitchFamily="34" charset="0"/>
              </a:rPr>
              <a:t>Cơ</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thể</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em</a:t>
            </a:r>
            <a:r>
              <a:rPr lang="en-US" sz="2400" b="1" dirty="0">
                <a:solidFill>
                  <a:srgbClr val="00B0F0"/>
                </a:solidFill>
                <a:latin typeface="HP001 4 hàng" pitchFamily="34" charset="0"/>
              </a:rPr>
              <a:t> ( </a:t>
            </a:r>
            <a:r>
              <a:rPr lang="en-US" sz="2400" b="1" dirty="0" err="1">
                <a:solidFill>
                  <a:srgbClr val="00B0F0"/>
                </a:solidFill>
                <a:latin typeface="HP001 4 hàng" pitchFamily="34" charset="0"/>
              </a:rPr>
              <a:t>Tiết</a:t>
            </a:r>
            <a:r>
              <a:rPr lang="en-US" sz="2400" b="1" dirty="0">
                <a:solidFill>
                  <a:srgbClr val="00B0F0"/>
                </a:solidFill>
                <a:latin typeface="HP001 4 hàng" pitchFamily="34" charset="0"/>
              </a:rPr>
              <a:t> 1)</a:t>
            </a:r>
          </a:p>
        </p:txBody>
      </p:sp>
    </p:spTree>
    <p:extLst>
      <p:ext uri="{BB962C8B-B14F-4D97-AF65-F5344CB8AC3E}">
        <p14:creationId xmlns:p14="http://schemas.microsoft.com/office/powerpoint/2010/main" val="127917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84EEE0-3C00-44F2-B032-EC3366381320}"/>
              </a:ext>
            </a:extLst>
          </p:cNvPr>
          <p:cNvSpPr txBox="1"/>
          <p:nvPr/>
        </p:nvSpPr>
        <p:spPr>
          <a:xfrm>
            <a:off x="228600" y="1525491"/>
            <a:ext cx="6907696" cy="646331"/>
          </a:xfrm>
          <a:prstGeom prst="rect">
            <a:avLst/>
          </a:prstGeom>
          <a:noFill/>
        </p:spPr>
        <p:txBody>
          <a:bodyPr wrap="square" rtlCol="0">
            <a:spAutoFit/>
          </a:bodyPr>
          <a:lstStyle/>
          <a:p>
            <a:pPr algn="ctr"/>
            <a:r>
              <a:rPr lang="vi-VN" sz="3600" b="1" dirty="0">
                <a:latin typeface="HP001 4 hàng" panose="020B0603050302020204" pitchFamily="34" charset="0"/>
              </a:rPr>
              <a:t>Những vùng riêng tư của cơ thể.</a:t>
            </a:r>
            <a:endParaRPr lang="en-US" sz="3600" b="1" dirty="0">
              <a:solidFill>
                <a:srgbClr val="00B0F0"/>
              </a:solidFill>
              <a:latin typeface="HP001 4 hàng" pitchFamily="34" charset="0"/>
            </a:endParaRPr>
          </a:p>
        </p:txBody>
      </p:sp>
      <p:pic>
        <p:nvPicPr>
          <p:cNvPr id="3" name="Picture 2">
            <a:extLst>
              <a:ext uri="{FF2B5EF4-FFF2-40B4-BE49-F238E27FC236}">
                <a16:creationId xmlns:a16="http://schemas.microsoft.com/office/drawing/2014/main" id="{824DFABE-43B4-4F89-8777-1F36ACF0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60" y="2310807"/>
            <a:ext cx="5619976" cy="4140268"/>
          </a:xfrm>
          <a:prstGeom prst="rect">
            <a:avLst/>
          </a:prstGeom>
        </p:spPr>
      </p:pic>
      <p:pic>
        <p:nvPicPr>
          <p:cNvPr id="5" name="Picture 4">
            <a:extLst>
              <a:ext uri="{FF2B5EF4-FFF2-40B4-BE49-F238E27FC236}">
                <a16:creationId xmlns:a16="http://schemas.microsoft.com/office/drawing/2014/main" id="{776565AF-296D-4276-85FD-054462EFD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339" y="2310807"/>
            <a:ext cx="5619976" cy="4140268"/>
          </a:xfrm>
          <a:prstGeom prst="rect">
            <a:avLst/>
          </a:prstGeom>
        </p:spPr>
      </p:pic>
      <p:sp>
        <p:nvSpPr>
          <p:cNvPr id="10" name="TextBox 9"/>
          <p:cNvSpPr txBox="1"/>
          <p:nvPr/>
        </p:nvSpPr>
        <p:spPr>
          <a:xfrm>
            <a:off x="537882" y="172123"/>
            <a:ext cx="11274014" cy="461665"/>
          </a:xfrm>
          <a:prstGeom prst="rect">
            <a:avLst/>
          </a:prstGeom>
          <a:noFill/>
        </p:spPr>
        <p:txBody>
          <a:bodyPr wrap="square" rtlCol="0">
            <a:spAutoFit/>
          </a:bodyPr>
          <a:lstStyle/>
          <a:p>
            <a:pPr algn="ctr"/>
            <a:r>
              <a:rPr lang="en-US" sz="2400" b="1" dirty="0" err="1">
                <a:latin typeface="HP001 4 hàng" pitchFamily="34" charset="0"/>
              </a:rPr>
              <a:t>Thứ</a:t>
            </a:r>
            <a:r>
              <a:rPr lang="en-US" sz="2400" b="1" dirty="0">
                <a:latin typeface="HP001 4 hàng" pitchFamily="34" charset="0"/>
              </a:rPr>
              <a:t> </a:t>
            </a:r>
            <a:r>
              <a:rPr lang="en-US" sz="2400" b="1" dirty="0" err="1" smtClean="0">
                <a:latin typeface="HP001 4 hàng" pitchFamily="34" charset="0"/>
              </a:rPr>
              <a:t>hai</a:t>
            </a:r>
            <a:r>
              <a:rPr lang="en-US" sz="2400" b="1" dirty="0" smtClean="0">
                <a:latin typeface="HP001 4 hàng" pitchFamily="34" charset="0"/>
              </a:rPr>
              <a:t> </a:t>
            </a:r>
            <a:r>
              <a:rPr lang="en-US" sz="2400" b="1" dirty="0" err="1">
                <a:latin typeface="HP001 4 hàng" pitchFamily="34" charset="0"/>
              </a:rPr>
              <a:t>ngày</a:t>
            </a:r>
            <a:r>
              <a:rPr lang="en-US" sz="2400" b="1" dirty="0">
                <a:latin typeface="HP001 4 hàng" pitchFamily="34" charset="0"/>
              </a:rPr>
              <a:t> </a:t>
            </a:r>
            <a:r>
              <a:rPr lang="en-US" sz="2400" b="1" dirty="0" smtClean="0">
                <a:latin typeface="HP001 4 hàng" pitchFamily="34" charset="0"/>
              </a:rPr>
              <a:t>25 </a:t>
            </a:r>
            <a:r>
              <a:rPr lang="en-US" sz="2400" b="1" dirty="0" err="1">
                <a:latin typeface="HP001 4 hàng" pitchFamily="34" charset="0"/>
              </a:rPr>
              <a:t>tháng</a:t>
            </a:r>
            <a:r>
              <a:rPr lang="en-US" sz="2400" b="1" dirty="0">
                <a:latin typeface="HP001 4 hàng" pitchFamily="34" charset="0"/>
              </a:rPr>
              <a:t> </a:t>
            </a:r>
            <a:r>
              <a:rPr lang="en-US" sz="2400" b="1" dirty="0" smtClean="0">
                <a:latin typeface="HP001 4 hàng" pitchFamily="34" charset="0"/>
              </a:rPr>
              <a:t>03 </a:t>
            </a:r>
            <a:r>
              <a:rPr lang="en-US" sz="2400" b="1" dirty="0" err="1">
                <a:latin typeface="HP001 4 hàng" pitchFamily="34" charset="0"/>
              </a:rPr>
              <a:t>năm</a:t>
            </a:r>
            <a:r>
              <a:rPr lang="en-US" sz="2400" b="1" dirty="0">
                <a:latin typeface="HP001 4 hàng" pitchFamily="34" charset="0"/>
              </a:rPr>
              <a:t> </a:t>
            </a:r>
            <a:r>
              <a:rPr lang="en-US" sz="2400" b="1" dirty="0" smtClean="0">
                <a:latin typeface="HP001 4 hàng" pitchFamily="34" charset="0"/>
              </a:rPr>
              <a:t>2024</a:t>
            </a:r>
            <a:endParaRPr lang="en-US" sz="2400" b="1" dirty="0">
              <a:latin typeface="HP001 4 hàng" pitchFamily="34" charset="0"/>
            </a:endParaRPr>
          </a:p>
        </p:txBody>
      </p:sp>
      <p:sp>
        <p:nvSpPr>
          <p:cNvPr id="11" name="TextBox 10"/>
          <p:cNvSpPr txBox="1"/>
          <p:nvPr/>
        </p:nvSpPr>
        <p:spPr>
          <a:xfrm>
            <a:off x="4004334" y="552490"/>
            <a:ext cx="4185311" cy="461665"/>
          </a:xfrm>
          <a:prstGeom prst="rect">
            <a:avLst/>
          </a:prstGeom>
          <a:noFill/>
        </p:spPr>
        <p:txBody>
          <a:bodyPr wrap="square" rtlCol="0">
            <a:spAutoFit/>
          </a:bodyPr>
          <a:lstStyle/>
          <a:p>
            <a:pPr algn="ctr"/>
            <a:r>
              <a:rPr lang="en-US" sz="2400" b="1" u="sng" dirty="0" err="1">
                <a:latin typeface="HP001 4 hàng" pitchFamily="34" charset="0"/>
              </a:rPr>
              <a:t>Tự</a:t>
            </a:r>
            <a:r>
              <a:rPr lang="en-US" sz="2400" b="1" u="sng" dirty="0">
                <a:latin typeface="HP001 4 hàng" pitchFamily="34" charset="0"/>
              </a:rPr>
              <a:t> </a:t>
            </a:r>
            <a:r>
              <a:rPr lang="en-US" sz="2400" b="1" u="sng" dirty="0" err="1">
                <a:latin typeface="HP001 4 hàng" pitchFamily="34" charset="0"/>
              </a:rPr>
              <a:t>nhiên</a:t>
            </a:r>
            <a:r>
              <a:rPr lang="en-US" sz="2400" b="1" u="sng" dirty="0">
                <a:latin typeface="HP001 4 hàng" pitchFamily="34" charset="0"/>
              </a:rPr>
              <a:t> </a:t>
            </a:r>
            <a:r>
              <a:rPr lang="en-US" sz="2400" b="1" u="sng" dirty="0" err="1">
                <a:latin typeface="HP001 4 hàng" pitchFamily="34" charset="0"/>
              </a:rPr>
              <a:t>và</a:t>
            </a:r>
            <a:r>
              <a:rPr lang="en-US" sz="2400" b="1" u="sng" dirty="0">
                <a:latin typeface="HP001 4 hàng" pitchFamily="34" charset="0"/>
              </a:rPr>
              <a:t> </a:t>
            </a:r>
            <a:r>
              <a:rPr lang="en-US" sz="2400" b="1" u="sng" dirty="0" err="1">
                <a:latin typeface="HP001 4 hàng" pitchFamily="34" charset="0"/>
              </a:rPr>
              <a:t>xã</a:t>
            </a:r>
            <a:r>
              <a:rPr lang="en-US" sz="2400" b="1" u="sng" dirty="0">
                <a:latin typeface="HP001 4 hàng" pitchFamily="34" charset="0"/>
              </a:rPr>
              <a:t> </a:t>
            </a:r>
            <a:r>
              <a:rPr lang="en-US" sz="2400" b="1" u="sng" dirty="0" err="1">
                <a:latin typeface="HP001 4 hàng" pitchFamily="34" charset="0"/>
              </a:rPr>
              <a:t>hội</a:t>
            </a:r>
            <a:r>
              <a:rPr lang="en-US" sz="2400" b="1" u="sng" dirty="0">
                <a:latin typeface="HP001 4 hàng" pitchFamily="34" charset="0"/>
              </a:rPr>
              <a:t>:</a:t>
            </a:r>
          </a:p>
        </p:txBody>
      </p:sp>
      <p:sp>
        <p:nvSpPr>
          <p:cNvPr id="14" name="TextBox 13"/>
          <p:cNvSpPr txBox="1"/>
          <p:nvPr/>
        </p:nvSpPr>
        <p:spPr>
          <a:xfrm>
            <a:off x="2875032" y="971275"/>
            <a:ext cx="6585316" cy="461665"/>
          </a:xfrm>
          <a:prstGeom prst="rect">
            <a:avLst/>
          </a:prstGeom>
          <a:noFill/>
        </p:spPr>
        <p:txBody>
          <a:bodyPr wrap="square" rtlCol="0">
            <a:spAutoFit/>
          </a:bodyPr>
          <a:lstStyle/>
          <a:p>
            <a:pPr algn="ctr"/>
            <a:r>
              <a:rPr lang="en-US" sz="2400" b="1" u="sng" dirty="0" err="1">
                <a:solidFill>
                  <a:srgbClr val="FF0066"/>
                </a:solidFill>
                <a:latin typeface="HP001 4 hàng" pitchFamily="34" charset="0"/>
              </a:rPr>
              <a:t>Bài</a:t>
            </a:r>
            <a:r>
              <a:rPr lang="en-US" sz="2400" b="1" u="sng" dirty="0">
                <a:solidFill>
                  <a:srgbClr val="FF0066"/>
                </a:solidFill>
                <a:latin typeface="HP001 4 hàng" pitchFamily="34" charset="0"/>
              </a:rPr>
              <a:t> 14:</a:t>
            </a:r>
            <a:r>
              <a:rPr lang="en-US" sz="2400" b="1" dirty="0">
                <a:latin typeface="HP001 4 hàng" pitchFamily="34" charset="0"/>
              </a:rPr>
              <a:t> </a:t>
            </a:r>
            <a:r>
              <a:rPr lang="en-US" sz="2400" b="1" dirty="0" err="1">
                <a:solidFill>
                  <a:srgbClr val="00B0F0"/>
                </a:solidFill>
                <a:latin typeface="HP001 4 hàng" pitchFamily="34" charset="0"/>
              </a:rPr>
              <a:t>Cơ</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thể</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em</a:t>
            </a:r>
            <a:r>
              <a:rPr lang="en-US" sz="2400" b="1" dirty="0">
                <a:solidFill>
                  <a:srgbClr val="00B0F0"/>
                </a:solidFill>
                <a:latin typeface="HP001 4 hàng" pitchFamily="34" charset="0"/>
              </a:rPr>
              <a:t> ( </a:t>
            </a:r>
            <a:r>
              <a:rPr lang="en-US" sz="2400" b="1" dirty="0" err="1">
                <a:solidFill>
                  <a:srgbClr val="00B0F0"/>
                </a:solidFill>
                <a:latin typeface="HP001 4 hàng" pitchFamily="34" charset="0"/>
              </a:rPr>
              <a:t>Tiết</a:t>
            </a:r>
            <a:r>
              <a:rPr lang="en-US" sz="2400" b="1" dirty="0">
                <a:solidFill>
                  <a:srgbClr val="00B0F0"/>
                </a:solidFill>
                <a:latin typeface="HP001 4 hàng" pitchFamily="34" charset="0"/>
              </a:rPr>
              <a:t> 1)</a:t>
            </a:r>
          </a:p>
        </p:txBody>
      </p:sp>
    </p:spTree>
    <p:extLst>
      <p:ext uri="{BB962C8B-B14F-4D97-AF65-F5344CB8AC3E}">
        <p14:creationId xmlns:p14="http://schemas.microsoft.com/office/powerpoint/2010/main" val="398404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9" presetClass="entr" presetSubtype="0" accel="10000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84EEE0-3C00-44F2-B032-EC3366381320}"/>
              </a:ext>
            </a:extLst>
          </p:cNvPr>
          <p:cNvSpPr txBox="1"/>
          <p:nvPr/>
        </p:nvSpPr>
        <p:spPr>
          <a:xfrm>
            <a:off x="228600" y="1525491"/>
            <a:ext cx="6907696" cy="646331"/>
          </a:xfrm>
          <a:prstGeom prst="rect">
            <a:avLst/>
          </a:prstGeom>
          <a:noFill/>
        </p:spPr>
        <p:txBody>
          <a:bodyPr wrap="square" rtlCol="0">
            <a:spAutoFit/>
          </a:bodyPr>
          <a:lstStyle/>
          <a:p>
            <a:pPr algn="ctr"/>
            <a:r>
              <a:rPr lang="vi-VN" sz="3600" b="1" dirty="0">
                <a:latin typeface="HP001 4 hàng" panose="020B0603050302020204" pitchFamily="34" charset="0"/>
              </a:rPr>
              <a:t>Những vùng riêng tư của cơ thể.</a:t>
            </a:r>
            <a:endParaRPr lang="en-US" sz="3600" b="1" dirty="0">
              <a:solidFill>
                <a:srgbClr val="00B0F0"/>
              </a:solidFill>
              <a:latin typeface="HP001 4 hàng" pitchFamily="34" charset="0"/>
            </a:endParaRPr>
          </a:p>
        </p:txBody>
      </p:sp>
      <p:pic>
        <p:nvPicPr>
          <p:cNvPr id="3" name="Picture 2">
            <a:extLst>
              <a:ext uri="{FF2B5EF4-FFF2-40B4-BE49-F238E27FC236}">
                <a16:creationId xmlns:a16="http://schemas.microsoft.com/office/drawing/2014/main" id="{824DFABE-43B4-4F89-8777-1F36ACF04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60" y="2310807"/>
            <a:ext cx="5619976" cy="4140268"/>
          </a:xfrm>
          <a:prstGeom prst="rect">
            <a:avLst/>
          </a:prstGeom>
        </p:spPr>
      </p:pic>
      <p:pic>
        <p:nvPicPr>
          <p:cNvPr id="5" name="Picture 4">
            <a:extLst>
              <a:ext uri="{FF2B5EF4-FFF2-40B4-BE49-F238E27FC236}">
                <a16:creationId xmlns:a16="http://schemas.microsoft.com/office/drawing/2014/main" id="{776565AF-296D-4276-85FD-054462EFD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9339" y="2310807"/>
            <a:ext cx="5619976" cy="4140268"/>
          </a:xfrm>
          <a:prstGeom prst="rect">
            <a:avLst/>
          </a:prstGeom>
        </p:spPr>
      </p:pic>
      <p:pic>
        <p:nvPicPr>
          <p:cNvPr id="2" name="TNXH-1-Trang95">
            <a:hlinkClick r:id="" action="ppaction://media"/>
            <a:extLst>
              <a:ext uri="{FF2B5EF4-FFF2-40B4-BE49-F238E27FC236}">
                <a16:creationId xmlns:a16="http://schemas.microsoft.com/office/drawing/2014/main" id="{C05C21CB-7929-4DB9-865F-738F0A9334E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1426787"/>
            <a:ext cx="12280900" cy="5284749"/>
          </a:xfrm>
          <a:prstGeom prst="rect">
            <a:avLst/>
          </a:prstGeom>
        </p:spPr>
      </p:pic>
      <p:sp>
        <p:nvSpPr>
          <p:cNvPr id="10" name="TextBox 9"/>
          <p:cNvSpPr txBox="1"/>
          <p:nvPr/>
        </p:nvSpPr>
        <p:spPr>
          <a:xfrm>
            <a:off x="537882" y="80682"/>
            <a:ext cx="11274014" cy="461665"/>
          </a:xfrm>
          <a:prstGeom prst="rect">
            <a:avLst/>
          </a:prstGeom>
          <a:noFill/>
        </p:spPr>
        <p:txBody>
          <a:bodyPr wrap="square" rtlCol="0">
            <a:spAutoFit/>
          </a:bodyPr>
          <a:lstStyle/>
          <a:p>
            <a:pPr algn="ctr"/>
            <a:r>
              <a:rPr lang="en-US" sz="2400" b="1" dirty="0" err="1">
                <a:latin typeface="HP001 4 hàng" pitchFamily="34" charset="0"/>
              </a:rPr>
              <a:t>Thứ</a:t>
            </a:r>
            <a:r>
              <a:rPr lang="en-US" sz="2400" b="1" dirty="0">
                <a:latin typeface="HP001 4 hàng" pitchFamily="34" charset="0"/>
              </a:rPr>
              <a:t> </a:t>
            </a:r>
            <a:r>
              <a:rPr lang="en-US" sz="2400" b="1" dirty="0" err="1" smtClean="0">
                <a:latin typeface="HP001 4 hàng" pitchFamily="34" charset="0"/>
              </a:rPr>
              <a:t>hai</a:t>
            </a:r>
            <a:r>
              <a:rPr lang="en-US" sz="2400" b="1" dirty="0" smtClean="0">
                <a:latin typeface="HP001 4 hàng" pitchFamily="34" charset="0"/>
              </a:rPr>
              <a:t> </a:t>
            </a:r>
            <a:r>
              <a:rPr lang="en-US" sz="2400" b="1" dirty="0" err="1">
                <a:latin typeface="HP001 4 hàng" pitchFamily="34" charset="0"/>
              </a:rPr>
              <a:t>ngày</a:t>
            </a:r>
            <a:r>
              <a:rPr lang="en-US" sz="2400" b="1" dirty="0">
                <a:latin typeface="HP001 4 hàng" pitchFamily="34" charset="0"/>
              </a:rPr>
              <a:t> </a:t>
            </a:r>
            <a:r>
              <a:rPr lang="en-US" sz="2400" b="1" dirty="0" smtClean="0">
                <a:latin typeface="HP001 4 hàng" pitchFamily="34" charset="0"/>
              </a:rPr>
              <a:t>25 </a:t>
            </a:r>
            <a:r>
              <a:rPr lang="en-US" sz="2400" b="1" dirty="0" err="1">
                <a:latin typeface="HP001 4 hàng" pitchFamily="34" charset="0"/>
              </a:rPr>
              <a:t>tháng</a:t>
            </a:r>
            <a:r>
              <a:rPr lang="en-US" sz="2400" b="1" dirty="0">
                <a:latin typeface="HP001 4 hàng" pitchFamily="34" charset="0"/>
              </a:rPr>
              <a:t> </a:t>
            </a:r>
            <a:r>
              <a:rPr lang="en-US" sz="2400" b="1" dirty="0" smtClean="0">
                <a:latin typeface="HP001 4 hàng" pitchFamily="34" charset="0"/>
              </a:rPr>
              <a:t>03 </a:t>
            </a:r>
            <a:r>
              <a:rPr lang="en-US" sz="2400" b="1" dirty="0" err="1">
                <a:latin typeface="HP001 4 hàng" pitchFamily="34" charset="0"/>
              </a:rPr>
              <a:t>năm</a:t>
            </a:r>
            <a:r>
              <a:rPr lang="en-US" sz="2400" b="1" dirty="0">
                <a:latin typeface="HP001 4 hàng" pitchFamily="34" charset="0"/>
              </a:rPr>
              <a:t> </a:t>
            </a:r>
            <a:r>
              <a:rPr lang="en-US" sz="2400" b="1" dirty="0" smtClean="0">
                <a:latin typeface="HP001 4 hàng" pitchFamily="34" charset="0"/>
              </a:rPr>
              <a:t>2024</a:t>
            </a:r>
            <a:endParaRPr lang="en-US" sz="2400" b="1" dirty="0">
              <a:latin typeface="HP001 4 hàng" pitchFamily="34" charset="0"/>
            </a:endParaRPr>
          </a:p>
        </p:txBody>
      </p:sp>
      <p:sp>
        <p:nvSpPr>
          <p:cNvPr id="11" name="TextBox 10"/>
          <p:cNvSpPr txBox="1"/>
          <p:nvPr/>
        </p:nvSpPr>
        <p:spPr>
          <a:xfrm>
            <a:off x="4004334" y="461049"/>
            <a:ext cx="4185311" cy="461665"/>
          </a:xfrm>
          <a:prstGeom prst="rect">
            <a:avLst/>
          </a:prstGeom>
          <a:noFill/>
        </p:spPr>
        <p:txBody>
          <a:bodyPr wrap="square" rtlCol="0">
            <a:spAutoFit/>
          </a:bodyPr>
          <a:lstStyle/>
          <a:p>
            <a:pPr algn="ctr"/>
            <a:r>
              <a:rPr lang="en-US" sz="2400" b="1" u="sng" dirty="0" err="1">
                <a:latin typeface="HP001 4 hàng" pitchFamily="34" charset="0"/>
              </a:rPr>
              <a:t>Tự</a:t>
            </a:r>
            <a:r>
              <a:rPr lang="en-US" sz="2400" b="1" u="sng" dirty="0">
                <a:latin typeface="HP001 4 hàng" pitchFamily="34" charset="0"/>
              </a:rPr>
              <a:t> </a:t>
            </a:r>
            <a:r>
              <a:rPr lang="en-US" sz="2400" b="1" u="sng" dirty="0" err="1">
                <a:latin typeface="HP001 4 hàng" pitchFamily="34" charset="0"/>
              </a:rPr>
              <a:t>nhiên</a:t>
            </a:r>
            <a:r>
              <a:rPr lang="en-US" sz="2400" b="1" u="sng" dirty="0">
                <a:latin typeface="HP001 4 hàng" pitchFamily="34" charset="0"/>
              </a:rPr>
              <a:t> </a:t>
            </a:r>
            <a:r>
              <a:rPr lang="en-US" sz="2400" b="1" u="sng" dirty="0" err="1">
                <a:latin typeface="HP001 4 hàng" pitchFamily="34" charset="0"/>
              </a:rPr>
              <a:t>và</a:t>
            </a:r>
            <a:r>
              <a:rPr lang="en-US" sz="2400" b="1" u="sng" dirty="0">
                <a:latin typeface="HP001 4 hàng" pitchFamily="34" charset="0"/>
              </a:rPr>
              <a:t> </a:t>
            </a:r>
            <a:r>
              <a:rPr lang="en-US" sz="2400" b="1" u="sng" dirty="0" err="1">
                <a:latin typeface="HP001 4 hàng" pitchFamily="34" charset="0"/>
              </a:rPr>
              <a:t>xã</a:t>
            </a:r>
            <a:r>
              <a:rPr lang="en-US" sz="2400" b="1" u="sng" dirty="0">
                <a:latin typeface="HP001 4 hàng" pitchFamily="34" charset="0"/>
              </a:rPr>
              <a:t> </a:t>
            </a:r>
            <a:r>
              <a:rPr lang="en-US" sz="2400" b="1" u="sng" dirty="0" err="1">
                <a:latin typeface="HP001 4 hàng" pitchFamily="34" charset="0"/>
              </a:rPr>
              <a:t>hội</a:t>
            </a:r>
            <a:r>
              <a:rPr lang="en-US" sz="2400" b="1" u="sng" dirty="0">
                <a:latin typeface="HP001 4 hàng" pitchFamily="34" charset="0"/>
              </a:rPr>
              <a:t>:</a:t>
            </a:r>
          </a:p>
        </p:txBody>
      </p:sp>
      <p:sp>
        <p:nvSpPr>
          <p:cNvPr id="14" name="TextBox 13"/>
          <p:cNvSpPr txBox="1"/>
          <p:nvPr/>
        </p:nvSpPr>
        <p:spPr>
          <a:xfrm>
            <a:off x="2901158" y="853708"/>
            <a:ext cx="6585316" cy="461665"/>
          </a:xfrm>
          <a:prstGeom prst="rect">
            <a:avLst/>
          </a:prstGeom>
          <a:noFill/>
        </p:spPr>
        <p:txBody>
          <a:bodyPr wrap="square" rtlCol="0">
            <a:spAutoFit/>
          </a:bodyPr>
          <a:lstStyle/>
          <a:p>
            <a:pPr algn="ctr"/>
            <a:r>
              <a:rPr lang="en-US" sz="2400" b="1" u="sng" dirty="0" err="1">
                <a:solidFill>
                  <a:srgbClr val="FF0066"/>
                </a:solidFill>
                <a:latin typeface="HP001 4 hàng" pitchFamily="34" charset="0"/>
              </a:rPr>
              <a:t>Bài</a:t>
            </a:r>
            <a:r>
              <a:rPr lang="en-US" sz="2400" b="1" u="sng" dirty="0">
                <a:solidFill>
                  <a:srgbClr val="FF0066"/>
                </a:solidFill>
                <a:latin typeface="HP001 4 hàng" pitchFamily="34" charset="0"/>
              </a:rPr>
              <a:t> 14:</a:t>
            </a:r>
            <a:r>
              <a:rPr lang="en-US" sz="2400" b="1" dirty="0">
                <a:latin typeface="HP001 4 hàng" pitchFamily="34" charset="0"/>
              </a:rPr>
              <a:t> </a:t>
            </a:r>
            <a:r>
              <a:rPr lang="en-US" sz="2400" b="1" dirty="0" err="1">
                <a:solidFill>
                  <a:srgbClr val="00B0F0"/>
                </a:solidFill>
                <a:latin typeface="HP001 4 hàng" pitchFamily="34" charset="0"/>
              </a:rPr>
              <a:t>Cơ</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thể</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em</a:t>
            </a:r>
            <a:r>
              <a:rPr lang="en-US" sz="2400" b="1" dirty="0">
                <a:solidFill>
                  <a:srgbClr val="00B0F0"/>
                </a:solidFill>
                <a:latin typeface="HP001 4 hàng" pitchFamily="34" charset="0"/>
              </a:rPr>
              <a:t> ( </a:t>
            </a:r>
            <a:r>
              <a:rPr lang="en-US" sz="2400" b="1" dirty="0" err="1">
                <a:solidFill>
                  <a:srgbClr val="00B0F0"/>
                </a:solidFill>
                <a:latin typeface="HP001 4 hàng" pitchFamily="34" charset="0"/>
              </a:rPr>
              <a:t>Tiết</a:t>
            </a:r>
            <a:r>
              <a:rPr lang="en-US" sz="2400" b="1" dirty="0">
                <a:solidFill>
                  <a:srgbClr val="00B0F0"/>
                </a:solidFill>
                <a:latin typeface="HP001 4 hàng" pitchFamily="34" charset="0"/>
              </a:rPr>
              <a:t> 1)</a:t>
            </a:r>
          </a:p>
        </p:txBody>
      </p:sp>
    </p:spTree>
    <p:extLst>
      <p:ext uri="{BB962C8B-B14F-4D97-AF65-F5344CB8AC3E}">
        <p14:creationId xmlns:p14="http://schemas.microsoft.com/office/powerpoint/2010/main" val="216427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4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
            <a:ext cx="12601575" cy="6858000"/>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Single Corner Snipped 13">
            <a:extLst>
              <a:ext uri="{FF2B5EF4-FFF2-40B4-BE49-F238E27FC236}">
                <a16:creationId xmlns:a16="http://schemas.microsoft.com/office/drawing/2014/main" id="{E39D6956-B91C-4046-879D-1E1FF558BAF4}"/>
              </a:ext>
            </a:extLst>
          </p:cNvPr>
          <p:cNvSpPr/>
          <p:nvPr/>
        </p:nvSpPr>
        <p:spPr>
          <a:xfrm>
            <a:off x="537882" y="2524541"/>
            <a:ext cx="8655814" cy="2474842"/>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00FF"/>
                </a:solidFill>
                <a:latin typeface="HP001 4 hàng" panose="020B0603050302020204" pitchFamily="34" charset="0"/>
                <a:ea typeface="AvantGarde" panose="00000400000000000000" pitchFamily="2" charset="0"/>
                <a:cs typeface="AvantGarde" panose="00000400000000000000" pitchFamily="2" charset="0"/>
              </a:rPr>
              <a:t>   Cơ thể chúng ta có những vùng riêng tư như vùng được che kín bằng quần áo lót.</a:t>
            </a:r>
            <a:endParaRPr lang="vi-VN" sz="4000" b="1" dirty="0">
              <a:latin typeface="HP001 4 hàng" panose="020B0603050302020204" pitchFamily="34" charset="0"/>
            </a:endParaRPr>
          </a:p>
        </p:txBody>
      </p:sp>
      <p:pic>
        <p:nvPicPr>
          <p:cNvPr id="3" name="Picture 2">
            <a:extLst>
              <a:ext uri="{FF2B5EF4-FFF2-40B4-BE49-F238E27FC236}">
                <a16:creationId xmlns:a16="http://schemas.microsoft.com/office/drawing/2014/main" id="{61A1EA1C-BB53-4D14-8425-7EE6938AA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696" y="2922104"/>
            <a:ext cx="3309730" cy="2077279"/>
          </a:xfrm>
          <a:prstGeom prst="rect">
            <a:avLst/>
          </a:prstGeom>
        </p:spPr>
      </p:pic>
      <p:sp>
        <p:nvSpPr>
          <p:cNvPr id="10" name="TextBox 9"/>
          <p:cNvSpPr txBox="1"/>
          <p:nvPr/>
        </p:nvSpPr>
        <p:spPr>
          <a:xfrm>
            <a:off x="537882" y="172123"/>
            <a:ext cx="11274014" cy="461665"/>
          </a:xfrm>
          <a:prstGeom prst="rect">
            <a:avLst/>
          </a:prstGeom>
          <a:noFill/>
        </p:spPr>
        <p:txBody>
          <a:bodyPr wrap="square" rtlCol="0">
            <a:spAutoFit/>
          </a:bodyPr>
          <a:lstStyle/>
          <a:p>
            <a:pPr algn="ctr"/>
            <a:r>
              <a:rPr lang="en-US" sz="2400" b="1" dirty="0" err="1">
                <a:latin typeface="HP001 4 hàng" pitchFamily="34" charset="0"/>
              </a:rPr>
              <a:t>Thứ</a:t>
            </a:r>
            <a:r>
              <a:rPr lang="en-US" sz="2400" b="1" dirty="0">
                <a:latin typeface="HP001 4 hàng" pitchFamily="34" charset="0"/>
              </a:rPr>
              <a:t> </a:t>
            </a:r>
            <a:r>
              <a:rPr lang="en-US" sz="2400" b="1" dirty="0" err="1" smtClean="0">
                <a:latin typeface="HP001 4 hàng" pitchFamily="34" charset="0"/>
              </a:rPr>
              <a:t>hai</a:t>
            </a:r>
            <a:r>
              <a:rPr lang="en-US" sz="2400" b="1" dirty="0" smtClean="0">
                <a:latin typeface="HP001 4 hàng" pitchFamily="34" charset="0"/>
              </a:rPr>
              <a:t> </a:t>
            </a:r>
            <a:r>
              <a:rPr lang="en-US" sz="2400" b="1" dirty="0" err="1">
                <a:latin typeface="HP001 4 hàng" pitchFamily="34" charset="0"/>
              </a:rPr>
              <a:t>ngày</a:t>
            </a:r>
            <a:r>
              <a:rPr lang="en-US" sz="2400" b="1" dirty="0">
                <a:latin typeface="HP001 4 hàng" pitchFamily="34" charset="0"/>
              </a:rPr>
              <a:t> </a:t>
            </a:r>
            <a:r>
              <a:rPr lang="en-US" sz="2400" b="1" dirty="0" smtClean="0">
                <a:latin typeface="HP001 4 hàng" pitchFamily="34" charset="0"/>
              </a:rPr>
              <a:t>25 </a:t>
            </a:r>
            <a:r>
              <a:rPr lang="en-US" sz="2400" b="1" dirty="0" err="1">
                <a:latin typeface="HP001 4 hàng" pitchFamily="34" charset="0"/>
              </a:rPr>
              <a:t>tháng</a:t>
            </a:r>
            <a:r>
              <a:rPr lang="en-US" sz="2400" b="1" dirty="0">
                <a:latin typeface="HP001 4 hàng" pitchFamily="34" charset="0"/>
              </a:rPr>
              <a:t> </a:t>
            </a:r>
            <a:r>
              <a:rPr lang="en-US" sz="2400" b="1" dirty="0" smtClean="0">
                <a:latin typeface="HP001 4 hàng" pitchFamily="34" charset="0"/>
              </a:rPr>
              <a:t>03 </a:t>
            </a:r>
            <a:r>
              <a:rPr lang="en-US" sz="2400" b="1" dirty="0" err="1">
                <a:latin typeface="HP001 4 hàng" pitchFamily="34" charset="0"/>
              </a:rPr>
              <a:t>năm</a:t>
            </a:r>
            <a:r>
              <a:rPr lang="en-US" sz="2400" b="1" dirty="0">
                <a:latin typeface="HP001 4 hàng" pitchFamily="34" charset="0"/>
              </a:rPr>
              <a:t> </a:t>
            </a:r>
            <a:r>
              <a:rPr lang="en-US" sz="2400" b="1" dirty="0" smtClean="0">
                <a:latin typeface="HP001 4 hàng" pitchFamily="34" charset="0"/>
              </a:rPr>
              <a:t>2024</a:t>
            </a:r>
            <a:endParaRPr lang="en-US" sz="2400" b="1" dirty="0">
              <a:latin typeface="HP001 4 hàng" pitchFamily="34" charset="0"/>
            </a:endParaRPr>
          </a:p>
        </p:txBody>
      </p:sp>
      <p:sp>
        <p:nvSpPr>
          <p:cNvPr id="11" name="TextBox 10"/>
          <p:cNvSpPr txBox="1"/>
          <p:nvPr/>
        </p:nvSpPr>
        <p:spPr>
          <a:xfrm>
            <a:off x="4004334" y="552490"/>
            <a:ext cx="4185311" cy="461665"/>
          </a:xfrm>
          <a:prstGeom prst="rect">
            <a:avLst/>
          </a:prstGeom>
          <a:noFill/>
        </p:spPr>
        <p:txBody>
          <a:bodyPr wrap="square" rtlCol="0">
            <a:spAutoFit/>
          </a:bodyPr>
          <a:lstStyle/>
          <a:p>
            <a:pPr algn="ctr"/>
            <a:r>
              <a:rPr lang="en-US" sz="2400" b="1" u="sng" dirty="0" err="1">
                <a:latin typeface="HP001 4 hàng" pitchFamily="34" charset="0"/>
              </a:rPr>
              <a:t>Tự</a:t>
            </a:r>
            <a:r>
              <a:rPr lang="en-US" sz="2400" b="1" u="sng" dirty="0">
                <a:latin typeface="HP001 4 hàng" pitchFamily="34" charset="0"/>
              </a:rPr>
              <a:t> </a:t>
            </a:r>
            <a:r>
              <a:rPr lang="en-US" sz="2400" b="1" u="sng" dirty="0" err="1">
                <a:latin typeface="HP001 4 hàng" pitchFamily="34" charset="0"/>
              </a:rPr>
              <a:t>nhiên</a:t>
            </a:r>
            <a:r>
              <a:rPr lang="en-US" sz="2400" b="1" u="sng" dirty="0">
                <a:latin typeface="HP001 4 hàng" pitchFamily="34" charset="0"/>
              </a:rPr>
              <a:t> </a:t>
            </a:r>
            <a:r>
              <a:rPr lang="en-US" sz="2400" b="1" u="sng" dirty="0" err="1">
                <a:latin typeface="HP001 4 hàng" pitchFamily="34" charset="0"/>
              </a:rPr>
              <a:t>và</a:t>
            </a:r>
            <a:r>
              <a:rPr lang="en-US" sz="2400" b="1" u="sng" dirty="0">
                <a:latin typeface="HP001 4 hàng" pitchFamily="34" charset="0"/>
              </a:rPr>
              <a:t> </a:t>
            </a:r>
            <a:r>
              <a:rPr lang="en-US" sz="2400" b="1" u="sng" dirty="0" err="1">
                <a:latin typeface="HP001 4 hàng" pitchFamily="34" charset="0"/>
              </a:rPr>
              <a:t>xã</a:t>
            </a:r>
            <a:r>
              <a:rPr lang="en-US" sz="2400" b="1" u="sng" dirty="0">
                <a:latin typeface="HP001 4 hàng" pitchFamily="34" charset="0"/>
              </a:rPr>
              <a:t> </a:t>
            </a:r>
            <a:r>
              <a:rPr lang="en-US" sz="2400" b="1" u="sng" dirty="0" err="1">
                <a:latin typeface="HP001 4 hàng" pitchFamily="34" charset="0"/>
              </a:rPr>
              <a:t>hội</a:t>
            </a:r>
            <a:r>
              <a:rPr lang="en-US" sz="2400" b="1" u="sng" dirty="0">
                <a:latin typeface="HP001 4 hàng" pitchFamily="34" charset="0"/>
              </a:rPr>
              <a:t>:</a:t>
            </a:r>
          </a:p>
        </p:txBody>
      </p:sp>
      <p:sp>
        <p:nvSpPr>
          <p:cNvPr id="12" name="TextBox 11"/>
          <p:cNvSpPr txBox="1"/>
          <p:nvPr/>
        </p:nvSpPr>
        <p:spPr>
          <a:xfrm>
            <a:off x="2875032" y="971275"/>
            <a:ext cx="6585316" cy="461665"/>
          </a:xfrm>
          <a:prstGeom prst="rect">
            <a:avLst/>
          </a:prstGeom>
          <a:noFill/>
        </p:spPr>
        <p:txBody>
          <a:bodyPr wrap="square" rtlCol="0">
            <a:spAutoFit/>
          </a:bodyPr>
          <a:lstStyle/>
          <a:p>
            <a:pPr algn="ctr"/>
            <a:r>
              <a:rPr lang="en-US" sz="2400" b="1" u="sng" dirty="0" err="1">
                <a:solidFill>
                  <a:srgbClr val="FF0066"/>
                </a:solidFill>
                <a:latin typeface="HP001 4 hàng" pitchFamily="34" charset="0"/>
              </a:rPr>
              <a:t>Bài</a:t>
            </a:r>
            <a:r>
              <a:rPr lang="en-US" sz="2400" b="1" u="sng" dirty="0">
                <a:solidFill>
                  <a:srgbClr val="FF0066"/>
                </a:solidFill>
                <a:latin typeface="HP001 4 hàng" pitchFamily="34" charset="0"/>
              </a:rPr>
              <a:t> 14:</a:t>
            </a:r>
            <a:r>
              <a:rPr lang="en-US" sz="2400" b="1" dirty="0">
                <a:latin typeface="HP001 4 hàng" pitchFamily="34" charset="0"/>
              </a:rPr>
              <a:t> </a:t>
            </a:r>
            <a:r>
              <a:rPr lang="en-US" sz="2400" b="1" dirty="0" err="1">
                <a:solidFill>
                  <a:srgbClr val="00B0F0"/>
                </a:solidFill>
                <a:latin typeface="HP001 4 hàng" pitchFamily="34" charset="0"/>
              </a:rPr>
              <a:t>Cơ</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thể</a:t>
            </a:r>
            <a:r>
              <a:rPr lang="en-US" sz="2400" b="1" dirty="0">
                <a:solidFill>
                  <a:srgbClr val="00B0F0"/>
                </a:solidFill>
                <a:latin typeface="HP001 4 hàng" pitchFamily="34" charset="0"/>
              </a:rPr>
              <a:t> </a:t>
            </a:r>
            <a:r>
              <a:rPr lang="en-US" sz="2400" b="1" dirty="0" err="1">
                <a:solidFill>
                  <a:srgbClr val="00B0F0"/>
                </a:solidFill>
                <a:latin typeface="HP001 4 hàng" pitchFamily="34" charset="0"/>
              </a:rPr>
              <a:t>em</a:t>
            </a:r>
            <a:r>
              <a:rPr lang="en-US" sz="2400" b="1" dirty="0">
                <a:solidFill>
                  <a:srgbClr val="00B0F0"/>
                </a:solidFill>
                <a:latin typeface="HP001 4 hàng" pitchFamily="34" charset="0"/>
              </a:rPr>
              <a:t> ( </a:t>
            </a:r>
            <a:r>
              <a:rPr lang="en-US" sz="2400" b="1" dirty="0" err="1">
                <a:solidFill>
                  <a:srgbClr val="00B0F0"/>
                </a:solidFill>
                <a:latin typeface="HP001 4 hàng" pitchFamily="34" charset="0"/>
              </a:rPr>
              <a:t>Tiết</a:t>
            </a:r>
            <a:r>
              <a:rPr lang="en-US" sz="2400" b="1" dirty="0">
                <a:solidFill>
                  <a:srgbClr val="00B0F0"/>
                </a:solidFill>
                <a:latin typeface="HP001 4 hàng" pitchFamily="34" charset="0"/>
              </a:rPr>
              <a:t> 1)</a:t>
            </a:r>
          </a:p>
        </p:txBody>
      </p:sp>
    </p:spTree>
    <p:extLst>
      <p:ext uri="{BB962C8B-B14F-4D97-AF65-F5344CB8AC3E}">
        <p14:creationId xmlns:p14="http://schemas.microsoft.com/office/powerpoint/2010/main" val="238010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đẹp cho bài giảng điện tử - Ảnh nền thiết kế bài giảng điện tử">
            <a:extLst>
              <a:ext uri="{FF2B5EF4-FFF2-40B4-BE49-F238E27FC236}">
                <a16:creationId xmlns:a16="http://schemas.microsoft.com/office/drawing/2014/main" id="{1E28B6FC-EEC4-4F26-A75F-727B5B255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01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D004BE-05B2-44D6-BDAE-EE8CD2F399D4}"/>
              </a:ext>
            </a:extLst>
          </p:cNvPr>
          <p:cNvSpPr txBox="1"/>
          <p:nvPr/>
        </p:nvSpPr>
        <p:spPr>
          <a:xfrm>
            <a:off x="2832652" y="109331"/>
            <a:ext cx="7851913" cy="1667175"/>
          </a:xfrm>
          <a:prstGeom prst="rect">
            <a:avLst/>
          </a:prstGeom>
          <a:noFill/>
        </p:spPr>
        <p:txBody>
          <a:bodyPr wrap="square" rtlCol="0">
            <a:prstTxWarp prst="textWave1">
              <a:avLst>
                <a:gd name="adj1" fmla="val 12500"/>
                <a:gd name="adj2" fmla="val 162"/>
              </a:avLst>
            </a:prstTxWarp>
            <a:spAutoFit/>
          </a:bodyPr>
          <a:lstStyle/>
          <a:p>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Trò</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 </a:t>
            </a:r>
            <a:r>
              <a:rPr lang="en-US" sz="4000" b="1" dirty="0" err="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chơi</a:t>
            </a:r>
            <a:r>
              <a:rPr lang="en-US"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vantGarde" pitchFamily="2" charset="0"/>
                <a:ea typeface="AvantGarde" pitchFamily="2" charset="0"/>
                <a:cs typeface="AvantGarde" pitchFamily="2" charset="0"/>
              </a:rPr>
              <a:t>!</a:t>
            </a:r>
          </a:p>
        </p:txBody>
      </p:sp>
      <p:sp>
        <p:nvSpPr>
          <p:cNvPr id="9" name="Wave 8">
            <a:extLst>
              <a:ext uri="{FF2B5EF4-FFF2-40B4-BE49-F238E27FC236}">
                <a16:creationId xmlns:a16="http://schemas.microsoft.com/office/drawing/2014/main" id="{5F583FC4-9F35-4411-AE73-47221162BFF3}"/>
              </a:ext>
            </a:extLst>
          </p:cNvPr>
          <p:cNvSpPr/>
          <p:nvPr/>
        </p:nvSpPr>
        <p:spPr>
          <a:xfrm rot="791255">
            <a:off x="556145" y="2197718"/>
            <a:ext cx="10002759" cy="2117035"/>
          </a:xfrm>
          <a:prstGeom prst="wav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4">
              <a:avLst/>
            </a:prstTxWarp>
          </a:bodyPr>
          <a:lstStyle/>
          <a:p>
            <a:pPr algn="just"/>
            <a:r>
              <a:rPr lang="en-US" sz="5400">
                <a:solidFill>
                  <a:srgbClr val="0000FF"/>
                </a:solidFill>
              </a:rPr>
              <a:t>Thi nói tên các bộ phận bên ngoài của cơ thể con trai hoặc con gái</a:t>
            </a:r>
            <a:r>
              <a:rPr lang="en-US" sz="5400">
                <a:solidFill>
                  <a:srgbClr val="0000FF"/>
                </a:solidFill>
                <a:latin typeface="AvantGarde" panose="00000400000000000000" pitchFamily="2" charset="0"/>
                <a:ea typeface="AvantGarde" panose="00000400000000000000" pitchFamily="2" charset="0"/>
                <a:cs typeface="AvantGarde" panose="00000400000000000000" pitchFamily="2" charset="0"/>
              </a:rPr>
              <a:t>.</a:t>
            </a:r>
            <a:endParaRPr lang="vi-VN" sz="5400" dirty="0">
              <a:solidFill>
                <a:srgbClr val="0000FF"/>
              </a:solidFill>
            </a:endParaRPr>
          </a:p>
        </p:txBody>
      </p:sp>
    </p:spTree>
    <p:extLst>
      <p:ext uri="{BB962C8B-B14F-4D97-AF65-F5344CB8AC3E}">
        <p14:creationId xmlns:p14="http://schemas.microsoft.com/office/powerpoint/2010/main" val="310940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1634</TotalTime>
  <Words>541</Words>
  <Application>Microsoft Office PowerPoint</Application>
  <PresentationFormat>Custom</PresentationFormat>
  <Paragraphs>49</Paragraphs>
  <Slides>12</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12</vt:i4>
      </vt:variant>
    </vt:vector>
  </HeadingPairs>
  <TitlesOfParts>
    <vt:vector size="22" baseType="lpstr">
      <vt:lpstr>SimSun</vt:lpstr>
      <vt:lpstr>Arial</vt:lpstr>
      <vt:lpstr>AvantGarde</vt:lpstr>
      <vt:lpstr>Calibri</vt:lpstr>
      <vt:lpstr>Calibri Light</vt:lpstr>
      <vt:lpstr>HP001 4 hàng</vt:lpstr>
      <vt:lpstr>Times New Roman</vt:lpstr>
      <vt:lpstr>UTM Avo</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343</cp:revision>
  <dcterms:created xsi:type="dcterms:W3CDTF">2020-04-12T06:04:35Z</dcterms:created>
  <dcterms:modified xsi:type="dcterms:W3CDTF">2024-05-08T03:05:36Z</dcterms:modified>
</cp:coreProperties>
</file>