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ebp" ContentType="image/pn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7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8.xml" ContentType="application/vnd.openxmlformats-officedocument.theme+xml"/>
  <Override PartName="/ppt/slideLayouts/slideLayout109.xml" ContentType="application/vnd.openxmlformats-officedocument.presentationml.slideLayout+xml"/>
  <Override PartName="/ppt/theme/theme9.xml" ContentType="application/vnd.openxmlformats-officedocument.theme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  <p:sldMasterId id="2147483680" r:id="rId3"/>
    <p:sldMasterId id="2147483693" r:id="rId4"/>
    <p:sldMasterId id="2147484276" r:id="rId5"/>
    <p:sldMasterId id="2147484294" r:id="rId6"/>
    <p:sldMasterId id="2147484312" r:id="rId7"/>
    <p:sldMasterId id="2147484330" r:id="rId8"/>
    <p:sldMasterId id="2147484348" r:id="rId9"/>
    <p:sldMasterId id="2147484350" r:id="rId10"/>
    <p:sldMasterId id="2147484363" r:id="rId11"/>
  </p:sldMasterIdLst>
  <p:notesMasterIdLst>
    <p:notesMasterId r:id="rId37"/>
  </p:notesMasterIdLst>
  <p:sldIdLst>
    <p:sldId id="308" r:id="rId12"/>
    <p:sldId id="274" r:id="rId13"/>
    <p:sldId id="311" r:id="rId14"/>
    <p:sldId id="314" r:id="rId15"/>
    <p:sldId id="315" r:id="rId16"/>
    <p:sldId id="316" r:id="rId17"/>
    <p:sldId id="283" r:id="rId18"/>
    <p:sldId id="284" r:id="rId19"/>
    <p:sldId id="285" r:id="rId20"/>
    <p:sldId id="257" r:id="rId21"/>
    <p:sldId id="268" r:id="rId22"/>
    <p:sldId id="270" r:id="rId23"/>
    <p:sldId id="318" r:id="rId24"/>
    <p:sldId id="258" r:id="rId25"/>
    <p:sldId id="269" r:id="rId26"/>
    <p:sldId id="320" r:id="rId27"/>
    <p:sldId id="313" r:id="rId28"/>
    <p:sldId id="322" r:id="rId29"/>
    <p:sldId id="324" r:id="rId30"/>
    <p:sldId id="325" r:id="rId31"/>
    <p:sldId id="326" r:id="rId32"/>
    <p:sldId id="327" r:id="rId33"/>
    <p:sldId id="328" r:id="rId34"/>
    <p:sldId id="329" r:id="rId35"/>
    <p:sldId id="331" r:id="rId36"/>
  </p:sldIdLst>
  <p:sldSz cx="12192000" cy="6858000"/>
  <p:notesSz cx="7104063" cy="10234613"/>
  <p:custDataLst>
    <p:tags r:id="rId38"/>
  </p:custDataLst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.VnAvant" panose="020B7200000000000000" pitchFamily="34" charset="0"/>
        <a:ea typeface="SimSun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EB207"/>
    <a:srgbClr val="FFFF99"/>
    <a:srgbClr val="FF3300"/>
    <a:srgbClr val="FF0000"/>
    <a:srgbClr val="C1D33F"/>
    <a:srgbClr val="A0C2FC"/>
    <a:srgbClr val="FB7369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 autoAdjust="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presProps" Target="presProps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fld id="{00F2BB9E-B996-416A-B506-B328E59C0A4D}" type="datetimeFigureOut">
              <a:rPr lang="zh-CN" altLang="en-US"/>
              <a:pPr>
                <a:defRPr/>
              </a:pPr>
              <a:t>2024/5/8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66565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711200" y="4926013"/>
            <a:ext cx="568325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noProof="0" smtClean="0"/>
              <a:t>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 b="0">
                <a:latin typeface="等线"/>
                <a:ea typeface="等线"/>
                <a:cs typeface="等线"/>
              </a:defRPr>
            </a:lvl1pPr>
          </a:lstStyle>
          <a:p>
            <a:pPr>
              <a:defRPr/>
            </a:pPr>
            <a:fld id="{5F317837-0E41-40EB-B0EE-E99F934C014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等线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141288" y="768350"/>
            <a:ext cx="6821487" cy="3836988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文本占位符 81922"/>
          <p:cNvSpPr>
            <a:spLocks noGrp="1" noChangeArrowheads="1"/>
          </p:cNvSpPr>
          <p:nvPr>
            <p:ph type="body" idx="4294967295"/>
          </p:nvPr>
        </p:nvSpPr>
        <p:spPr>
          <a:xfrm>
            <a:off x="711200" y="4860925"/>
            <a:ext cx="5683250" cy="4605338"/>
          </a:xfrm>
        </p:spPr>
        <p:txBody>
          <a:bodyPr/>
          <a:lstStyle/>
          <a:p>
            <a:pPr eaLnBrk="1" hangingPunct="1"/>
            <a:endParaRPr lang="en-US" altLang="en-US" smtClean="0">
              <a:ea typeface="等线" charset="-122"/>
            </a:endParaRPr>
          </a:p>
        </p:txBody>
      </p:sp>
      <p:sp>
        <p:nvSpPr>
          <p:cNvPr id="68612" name="灯片编号占位符 1"/>
          <p:cNvSpPr txBox="1">
            <a:spLocks noGrp="1" noChangeArrowheads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0C58B8C-7C0B-4816-9819-DF3E2A1167BD}" type="slidenum">
              <a:rPr lang="en-US" altLang="zh-CN" sz="1300" b="0">
                <a:latin typeface="Arial" panose="020B0604020202020204" pitchFamily="34" charset="0"/>
                <a:ea typeface="SimSun" panose="02010600030101010101" pitchFamily="2" charset="-122"/>
              </a:rPr>
              <a:pPr algn="r" eaLnBrk="1" hangingPunct="1">
                <a:spcBef>
                  <a:spcPct val="0"/>
                </a:spcBef>
              </a:pPr>
              <a:t>2</a:t>
            </a:fld>
            <a:endParaRPr lang="en-US" altLang="zh-CN" sz="1300" b="0"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7578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E694C47D-95FC-47E1-82A7-520A5EB1C6C5}" type="slidenum">
              <a:rPr lang="zh-CN" altLang="en-US" b="0" smtClean="0">
                <a:latin typeface="等线" charset="-122"/>
                <a:ea typeface="等线" charset="-122"/>
              </a:rPr>
              <a:pPr/>
              <a:t>10</a:t>
            </a:fld>
            <a:endParaRPr lang="zh-CN" altLang="en-US" b="0" smtClean="0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80900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251752F1-CAC2-4AEF-BC50-5C1C7D4D1C38}" type="slidenum">
              <a:rPr lang="zh-CN" altLang="en-US" b="0" smtClean="0">
                <a:latin typeface="等线" charset="-122"/>
                <a:ea typeface="等线" charset="-122"/>
              </a:rPr>
              <a:pPr/>
              <a:t>11</a:t>
            </a:fld>
            <a:endParaRPr lang="zh-CN" altLang="en-US" b="0" smtClean="0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幻灯片图像占位符 18433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142875" y="768350"/>
            <a:ext cx="6819900" cy="3836988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文本占位符 18434"/>
          <p:cNvSpPr>
            <a:spLocks noGrp="1" noChangeArrowheads="1"/>
          </p:cNvSpPr>
          <p:nvPr>
            <p:ph type="body" idx="4294967295"/>
          </p:nvPr>
        </p:nvSpPr>
        <p:spPr>
          <a:xfrm>
            <a:off x="711200" y="4860925"/>
            <a:ext cx="5683250" cy="4605338"/>
          </a:xfrm>
        </p:spPr>
        <p:txBody>
          <a:bodyPr/>
          <a:lstStyle/>
          <a:p>
            <a:pPr eaLnBrk="1" hangingPunct="1"/>
            <a:endParaRPr lang="en-US" altLang="en-US" smtClean="0">
              <a:ea typeface="等线" charset="-122"/>
            </a:endParaRPr>
          </a:p>
        </p:txBody>
      </p:sp>
      <p:sp>
        <p:nvSpPr>
          <p:cNvPr id="77828" name="灯片编号占位符 1"/>
          <p:cNvSpPr txBox="1">
            <a:spLocks noGrp="1" noChangeArrowheads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DBB8F0E-5331-45ED-BFEB-635502807A3C}" type="slidenum">
              <a:rPr lang="en-US" altLang="zh-CN" sz="1300" b="0">
                <a:latin typeface="Arial" panose="020B0604020202020204" pitchFamily="34" charset="0"/>
                <a:ea typeface="SimSun" panose="02010600030101010101" pitchFamily="2" charset="-122"/>
              </a:rPr>
              <a:pPr algn="r" eaLnBrk="1" hangingPunct="1">
                <a:spcBef>
                  <a:spcPct val="0"/>
                </a:spcBef>
              </a:pPr>
              <a:t>12</a:t>
            </a:fld>
            <a:endParaRPr lang="en-US" altLang="zh-CN" sz="1300" b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幻灯片图像占位符 18433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142875" y="768350"/>
            <a:ext cx="6819900" cy="3836988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文本占位符 18434"/>
          <p:cNvSpPr>
            <a:spLocks noGrp="1" noChangeArrowheads="1"/>
          </p:cNvSpPr>
          <p:nvPr>
            <p:ph type="body" idx="4294967295"/>
          </p:nvPr>
        </p:nvSpPr>
        <p:spPr>
          <a:xfrm>
            <a:off x="711200" y="4860925"/>
            <a:ext cx="5683250" cy="4605338"/>
          </a:xfrm>
        </p:spPr>
        <p:txBody>
          <a:bodyPr/>
          <a:lstStyle/>
          <a:p>
            <a:pPr eaLnBrk="1" hangingPunct="1"/>
            <a:endParaRPr lang="en-US" altLang="en-US" smtClean="0">
              <a:ea typeface="等线" charset="-122"/>
            </a:endParaRPr>
          </a:p>
        </p:txBody>
      </p:sp>
      <p:sp>
        <p:nvSpPr>
          <p:cNvPr id="77828" name="灯片编号占位符 1"/>
          <p:cNvSpPr txBox="1">
            <a:spLocks noGrp="1" noChangeArrowheads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4DBB8F0E-5331-45ED-BFEB-635502807A3C}" type="slidenum">
              <a:rPr lang="en-US" altLang="zh-CN" sz="1300" b="0">
                <a:latin typeface="Arial" panose="020B0604020202020204" pitchFamily="34" charset="0"/>
                <a:ea typeface="SimSun" panose="02010600030101010101" pitchFamily="2" charset="-122"/>
              </a:rPr>
              <a:pPr algn="r" eaLnBrk="1" hangingPunct="1">
                <a:spcBef>
                  <a:spcPct val="0"/>
                </a:spcBef>
              </a:pPr>
              <a:t>13</a:t>
            </a:fld>
            <a:endParaRPr lang="en-US" altLang="zh-CN" sz="1300" b="0"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697244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4995" name="备注占位符 2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84996" name="灯片编号占位符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prstTxWarp prst="textNoShape">
              <a:avLst/>
            </a:prstTxWarp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fld id="{D3D771BB-B763-4E65-A46E-8836910B5BBB}" type="slidenum">
              <a:rPr lang="zh-CN" altLang="en-US" b="0" smtClean="0">
                <a:latin typeface="等线" charset="-122"/>
                <a:ea typeface="等线" charset="-122"/>
              </a:rPr>
              <a:pPr/>
              <a:t>14</a:t>
            </a:fld>
            <a:endParaRPr lang="zh-CN" altLang="en-US" b="0" smtClean="0">
              <a:latin typeface="等线" charset="-122"/>
              <a:ea typeface="等线" charset="-122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幻灯片图像占位符 18433"/>
          <p:cNvSpPr>
            <a:spLocks noGrp="1" noRot="1" noChangeAspect="1" noChangeArrowheads="1" noTextEdit="1"/>
          </p:cNvSpPr>
          <p:nvPr>
            <p:ph type="sldImg" idx="4294967295"/>
          </p:nvPr>
        </p:nvSpPr>
        <p:spPr bwMode="auto">
          <a:xfrm>
            <a:off x="142875" y="768350"/>
            <a:ext cx="6819900" cy="3836988"/>
          </a:xfrm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文本占位符 18434"/>
          <p:cNvSpPr>
            <a:spLocks noGrp="1" noChangeArrowheads="1"/>
          </p:cNvSpPr>
          <p:nvPr>
            <p:ph type="body" idx="4294967295"/>
          </p:nvPr>
        </p:nvSpPr>
        <p:spPr>
          <a:xfrm>
            <a:off x="711200" y="4860925"/>
            <a:ext cx="5683250" cy="4605338"/>
          </a:xfrm>
        </p:spPr>
        <p:txBody>
          <a:bodyPr/>
          <a:lstStyle/>
          <a:p>
            <a:pPr eaLnBrk="1" hangingPunct="1"/>
            <a:endParaRPr lang="en-US" altLang="en-US" smtClean="0">
              <a:ea typeface="等线" charset="-122"/>
            </a:endParaRPr>
          </a:p>
        </p:txBody>
      </p:sp>
      <p:sp>
        <p:nvSpPr>
          <p:cNvPr id="77828" name="灯片编号占位符 1"/>
          <p:cNvSpPr txBox="1">
            <a:spLocks noGrp="1" noChangeArrowheads="1"/>
          </p:cNvSpPr>
          <p:nvPr/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9075" tIns="49538" rIns="99075" bIns="49538" anchor="b"/>
          <a:lstStyle>
            <a:lvl1pPr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1pPr>
            <a:lvl2pPr marL="742950" indent="-28575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2pPr>
            <a:lvl3pPr marL="11430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3pPr>
            <a:lvl4pPr marL="16002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4pPr>
            <a:lvl5pPr marL="2057400" indent="-228600" defTabSz="990600">
              <a:spcBef>
                <a:spcPct val="30000"/>
              </a:spcBef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5pPr>
            <a:lvl6pPr marL="25146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6pPr>
            <a:lvl7pPr marL="29718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7pPr>
            <a:lvl8pPr marL="34290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8pPr>
            <a:lvl9pPr marL="3886200" indent="-228600" defTabSz="990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等线" charset="-122"/>
                <a:ea typeface="等线" charset="-122"/>
              </a:defRPr>
            </a:lvl9pPr>
          </a:lstStyle>
          <a:p>
            <a:pPr marL="0" marR="0" lvl="0" indent="0" algn="r" defTabSz="990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DBB8F0E-5331-45ED-BFEB-635502807A3C}" type="slidenum">
              <a:rPr kumimoji="0" lang="en-US" altLang="zh-CN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zh-CN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689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 smtClean="0"/>
          </a:p>
        </p:txBody>
      </p:sp>
      <p:sp>
        <p:nvSpPr>
          <p:cNvPr id="19460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A23F352-C891-43A9-A23F-2A29C859F14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402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Relationship Id="rId4" Type="http://schemas.openxmlformats.org/officeDocument/2006/relationships/image" Target="../media/image15.png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5386191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2ED699F-4A16-40FA-AAED-E610FB9CEBB9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D57D5EF9-3A0C-4BB3-BD98-346033695D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247066"/>
      </p:ext>
    </p:extLst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958465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30726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50305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78431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42392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30030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015238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833492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74826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227251"/>
      </p:ext>
    </p:extLst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9A587D2-C336-4772-8343-E84F4E29C459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841FB546-1D9D-4EAA-8965-488DBE9968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855148"/>
      </p:ext>
    </p:extLst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900033"/>
      </p:ext>
    </p:extLst>
  </p:cSld>
  <p:clrMapOvr>
    <a:masterClrMapping/>
  </p:clrMapOvr>
  <p:transition spd="slow">
    <p:random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729792"/>
      </p:ext>
    </p:extLst>
  </p:cSld>
  <p:clrMapOvr>
    <a:masterClrMapping/>
  </p:clrMapOvr>
  <p:transition spd="slow">
    <p:random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0048938"/>
      </p:ext>
    </p:extLst>
  </p:cSld>
  <p:clrMapOvr>
    <a:masterClrMapping/>
  </p:clrMapOvr>
  <p:transition spd="slow">
    <p:random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137849"/>
      </p:ext>
    </p:extLst>
  </p:cSld>
  <p:clrMapOvr>
    <a:masterClrMapping/>
  </p:clrMapOvr>
  <p:transition spd="slow">
    <p:random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583645"/>
      </p:ext>
    </p:extLst>
  </p:cSld>
  <p:clrMapOvr>
    <a:masterClrMapping/>
  </p:clrMapOvr>
  <p:transition spd="slow">
    <p:random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294251"/>
      </p:ext>
    </p:extLst>
  </p:cSld>
  <p:clrMapOvr>
    <a:masterClrMapping/>
  </p:clrMapOvr>
  <p:transition spd="slow">
    <p:random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495966"/>
      </p:ext>
    </p:extLst>
  </p:cSld>
  <p:clrMapOvr>
    <a:masterClrMapping/>
  </p:clrMapOvr>
  <p:transition spd="slow">
    <p:random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7127324"/>
      </p:ext>
    </p:extLst>
  </p:cSld>
  <p:clrMapOvr>
    <a:masterClrMapping/>
  </p:clrMapOvr>
  <p:transition spd="slow">
    <p:random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30306318"/>
      </p:ext>
    </p:extLst>
  </p:cSld>
  <p:clrMapOvr>
    <a:masterClrMapping/>
  </p:clrMapOvr>
  <p:transition spd="slow">
    <p:random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557040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4E32440-A677-4CFC-B1AB-52E8312303EE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9BC866A4-7AF7-4330-836B-394967C94E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148158"/>
      </p:ext>
    </p:extLst>
  </p:cSld>
  <p:clrMapOvr>
    <a:masterClrMapping/>
  </p:clrMapOvr>
  <p:transition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441942"/>
      </p:ext>
    </p:extLst>
  </p:cSld>
  <p:clrMapOvr>
    <a:masterClrMapping/>
  </p:clrMapOvr>
  <p:transition spd="slow">
    <p:random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8125"/>
            <a:ext cx="12192000" cy="349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3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988" y="5000625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10"/>
          <p:cNvGrpSpPr>
            <a:grpSpLocks/>
          </p:cNvGrpSpPr>
          <p:nvPr userDrawn="1"/>
        </p:nvGrpSpPr>
        <p:grpSpPr bwMode="auto">
          <a:xfrm>
            <a:off x="-1901825" y="-74613"/>
            <a:ext cx="15300325" cy="2078038"/>
            <a:chOff x="-900605" y="-49427"/>
            <a:chExt cx="5490815" cy="745701"/>
          </a:xfrm>
        </p:grpSpPr>
        <p:pic>
          <p:nvPicPr>
            <p:cNvPr id="5" name="图片 11"/>
            <p:cNvPicPr>
              <a:picLocks noChangeAspect="1"/>
            </p:cNvPicPr>
            <p:nvPr userDrawn="1"/>
          </p:nvPicPr>
          <p:blipFill rotWithShape="1">
            <a:blip r:embed="rId4"/>
            <a:srcRect b="22727"/>
            <a:stretch>
              <a:fillRect/>
            </a:stretch>
          </p:blipFill>
          <p:spPr>
            <a:xfrm rot="5400000">
              <a:off x="3006736" y="-913975"/>
              <a:ext cx="718927" cy="244802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12"/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 rot="5400000">
              <a:off x="323996" y="-1247253"/>
              <a:ext cx="718926" cy="3168129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6769023"/>
      </p:ext>
    </p:extLst>
  </p:cSld>
  <p:clrMapOvr>
    <a:masterClrMapping/>
  </p:clrMapOvr>
  <p:transition spd="slow">
    <p:random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50BEDD-08F7-45D5-A7A8-9D25CDEA8F8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1CC5D6-93F5-4EC6-BF19-2E00D8C17A1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331106"/>
      </p:ext>
    </p:extLst>
  </p:cSld>
  <p:clrMapOvr>
    <a:masterClrMapping/>
  </p:clrMapOvr>
  <p:transition spd="slow">
    <p:rand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F2529C-3530-4412-8292-244010DE1DB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82D2EB-B035-4B87-AFD9-7377F47355C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9652708"/>
      </p:ext>
    </p:extLst>
  </p:cSld>
  <p:clrMapOvr>
    <a:masterClrMapping/>
  </p:clrMapOvr>
  <p:transition spd="slow">
    <p:rand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9401AB-4405-4046-84B4-D5CD304C047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0639C3-2E64-46FD-BEB8-18BF592EE35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915759"/>
      </p:ext>
    </p:extLst>
  </p:cSld>
  <p:clrMapOvr>
    <a:masterClrMapping/>
  </p:clrMapOvr>
  <p:transition spd="slow">
    <p:rand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138D03-6CCD-4389-9C0D-F40DE4D8A75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9A860A-DE7D-44A6-AA7C-DC2BB9DDDC1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4330724"/>
      </p:ext>
    </p:extLst>
  </p:cSld>
  <p:clrMapOvr>
    <a:masterClrMapping/>
  </p:clrMapOvr>
  <p:transition spd="slow">
    <p:rand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/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/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/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/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8E6A15-0F33-40E0-85FF-2E9E1568C6B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88E3F85-1DE1-456E-8730-1FD13E0701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594788"/>
      </p:ext>
    </p:extLst>
  </p:cSld>
  <p:clrMapOvr>
    <a:masterClrMapping/>
  </p:clrMapOvr>
  <p:transition spd="slow">
    <p:rand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FFD1A2-1F63-4513-9E1C-822C49E8E64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A72022-E105-4CEA-9540-BF02AFC3309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939766"/>
      </p:ext>
    </p:extLst>
  </p:cSld>
  <p:clrMapOvr>
    <a:masterClrMapping/>
  </p:clrMapOvr>
  <p:transition spd="slow">
    <p:rand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F000E0-FB7F-46E5-9B4D-0C48E7C9ACE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A1FD55-EFF1-4B0B-BB77-E2254BC9F7F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495858"/>
      </p:ext>
    </p:extLst>
  </p:cSld>
  <p:clrMapOvr>
    <a:masterClrMapping/>
  </p:clrMapOvr>
  <p:transition spd="slow">
    <p:rand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/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CEDF8-FCDE-414D-BD67-5C4DE00F8E3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4C4188-DC99-4146-84E6-6B21CF70E0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456762"/>
      </p:ext>
    </p:extLst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0F58852-357C-48B9-BDBC-2B4632C7318B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A1A4A0E8-BF03-49F4-9C56-CAF70EEC2E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682795"/>
      </p:ext>
    </p:extLst>
  </p:cSld>
  <p:clrMapOvr>
    <a:masterClrMapping/>
  </p:clrMapOvr>
  <p:transition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/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/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F216E2-7C1C-4354-A0DC-E5400075FC05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BC6A4BC-5215-429E-9AAE-774B523091C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098488"/>
      </p:ext>
    </p:extLst>
  </p:cSld>
  <p:clrMapOvr>
    <a:masterClrMapping/>
  </p:clrMapOvr>
  <p:transition spd="slow">
    <p:rand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9E5180-3553-4F91-95E6-3D68DC0F7DE3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BFC9040-3910-4186-B198-A822A47B455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084399"/>
      </p:ext>
    </p:extLst>
  </p:cSld>
  <p:clrMapOvr>
    <a:masterClrMapping/>
  </p:clrMapOvr>
  <p:transition spd="slow">
    <p:rand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/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/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18FC68-2AE7-4449-9B23-3534F5F8D3B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4F8E7C8-CC50-40AE-AF5D-D01E6E1AA41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12337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46716C9-FE29-48C6-BBB1-169F9AF00A0A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566BAB38-8641-407F-8F63-3E08A99E12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48151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3073D1B8-2A58-46C6-8C47-50E2DC89A60E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6B6182DF-697B-466C-B93E-4487A13F70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644068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1500F0-6562-4BBC-B6A0-72963DA5181C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3AC6A-444A-46B8-9C5E-C8BFE786B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76346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5D2D200-2AE1-422C-A236-174550C8C093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0B894C72-7DEB-4FD5-B5B4-E02C07909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3942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7AD07AB3-54CF-4AAD-9FC7-C70E989498E7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DEF71828-E819-4A26-84CA-05E4D6CB07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230476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60034C7-546F-4A78-B663-DC10D21C4761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5ABD9522-C4E9-4F6D-807A-AD25F1E5BF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492885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 smtClean="0"/>
              <a:t>Click to edit Master title style</a:t>
            </a:r>
            <a:endParaRPr lang="en-US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 smtClean="0"/>
              <a:t>Edit Master text styles</a:t>
            </a:r>
          </a:p>
          <a:p>
            <a:pPr lvl="1"/>
            <a:r>
              <a:rPr lang="en-US" noProof="1" smtClean="0"/>
              <a:t>Second level</a:t>
            </a:r>
          </a:p>
          <a:p>
            <a:pPr lvl="2"/>
            <a:r>
              <a:rPr lang="en-US" noProof="1" smtClean="0"/>
              <a:t>Third level</a:t>
            </a:r>
          </a:p>
          <a:p>
            <a:pPr lvl="3"/>
            <a:r>
              <a:rPr lang="en-US" noProof="1" smtClean="0"/>
              <a:t>Fourth level</a:t>
            </a:r>
          </a:p>
          <a:p>
            <a:pPr lvl="4"/>
            <a:r>
              <a:rPr lang="en-US" noProof="1" smtClean="0"/>
              <a:t>Fifth level</a:t>
            </a:r>
            <a:endParaRPr lang="en-US" noProof="1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AEA19F8-A639-4A5C-ABB3-21E69F4706D4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D49B2524-5832-47BF-AB4B-FA7B955C40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318930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7BFFC0E-524E-44B2-811C-4BF526C00831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F23FBE5D-049B-4168-91D3-252479D0F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236761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1A066D2-4EAD-4B56-A7EF-F93F2A4BF792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9B7CF34A-30F9-4AF6-A820-111D3D271A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26539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4570A96-A8F8-4387-AC2C-AEAEBE4765F7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A2E77EBF-0F7A-478F-B3FF-9DE03E600D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974133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EA0C0821-983F-4625-84AD-4B611FC12F6D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3BCA35D6-5603-48AE-8564-F72CE98915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773055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BF01F4BE-C19C-4AD1-935D-301321149D79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877343BE-36FF-4345-B6AB-5133FD569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26555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9E85711-C3A8-49AF-AF56-E46A6D2C2FAE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0E8CFA11-FD04-49A8-A46C-7F5559DB77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948739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6570482-6AA3-42BD-A058-F50D80107C5B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BD0E6900-F626-41A1-A001-A0690ED197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93045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89BF92FB-8E8F-4E58-A1D3-B9197E9A1F54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D9C9489C-2317-4B1A-BBEC-5CB0577087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284976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E7C393-A80E-4C5C-A1C0-DAAC94CB0D88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D12F8-3520-489A-8638-C170A73E4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3597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00A8E58-DFE4-4E91-843D-BB2EFB08D233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6DDEF2A6-9A0B-4D2E-8049-135A928032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97745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D25FA1D-FD60-4860-8575-6A51FB0256DB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2DBC7DD-2AA7-42EE-82F4-C5DCC566C8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817449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28FEBD66-9A2F-4809-AD74-D7F34E44CD65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5A692C7D-16A6-4069-93CB-4426E76503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40744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0979916A-A912-489C-B209-C766EB26B7FC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75428ACB-D008-4BF1-A48C-022C0796F9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598270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17A96D6-A185-4FCB-98C2-AD273235BD13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A5F7A200-FBF9-4D2D-A31D-04971758E0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3159816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12568D6-ABCE-4134-8B3B-90E9EF23EB18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E3AA0A9B-D568-45EF-8ACD-4230947433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26061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4F6A3D15-A4C3-4808-A4E5-62FDB0F9F2FC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D31B86AA-89BB-4842-B4C6-5D85626E6E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566373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16F5982-4D53-4851-8AD9-FE8816F185CE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2B6544F9-419C-44A4-9120-5DF0DFDBFC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129526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D77C458-AD70-4D91-A597-9F81FD0A8B9D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3847D004-4C3C-4731-B6CD-B0CEA33FF2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619543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A72A9849-D484-44BB-BAA2-06DF50346DD6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5A377E7D-CE01-4507-B2EE-87D3DA6CDD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137857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D1F677F1-FC49-4317-BE50-E3C7D4EAC3C5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2E09A833-C323-4A85-B09F-D717D839CF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80221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16BD37EF-1AF9-45EB-81D4-17A266FC0F84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866E345C-B241-4D31-BE4E-66386F7D82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45963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1431453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6C7661-7EFE-4AA0-8CE7-75079F11D8E2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F340F2-8A38-4A29-AFB2-8D30909FAF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56565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97561B3B-9BA6-4C4D-8B30-45AEED0A1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DA5AD-FBF5-4393-A73C-EEA18769A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7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70328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199" y="-66674"/>
            <a:ext cx="12268200" cy="692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97561B3B-9BA6-4C4D-8B30-45AEED0A1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DA5AD-FBF5-4393-A73C-EEA18769A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34011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97561B3B-9BA6-4C4D-8B30-45AEED0A1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DA5AD-FBF5-4393-A73C-EEA18769A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86872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97561B3B-9BA6-4C4D-8B30-45AEED0A1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DA5AD-FBF5-4393-A73C-EEA18769A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52930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97561B3B-9BA6-4C4D-8B30-45AEED0A1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DA5AD-FBF5-4393-A73C-EEA18769A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03467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094520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99501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72838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6139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965C5267-B595-490F-8568-8FFE1BAB4D56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BFDB6382-A6A5-4C42-974F-5C245DCFB5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569764"/>
      </p:ext>
    </p:extLst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28898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5646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6204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02408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466022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526444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47128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83261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97561B3B-9BA6-4C4D-8B30-45AEED0A1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DA5AD-FBF5-4393-A73C-EEA18769A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7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32391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199" y="-66674"/>
            <a:ext cx="12268200" cy="692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97561B3B-9BA6-4C4D-8B30-45AEED0A1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DA5AD-FBF5-4393-A73C-EEA18769A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8673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F92321F1-CB19-4F80-B00E-628BFFE8AFCF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87F14554-6BAE-4B7B-BAA0-7BDF7D28B5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959571"/>
      </p:ext>
    </p:extLst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97561B3B-9BA6-4C4D-8B30-45AEED0A1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DA5AD-FBF5-4393-A73C-EEA18769A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198117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97561B3B-9BA6-4C4D-8B30-45AEED0A1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DA5AD-FBF5-4393-A73C-EEA18769A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78784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97561B3B-9BA6-4C4D-8B30-45AEED0A1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DA5AD-FBF5-4393-A73C-EEA18769A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915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486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5157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2903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8772678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937066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85814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1130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6B2BB179-A1F0-4DAE-A4CD-EE09AE3B20AD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6B3328B2-719F-410F-9BBE-CEB8BDE2C1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556027"/>
      </p:ext>
    </p:extLst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968630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571527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2904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2287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19973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97561B3B-9BA6-4C4D-8B30-45AEED0A1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DA5AD-FBF5-4393-A73C-EEA18769A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7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6846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199" y="-66674"/>
            <a:ext cx="12268200" cy="692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97561B3B-9BA6-4C4D-8B30-45AEED0A1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DA5AD-FBF5-4393-A73C-EEA18769A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17983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97561B3B-9BA6-4C4D-8B30-45AEED0A1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DA5AD-FBF5-4393-A73C-EEA18769A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020137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97561B3B-9BA6-4C4D-8B30-45AEED0A1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DA5AD-FBF5-4393-A73C-EEA18769A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22132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97561B3B-9BA6-4C4D-8B30-45AEED0A1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DA5AD-FBF5-4393-A73C-EEA18769A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4955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493ED99-9112-43FA-BD87-6573EB66B711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818B6F59-9DC7-406A-A7F2-2361F969A7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577073"/>
      </p:ext>
    </p:extLst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626213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092995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772042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72998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780935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2136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1060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524DFA-13F6-43C0-9053-95A339ACE8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73A6E64-5B43-4BA6-8890-55DEB65FE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79167-2151-44FC-BF25-DFD27049F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6E8D4D-9575-44FE-80EF-A5E5D37744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0DF73A-77BC-4174-B01E-823EE96F1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88BB73-AA98-40B8-86A0-7E9FF8C4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71948-3005-4AD2-A429-FBDF9FC90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69811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CD88A7-8EBB-43E1-AB26-941303AA5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BF4CA-4B3B-47DC-AC91-7CC00B696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4900BA-A396-46B0-A22B-E6A8AD387D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F30CA7-1F4D-40C1-9A6A-040327EAE2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1032F2-F618-4746-9BAE-D6D1CB3D4F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2D1357-92FD-4B75-BF6D-B58B30699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0E1B-A2C9-4098-AFC0-7ED63619D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703490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6C6A0C5-A58D-497D-87A0-F926B583C1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AED18E-A2B7-4E79-BCB2-5A940B92F7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76CAEA-67BE-4816-B1E7-41658737EA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57672-735A-48CF-B4BE-6D36071204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929CE-D546-45E7-9512-43EAA33AD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4245-321E-4D0A-977E-D09E6120C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712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1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fld id="{CB480A8A-B45A-454A-B939-9B5007C37598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1">
                <a:cs typeface="+mn-cs"/>
              </a:defRPr>
            </a:lvl1pPr>
          </a:lstStyle>
          <a:p>
            <a:pPr>
              <a:defRPr/>
            </a:pPr>
            <a:fld id="{45310FF3-2A14-44D2-BE85-DA10EAB9A6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056968"/>
      </p:ext>
    </p:extLst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3AE678F-A982-4A11-B6D5-E4EA8E0CAA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01CF19-F0A5-4049-B00B-5887BAD1E9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CFEB78-67CD-4D61-A945-C99A96A6C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EC5EB8-55E4-40D3-9444-A75EEE310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24AE4C-470C-4596-927E-BEBE0246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48276C-9A0E-4BF6-88D9-D4C27235E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138055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149D5-D9AD-4ACB-B6FF-2DAC3709B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4FFB89-B9BD-4AE7-AEE1-E3D3BB9C4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55F649-BCD4-4DF4-9D3A-5A1788C1E3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6077461-4DD8-41EB-BB6D-74D8AE1E75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960BD7-E350-4338-AE4E-097AA1748B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9C91111-8CC6-49E8-AFF4-460D7AA5C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B47E37-C210-4655-8E14-302E21E83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78A9EA-D7E5-4BBD-AB42-C9A78E6B6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878C85-2C2D-4555-91B2-7F695AA418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7719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>
                <a:latin typeface="UTM Avo" panose="02040603050506020204" pitchFamily="18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UTM Avo" panose="02040603050506020204" pitchFamily="18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97561B3B-9BA6-4C4D-8B30-45AEED0A1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DA5AD-FBF5-4393-A73C-EEA18769A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3" cy="852023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BBFD17B-D166-40AF-9627-1FB3187FEC8D}"/>
              </a:ext>
            </a:extLst>
          </p:cNvPr>
          <p:cNvSpPr/>
          <p:nvPr userDrawn="1"/>
        </p:nvSpPr>
        <p:spPr>
          <a:xfrm>
            <a:off x="11008797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096335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199" y="-66674"/>
            <a:ext cx="12268200" cy="692467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97561B3B-9BA6-4C4D-8B30-45AEED0A1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DA5AD-FBF5-4393-A73C-EEA18769A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72635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4"/>
            <a:ext cx="12165839" cy="68539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97561B3B-9BA6-4C4D-8B30-45AEED0A1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DA5AD-FBF5-4393-A73C-EEA18769A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52346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2" y="2005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97561B3B-9BA6-4C4D-8B30-45AEED0A1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DA5AD-FBF5-4393-A73C-EEA18769A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5260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39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97561B3B-9BA6-4C4D-8B30-45AEED0A188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ADA5AD-FBF5-4393-A73C-EEA18769A2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C92834-F07F-4579-8623-1CF3469E4D08}"/>
              </a:ext>
            </a:extLst>
          </p:cNvPr>
          <p:cNvSpPr/>
          <p:nvPr userDrawn="1"/>
        </p:nvSpPr>
        <p:spPr>
          <a:xfrm>
            <a:off x="10907349" y="154888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05816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500470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216797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510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image" Target="../media/image12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1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73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theme" Target="../theme/theme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76.xml"/><Relationship Id="rId16" Type="http://schemas.openxmlformats.org/officeDocument/2006/relationships/slideLayout" Target="../slideLayouts/slideLayout90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10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212" r:id="rId1"/>
    <p:sldLayoutId id="2147484218" r:id="rId2"/>
    <p:sldLayoutId id="2147484219" r:id="rId3"/>
    <p:sldLayoutId id="2147484213" r:id="rId4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1080-hoa-135b04f1e8067e0_74f5c76253c1eb10ba36d359f9c90a09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5247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1" r:id="rId1"/>
    <p:sldLayoutId id="2147484352" r:id="rId2"/>
    <p:sldLayoutId id="2147484353" r:id="rId3"/>
    <p:sldLayoutId id="2147484354" r:id="rId4"/>
    <p:sldLayoutId id="2147484355" r:id="rId5"/>
    <p:sldLayoutId id="2147484356" r:id="rId6"/>
    <p:sldLayoutId id="2147484357" r:id="rId7"/>
    <p:sldLayoutId id="2147484358" r:id="rId8"/>
    <p:sldLayoutId id="2147484359" r:id="rId9"/>
    <p:sldLayoutId id="2147484360" r:id="rId10"/>
    <p:sldLayoutId id="2147484361" r:id="rId11"/>
    <p:sldLayoutId id="2147484362" r:id="rId12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707B-4624-4E67-B905-3CDA74DBFE0C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6D8C02-4D55-4268-B3BA-FDE9D69C97E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5377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4" r:id="rId1"/>
    <p:sldLayoutId id="2147484365" r:id="rId2"/>
    <p:sldLayoutId id="2147484366" r:id="rId3"/>
    <p:sldLayoutId id="2147484367" r:id="rId4"/>
    <p:sldLayoutId id="2147484368" r:id="rId5"/>
    <p:sldLayoutId id="2147484369" r:id="rId6"/>
    <p:sldLayoutId id="2147484370" r:id="rId7"/>
    <p:sldLayoutId id="2147484371" r:id="rId8"/>
    <p:sldLayoutId id="2147484372" r:id="rId9"/>
    <p:sldLayoutId id="2147484373" r:id="rId10"/>
    <p:sldLayoutId id="2147484374" r:id="rId11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E6BB837-80DE-4EBE-840C-AE25FCACBBE4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 b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8A450E0-223F-4C2C-916D-7C85ECCB9A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1" r:id="rId1"/>
    <p:sldLayoutId id="2147484222" r:id="rId2"/>
    <p:sldLayoutId id="2147484223" r:id="rId3"/>
    <p:sldLayoutId id="2147484224" r:id="rId4"/>
    <p:sldLayoutId id="2147484225" r:id="rId5"/>
    <p:sldLayoutId id="2147484226" r:id="rId6"/>
    <p:sldLayoutId id="2147484227" r:id="rId7"/>
    <p:sldLayoutId id="2147484228" r:id="rId8"/>
    <p:sldLayoutId id="2147484229" r:id="rId9"/>
    <p:sldLayoutId id="2147484230" r:id="rId10"/>
    <p:sldLayoutId id="2147484231" r:id="rId11"/>
    <p:sldLayoutId id="2147484214" r:id="rId12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等线 Light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等线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等线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等线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A0CAB4A-840C-44DF-98BA-18C1E3722FD6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 b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17C59B6-966E-4D7A-BECE-58E7980535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32" r:id="rId1"/>
    <p:sldLayoutId id="2147484233" r:id="rId2"/>
    <p:sldLayoutId id="2147484234" r:id="rId3"/>
    <p:sldLayoutId id="2147484235" r:id="rId4"/>
    <p:sldLayoutId id="2147484236" r:id="rId5"/>
    <p:sldLayoutId id="2147484237" r:id="rId6"/>
    <p:sldLayoutId id="2147484238" r:id="rId7"/>
    <p:sldLayoutId id="2147484239" r:id="rId8"/>
    <p:sldLayoutId id="2147484240" r:id="rId9"/>
    <p:sldLayoutId id="2147484241" r:id="rId10"/>
    <p:sldLayoutId id="2147484242" r:id="rId11"/>
    <p:sldLayoutId id="2147484215" r:id="rId12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等线 Light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等线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等线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等线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2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358F2F5-EA2D-4185-BA52-72A4DF7D00F9}" type="datetimeFigureOut">
              <a:rPr lang="en-US"/>
              <a:pPr>
                <a:defRPr/>
              </a:pPr>
              <a:t>5/8/2024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 eaLnBrk="1" hangingPunct="1">
              <a:defRPr sz="1200" b="0">
                <a:solidFill>
                  <a:srgbClr val="898989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0571803-926A-485A-91C2-82972F965B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3" r:id="rId1"/>
    <p:sldLayoutId id="2147484244" r:id="rId2"/>
    <p:sldLayoutId id="2147484245" r:id="rId3"/>
    <p:sldLayoutId id="2147484246" r:id="rId4"/>
    <p:sldLayoutId id="2147484247" r:id="rId5"/>
    <p:sldLayoutId id="2147484248" r:id="rId6"/>
    <p:sldLayoutId id="2147484249" r:id="rId7"/>
    <p:sldLayoutId id="2147484250" r:id="rId8"/>
    <p:sldLayoutId id="2147484251" r:id="rId9"/>
    <p:sldLayoutId id="2147484252" r:id="rId10"/>
    <p:sldLayoutId id="2147484253" r:id="rId11"/>
    <p:sldLayoutId id="2147484216" r:id="rId12"/>
  </p:sldLayoutIdLst>
  <p:transition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等线 Light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等线 Light"/>
          <a:cs typeface="等线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等线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等线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等线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978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7" r:id="rId1"/>
    <p:sldLayoutId id="2147484278" r:id="rId2"/>
    <p:sldLayoutId id="2147484279" r:id="rId3"/>
    <p:sldLayoutId id="2147484280" r:id="rId4"/>
    <p:sldLayoutId id="2147484281" r:id="rId5"/>
    <p:sldLayoutId id="2147484282" r:id="rId6"/>
    <p:sldLayoutId id="2147484283" r:id="rId7"/>
    <p:sldLayoutId id="2147484284" r:id="rId8"/>
    <p:sldLayoutId id="2147484285" r:id="rId9"/>
    <p:sldLayoutId id="2147484286" r:id="rId10"/>
    <p:sldLayoutId id="2147484287" r:id="rId11"/>
    <p:sldLayoutId id="2147484288" r:id="rId12"/>
    <p:sldLayoutId id="2147484289" r:id="rId13"/>
    <p:sldLayoutId id="2147484290" r:id="rId14"/>
    <p:sldLayoutId id="2147484291" r:id="rId15"/>
    <p:sldLayoutId id="2147484292" r:id="rId16"/>
    <p:sldLayoutId id="214748429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0821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5" r:id="rId1"/>
    <p:sldLayoutId id="2147484296" r:id="rId2"/>
    <p:sldLayoutId id="2147484297" r:id="rId3"/>
    <p:sldLayoutId id="2147484298" r:id="rId4"/>
    <p:sldLayoutId id="2147484299" r:id="rId5"/>
    <p:sldLayoutId id="2147484300" r:id="rId6"/>
    <p:sldLayoutId id="2147484301" r:id="rId7"/>
    <p:sldLayoutId id="2147484302" r:id="rId8"/>
    <p:sldLayoutId id="2147484303" r:id="rId9"/>
    <p:sldLayoutId id="2147484304" r:id="rId10"/>
    <p:sldLayoutId id="2147484305" r:id="rId11"/>
    <p:sldLayoutId id="2147484306" r:id="rId12"/>
    <p:sldLayoutId id="2147484307" r:id="rId13"/>
    <p:sldLayoutId id="2147484308" r:id="rId14"/>
    <p:sldLayoutId id="2147484309" r:id="rId15"/>
    <p:sldLayoutId id="2147484310" r:id="rId16"/>
    <p:sldLayoutId id="2147484311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817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3" r:id="rId1"/>
    <p:sldLayoutId id="2147484314" r:id="rId2"/>
    <p:sldLayoutId id="2147484315" r:id="rId3"/>
    <p:sldLayoutId id="2147484316" r:id="rId4"/>
    <p:sldLayoutId id="2147484317" r:id="rId5"/>
    <p:sldLayoutId id="2147484318" r:id="rId6"/>
    <p:sldLayoutId id="2147484319" r:id="rId7"/>
    <p:sldLayoutId id="2147484320" r:id="rId8"/>
    <p:sldLayoutId id="2147484321" r:id="rId9"/>
    <p:sldLayoutId id="2147484322" r:id="rId10"/>
    <p:sldLayoutId id="2147484323" r:id="rId11"/>
    <p:sldLayoutId id="2147484324" r:id="rId12"/>
    <p:sldLayoutId id="2147484325" r:id="rId13"/>
    <p:sldLayoutId id="2147484326" r:id="rId14"/>
    <p:sldLayoutId id="2147484327" r:id="rId15"/>
    <p:sldLayoutId id="2147484328" r:id="rId16"/>
    <p:sldLayoutId id="214748432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1C8935-5503-46B3-AA64-FDD06962785D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5/8/2024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5483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1" r:id="rId1"/>
    <p:sldLayoutId id="2147484332" r:id="rId2"/>
    <p:sldLayoutId id="2147484333" r:id="rId3"/>
    <p:sldLayoutId id="2147484334" r:id="rId4"/>
    <p:sldLayoutId id="2147484335" r:id="rId5"/>
    <p:sldLayoutId id="2147484336" r:id="rId6"/>
    <p:sldLayoutId id="2147484337" r:id="rId7"/>
    <p:sldLayoutId id="2147484338" r:id="rId8"/>
    <p:sldLayoutId id="2147484339" r:id="rId9"/>
    <p:sldLayoutId id="2147484340" r:id="rId10"/>
    <p:sldLayoutId id="2147484341" r:id="rId11"/>
    <p:sldLayoutId id="2147484342" r:id="rId12"/>
    <p:sldLayoutId id="2147484343" r:id="rId13"/>
    <p:sldLayoutId id="2147484344" r:id="rId14"/>
    <p:sldLayoutId id="2147484345" r:id="rId15"/>
    <p:sldLayoutId id="2147484346" r:id="rId16"/>
    <p:sldLayoutId id="214748434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5696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49" r:id="rId1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7" Type="http://schemas.openxmlformats.org/officeDocument/2006/relationships/image" Target="../media/image20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slide" Target="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png"/><Relationship Id="rId4" Type="http://schemas.openxmlformats.org/officeDocument/2006/relationships/audio" Target="../media/audio3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audio" Target="../media/audio3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web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5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ebp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9.pn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2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0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9.png"/><Relationship Id="rId18" Type="http://schemas.openxmlformats.org/officeDocument/2006/relationships/image" Target="../media/image32.png"/><Relationship Id="rId26" Type="http://schemas.openxmlformats.org/officeDocument/2006/relationships/image" Target="../media/image39.png"/><Relationship Id="rId3" Type="http://schemas.openxmlformats.org/officeDocument/2006/relationships/slideLayout" Target="../slideLayouts/slideLayout92.xml"/><Relationship Id="rId21" Type="http://schemas.openxmlformats.org/officeDocument/2006/relationships/image" Target="../media/image35.png"/><Relationship Id="rId7" Type="http://schemas.openxmlformats.org/officeDocument/2006/relationships/image" Target="../media/image26.png"/><Relationship Id="rId12" Type="http://schemas.microsoft.com/office/2007/relationships/hdphoto" Target="../media/hdphoto4.wdp"/><Relationship Id="rId17" Type="http://schemas.openxmlformats.org/officeDocument/2006/relationships/image" Target="../media/image31.png"/><Relationship Id="rId25" Type="http://schemas.openxmlformats.org/officeDocument/2006/relationships/image" Target="../media/image38.png"/><Relationship Id="rId2" Type="http://schemas.openxmlformats.org/officeDocument/2006/relationships/audio" Target="../media/media2.MP3"/><Relationship Id="rId16" Type="http://schemas.microsoft.com/office/2007/relationships/hdphoto" Target="../media/hdphoto6.wdp"/><Relationship Id="rId20" Type="http://schemas.openxmlformats.org/officeDocument/2006/relationships/image" Target="../media/image34.png"/><Relationship Id="rId1" Type="http://schemas.microsoft.com/office/2007/relationships/media" Target="../media/media2.MP3"/><Relationship Id="rId6" Type="http://schemas.openxmlformats.org/officeDocument/2006/relationships/image" Target="../media/image25.jpg"/><Relationship Id="rId11" Type="http://schemas.openxmlformats.org/officeDocument/2006/relationships/image" Target="../media/image28.png"/><Relationship Id="rId24" Type="http://schemas.openxmlformats.org/officeDocument/2006/relationships/image" Target="../media/image37.png"/><Relationship Id="rId5" Type="http://schemas.microsoft.com/office/2007/relationships/hdphoto" Target="../media/hdphoto1.wdp"/><Relationship Id="rId15" Type="http://schemas.openxmlformats.org/officeDocument/2006/relationships/image" Target="../media/image30.png"/><Relationship Id="rId23" Type="http://schemas.openxmlformats.org/officeDocument/2006/relationships/slide" Target="slide5.xml"/><Relationship Id="rId10" Type="http://schemas.microsoft.com/office/2007/relationships/hdphoto" Target="../media/hdphoto3.wdp"/><Relationship Id="rId19" Type="http://schemas.openxmlformats.org/officeDocument/2006/relationships/image" Target="../media/image33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Relationship Id="rId14" Type="http://schemas.microsoft.com/office/2007/relationships/hdphoto" Target="../media/hdphoto5.wdp"/><Relationship Id="rId22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30.png"/><Relationship Id="rId18" Type="http://schemas.openxmlformats.org/officeDocument/2006/relationships/image" Target="../media/image34.png"/><Relationship Id="rId3" Type="http://schemas.microsoft.com/office/2007/relationships/hdphoto" Target="../media/hdphoto1.wdp"/><Relationship Id="rId21" Type="http://schemas.openxmlformats.org/officeDocument/2006/relationships/image" Target="../media/image40.png"/><Relationship Id="rId7" Type="http://schemas.openxmlformats.org/officeDocument/2006/relationships/image" Target="../media/image27.png"/><Relationship Id="rId12" Type="http://schemas.microsoft.com/office/2007/relationships/hdphoto" Target="../media/hdphoto5.wdp"/><Relationship Id="rId17" Type="http://schemas.openxmlformats.org/officeDocument/2006/relationships/image" Target="../media/image33.png"/><Relationship Id="rId25" Type="http://schemas.openxmlformats.org/officeDocument/2006/relationships/image" Target="../media/image39.png"/><Relationship Id="rId2" Type="http://schemas.openxmlformats.org/officeDocument/2006/relationships/image" Target="../media/image24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92.xml"/><Relationship Id="rId6" Type="http://schemas.microsoft.com/office/2007/relationships/hdphoto" Target="../media/hdphoto2.wdp"/><Relationship Id="rId11" Type="http://schemas.openxmlformats.org/officeDocument/2006/relationships/image" Target="../media/image29.png"/><Relationship Id="rId24" Type="http://schemas.microsoft.com/office/2007/relationships/hdphoto" Target="../media/hdphoto7.wdp"/><Relationship Id="rId5" Type="http://schemas.openxmlformats.org/officeDocument/2006/relationships/image" Target="../media/image26.png"/><Relationship Id="rId15" Type="http://schemas.openxmlformats.org/officeDocument/2006/relationships/image" Target="../media/image31.png"/><Relationship Id="rId23" Type="http://schemas.openxmlformats.org/officeDocument/2006/relationships/image" Target="../media/image41.png"/><Relationship Id="rId10" Type="http://schemas.microsoft.com/office/2007/relationships/hdphoto" Target="../media/hdphoto4.wdp"/><Relationship Id="rId19" Type="http://schemas.openxmlformats.org/officeDocument/2006/relationships/image" Target="../media/image35.png"/><Relationship Id="rId4" Type="http://schemas.openxmlformats.org/officeDocument/2006/relationships/image" Target="../media/image25.jpg"/><Relationship Id="rId9" Type="http://schemas.openxmlformats.org/officeDocument/2006/relationships/image" Target="../media/image28.png"/><Relationship Id="rId14" Type="http://schemas.microsoft.com/office/2007/relationships/hdphoto" Target="../media/hdphoto6.wdp"/><Relationship Id="rId22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slide" Target="slide9.xml"/><Relationship Id="rId18" Type="http://schemas.openxmlformats.org/officeDocument/2006/relationships/image" Target="../media/image28.png"/><Relationship Id="rId26" Type="http://schemas.openxmlformats.org/officeDocument/2006/relationships/image" Target="../media/image33.png"/><Relationship Id="rId3" Type="http://schemas.openxmlformats.org/officeDocument/2006/relationships/audio" Target="NULL" TargetMode="External"/><Relationship Id="rId21" Type="http://schemas.microsoft.com/office/2007/relationships/hdphoto" Target="../media/hdphoto5.wdp"/><Relationship Id="rId34" Type="http://schemas.openxmlformats.org/officeDocument/2006/relationships/image" Target="../media/image39.png"/><Relationship Id="rId7" Type="http://schemas.microsoft.com/office/2007/relationships/hdphoto" Target="../media/hdphoto1.wdp"/><Relationship Id="rId12" Type="http://schemas.openxmlformats.org/officeDocument/2006/relationships/slide" Target="slide8.xml"/><Relationship Id="rId17" Type="http://schemas.microsoft.com/office/2007/relationships/hdphoto" Target="../media/hdphoto3.wdp"/><Relationship Id="rId25" Type="http://schemas.openxmlformats.org/officeDocument/2006/relationships/image" Target="../media/image32.png"/><Relationship Id="rId33" Type="http://schemas.openxmlformats.org/officeDocument/2006/relationships/slide" Target="slide10.xml"/><Relationship Id="rId2" Type="http://schemas.openxmlformats.org/officeDocument/2006/relationships/audio" Target="../media/media3.mp3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29" Type="http://schemas.openxmlformats.org/officeDocument/2006/relationships/image" Target="../media/image36.png"/><Relationship Id="rId1" Type="http://schemas.microsoft.com/office/2007/relationships/media" Target="../media/media3.mp3"/><Relationship Id="rId6" Type="http://schemas.openxmlformats.org/officeDocument/2006/relationships/image" Target="../media/image24.png"/><Relationship Id="rId11" Type="http://schemas.openxmlformats.org/officeDocument/2006/relationships/slide" Target="slide7.xml"/><Relationship Id="rId24" Type="http://schemas.openxmlformats.org/officeDocument/2006/relationships/image" Target="../media/image31.png"/><Relationship Id="rId32" Type="http://schemas.openxmlformats.org/officeDocument/2006/relationships/image" Target="../media/image44.gif"/><Relationship Id="rId5" Type="http://schemas.openxmlformats.org/officeDocument/2006/relationships/slideLayout" Target="../slideLayouts/slideLayout92.xml"/><Relationship Id="rId15" Type="http://schemas.microsoft.com/office/2007/relationships/hdphoto" Target="../media/hdphoto2.wdp"/><Relationship Id="rId23" Type="http://schemas.microsoft.com/office/2007/relationships/hdphoto" Target="../media/hdphoto6.wdp"/><Relationship Id="rId28" Type="http://schemas.openxmlformats.org/officeDocument/2006/relationships/image" Target="../media/image35.png"/><Relationship Id="rId10" Type="http://schemas.microsoft.com/office/2007/relationships/hdphoto" Target="../media/hdphoto8.wdp"/><Relationship Id="rId19" Type="http://schemas.microsoft.com/office/2007/relationships/hdphoto" Target="../media/hdphoto4.wdp"/><Relationship Id="rId31" Type="http://schemas.openxmlformats.org/officeDocument/2006/relationships/image" Target="../media/image43.gif"/><Relationship Id="rId4" Type="http://schemas.microsoft.com/office/2007/relationships/media" Target="../media/media4.mp3"/><Relationship Id="rId9" Type="http://schemas.openxmlformats.org/officeDocument/2006/relationships/image" Target="../media/image42.png"/><Relationship Id="rId14" Type="http://schemas.openxmlformats.org/officeDocument/2006/relationships/image" Target="../media/image26.png"/><Relationship Id="rId22" Type="http://schemas.openxmlformats.org/officeDocument/2006/relationships/image" Target="../media/image30.png"/><Relationship Id="rId27" Type="http://schemas.openxmlformats.org/officeDocument/2006/relationships/image" Target="../media/image34.png"/><Relationship Id="rId30" Type="http://schemas.openxmlformats.org/officeDocument/2006/relationships/image" Target="../media/image38.png"/><Relationship Id="rId8" Type="http://schemas.openxmlformats.org/officeDocument/2006/relationships/image" Target="../media/image2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8.png"/><Relationship Id="rId5" Type="http://schemas.openxmlformats.org/officeDocument/2006/relationships/image" Target="../media/image46.png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9.png"/><Relationship Id="rId5" Type="http://schemas.openxmlformats.org/officeDocument/2006/relationships/image" Target="../media/image46.png"/><Relationship Id="rId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8" descr="LN026">
            <a:extLst>
              <a:ext uri="{FF2B5EF4-FFF2-40B4-BE49-F238E27FC236}">
                <a16:creationId xmlns:a16="http://schemas.microsoft.com/office/drawing/2014/main" id="{033E6D20-0E00-420C-8FCA-9D03810932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84469" y="-2476"/>
            <a:ext cx="11519285" cy="287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9" descr="LN026">
            <a:extLst>
              <a:ext uri="{FF2B5EF4-FFF2-40B4-BE49-F238E27FC236}">
                <a16:creationId xmlns:a16="http://schemas.microsoft.com/office/drawing/2014/main" id="{4E633F52-1A12-4598-BBF4-1AB6C72395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328290" y="6606644"/>
            <a:ext cx="11475464" cy="28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0" descr="LN026">
            <a:extLst>
              <a:ext uri="{FF2B5EF4-FFF2-40B4-BE49-F238E27FC236}">
                <a16:creationId xmlns:a16="http://schemas.microsoft.com/office/drawing/2014/main" id="{A185C437-A6FD-42F3-9530-AB9EAE7C4D2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-3306966" y="3284246"/>
            <a:ext cx="6892113" cy="276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1" descr="LN026">
            <a:extLst>
              <a:ext uri="{FF2B5EF4-FFF2-40B4-BE49-F238E27FC236}">
                <a16:creationId xmlns:a16="http://schemas.microsoft.com/office/drawing/2014/main" id="{0F319029-AB32-4715-BD4B-9EA53C084F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 flipV="1">
            <a:off x="8557180" y="3269409"/>
            <a:ext cx="6892113" cy="350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4" descr="beaver_scaring_tree_md_wht">
            <a:extLst>
              <a:ext uri="{FF2B5EF4-FFF2-40B4-BE49-F238E27FC236}">
                <a16:creationId xmlns:a16="http://schemas.microsoft.com/office/drawing/2014/main" id="{3A6DC0EB-AC20-4EE7-B3EF-5E0C63E6768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91" y="3982605"/>
            <a:ext cx="761034" cy="258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5" descr="blumen-pflanzen042">
            <a:hlinkClick r:id="rId4" action="ppaction://hlinksldjump"/>
            <a:extLst>
              <a:ext uri="{FF2B5EF4-FFF2-40B4-BE49-F238E27FC236}">
                <a16:creationId xmlns:a16="http://schemas.microsoft.com/office/drawing/2014/main" id="{23184A71-F821-4393-A295-6D3DEDF8646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498" y="-26702"/>
            <a:ext cx="1978688" cy="1157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6" descr="blumen-pflanzen042">
            <a:hlinkClick r:id="rId4" action="ppaction://hlinksldjump"/>
            <a:extLst>
              <a:ext uri="{FF2B5EF4-FFF2-40B4-BE49-F238E27FC236}">
                <a16:creationId xmlns:a16="http://schemas.microsoft.com/office/drawing/2014/main" id="{506CA92C-B3D3-4C62-B311-A108275E906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9062" y="5826257"/>
            <a:ext cx="1978688" cy="1157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7" descr="blumen-pflanzen042">
            <a:hlinkClick r:id="rId4" action="ppaction://hlinksldjump"/>
            <a:extLst>
              <a:ext uri="{FF2B5EF4-FFF2-40B4-BE49-F238E27FC236}">
                <a16:creationId xmlns:a16="http://schemas.microsoft.com/office/drawing/2014/main" id="{309F15FB-6194-447B-B10F-07D069DA3C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843" y="43876"/>
            <a:ext cx="1978688" cy="1157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2" descr="WINGS">
            <a:extLst>
              <a:ext uri="{FF2B5EF4-FFF2-40B4-BE49-F238E27FC236}">
                <a16:creationId xmlns:a16="http://schemas.microsoft.com/office/drawing/2014/main" id="{56DAEAD7-001D-4172-994A-31A91D9980C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72369">
            <a:off x="1949337" y="1055772"/>
            <a:ext cx="761034" cy="621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32593D0E-6D6A-46F4-AB86-363D40522F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29" y="976875"/>
            <a:ext cx="1537282" cy="1537282"/>
          </a:xfrm>
          <a:prstGeom prst="rect">
            <a:avLst/>
          </a:prstGeom>
        </p:spPr>
      </p:pic>
      <p:sp>
        <p:nvSpPr>
          <p:cNvPr id="2" name="Text Box 17">
            <a:extLst>
              <a:ext uri="{FF2B5EF4-FFF2-40B4-BE49-F238E27FC236}">
                <a16:creationId xmlns:a16="http://schemas.microsoft.com/office/drawing/2014/main" id="{11D7F3A4-1FB1-6EC4-6F17-AF757AC01C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1154" y="1740985"/>
            <a:ext cx="10330108" cy="1709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CHÀO MỪNG QUÝ THẦY CÔ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1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VỀ DỰ </a:t>
            </a:r>
            <a:r>
              <a:rPr kumimoji="0" lang="en-US" sz="5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+mn-cs"/>
              </a:rPr>
              <a:t>GIỜ THĂM LỚP 1D</a:t>
            </a:r>
            <a:endParaRPr kumimoji="0" lang="en-US" sz="51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2D30EDAF-04CD-B718-9ECF-11E4F78A42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67876" y="3252651"/>
            <a:ext cx="4390797" cy="3131065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chemeClr val="bg1"/>
              </a:gs>
              <a:gs pos="100000">
                <a:srgbClr val="FF99CC">
                  <a:alpha val="81000"/>
                </a:srgbClr>
              </a:gs>
            </a:gsLst>
            <a:path path="shape">
              <a:fillToRect l="50000" t="50000" r="50000" b="50000"/>
            </a:path>
          </a:gradFill>
          <a:ln w="9525">
            <a:solidFill>
              <a:srgbClr val="00CC99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3196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D8B464-A15A-63E6-4AE0-93B702D91BD4}"/>
              </a:ext>
            </a:extLst>
          </p:cNvPr>
          <p:cNvSpPr/>
          <p:nvPr/>
        </p:nvSpPr>
        <p:spPr>
          <a:xfrm>
            <a:off x="2740779" y="5700920"/>
            <a:ext cx="6313373" cy="6427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48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96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796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96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796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796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2796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96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sz="2796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96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Thanh</a:t>
            </a:r>
            <a:r>
              <a:rPr kumimoji="0" lang="en-US" sz="2796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796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Phương</a:t>
            </a:r>
            <a:endParaRPr kumimoji="0" lang="en-US" sz="2796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8CABB73-F54F-4957-7104-5C3A49064F5C}"/>
              </a:ext>
            </a:extLst>
          </p:cNvPr>
          <p:cNvSpPr txBox="1"/>
          <p:nvPr/>
        </p:nvSpPr>
        <p:spPr>
          <a:xfrm>
            <a:off x="2988460" y="4405771"/>
            <a:ext cx="5749632" cy="645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8486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95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sz="3595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3595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kumimoji="0" lang="en-US" sz="3595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595" b="1" i="0" u="none" strike="noStrike" kern="120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Times New Roman" panose="02020603050405020304" pitchFamily="18" charset="0"/>
              </a:rPr>
              <a:t>Việt</a:t>
            </a:r>
            <a:endParaRPr kumimoji="0" lang="en-US" sz="3595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 Box 3">
            <a:extLst>
              <a:ext uri="{FF2B5EF4-FFF2-40B4-BE49-F238E27FC236}">
                <a16:creationId xmlns:a16="http://schemas.microsoft.com/office/drawing/2014/main" id="{BE35756B-EBB8-600F-8290-907B97476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0573" y="289736"/>
            <a:ext cx="8304974" cy="847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PHÒNG GIÁO DỤC VÀ ĐÀO TẠO </a:t>
            </a:r>
            <a:r>
              <a:rPr kumimoji="0" lang="en-US" alt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TP.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QUY NHƠN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TRƯỜNG TIỂU HỌC NGUYỄN KHUYẾN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41C8CC3D-12BB-95E3-3168-111C2DD61539}"/>
              </a:ext>
            </a:extLst>
          </p:cNvPr>
          <p:cNvCxnSpPr/>
          <p:nvPr/>
        </p:nvCxnSpPr>
        <p:spPr>
          <a:xfrm flipV="1">
            <a:off x="3854148" y="1151725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892093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1" presetClass="entr" presetSubtype="4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木板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8838" y="-9525"/>
            <a:ext cx="2098675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TextBox 6"/>
          <p:cNvSpPr txBox="1">
            <a:spLocks noChangeArrowheads="1"/>
          </p:cNvSpPr>
          <p:nvPr/>
        </p:nvSpPr>
        <p:spPr bwMode="auto">
          <a:xfrm>
            <a:off x="2362200" y="0"/>
            <a:ext cx="7696200" cy="1384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2800" dirty="0" err="1">
                <a:latin typeface="HP001 4 hàng" panose="020B0603050302020204" pitchFamily="34" charset="0"/>
              </a:rPr>
              <a:t>Thứ</a:t>
            </a:r>
            <a:r>
              <a:rPr lang="en-US" altLang="en-US" sz="2800" dirty="0">
                <a:latin typeface="HP001 4 hàng" panose="020B0603050302020204" pitchFamily="34" charset="0"/>
              </a:rPr>
              <a:t> </a:t>
            </a:r>
            <a:r>
              <a:rPr lang="en-US" altLang="en-US" sz="2800" dirty="0" smtClean="0">
                <a:latin typeface="HP001 4 hàng" panose="020B0603050302020204" pitchFamily="34" charset="0"/>
              </a:rPr>
              <a:t>Hai </a:t>
            </a:r>
            <a:r>
              <a:rPr lang="en-US" altLang="en-US" sz="2800" dirty="0" err="1" smtClean="0">
                <a:latin typeface="HP001 4 hàng" panose="020B0603050302020204" pitchFamily="34" charset="0"/>
              </a:rPr>
              <a:t>ng</a:t>
            </a:r>
            <a:r>
              <a:rPr lang="en-US" altLang="en-US" sz="2800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à</a:t>
            </a:r>
            <a:r>
              <a:rPr lang="en-US" altLang="en-US" sz="2800" dirty="0" err="1" smtClean="0">
                <a:latin typeface="HP001 4 hàng" panose="020B0603050302020204" pitchFamily="34" charset="0"/>
              </a:rPr>
              <a:t>y</a:t>
            </a:r>
            <a:r>
              <a:rPr lang="en-US" altLang="en-US" sz="2800" dirty="0" smtClean="0">
                <a:latin typeface="HP001 4 hàng" panose="020B0603050302020204" pitchFamily="34" charset="0"/>
              </a:rPr>
              <a:t> 04 </a:t>
            </a:r>
            <a:r>
              <a:rPr lang="en-US" altLang="en-US" sz="2800" dirty="0" err="1" smtClean="0">
                <a:latin typeface="HP001 4 hàng" panose="020B0603050302020204" pitchFamily="34" charset="0"/>
              </a:rPr>
              <a:t>tháng</a:t>
            </a:r>
            <a:r>
              <a:rPr lang="en-US" altLang="en-US" sz="2800" dirty="0" smtClean="0">
                <a:latin typeface="HP001 4 hàng" panose="020B0603050302020204" pitchFamily="34" charset="0"/>
              </a:rPr>
              <a:t> 03 </a:t>
            </a:r>
            <a:r>
              <a:rPr lang="en-US" altLang="en-US" sz="2800" dirty="0" err="1" smtClean="0">
                <a:latin typeface="HP001 4 hàng" panose="020B0603050302020204" pitchFamily="34" charset="0"/>
              </a:rPr>
              <a:t>năm</a:t>
            </a:r>
            <a:r>
              <a:rPr lang="en-US" altLang="en-US" sz="2800" dirty="0" smtClean="0">
                <a:latin typeface="HP001 4 hàng" panose="020B0603050302020204" pitchFamily="34" charset="0"/>
              </a:rPr>
              <a:t> 2024</a:t>
            </a:r>
            <a:endParaRPr lang="en-US" altLang="en-US" sz="2800" dirty="0">
              <a:latin typeface="HP001 4 hàng" panose="020B0603050302020204" pitchFamily="34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en-US" altLang="en-US" sz="2800" dirty="0" err="1">
                <a:latin typeface="HP001 4 hàng" panose="020B0603050302020204" pitchFamily="34" charset="0"/>
              </a:rPr>
              <a:t>Tiếng</a:t>
            </a:r>
            <a:r>
              <a:rPr lang="en-US" altLang="en-US" sz="2800" dirty="0">
                <a:latin typeface="HP001 4 hàng" panose="020B0603050302020204" pitchFamily="34" charset="0"/>
              </a:rPr>
              <a:t> </a:t>
            </a:r>
            <a:r>
              <a:rPr lang="en-US" altLang="en-US" sz="2800" dirty="0" err="1">
                <a:latin typeface="HP001 4 hàng" panose="020B0603050302020204" pitchFamily="34" charset="0"/>
              </a:rPr>
              <a:t>Việt</a:t>
            </a:r>
            <a:endParaRPr lang="en-US" altLang="en-US" sz="2800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734689" y="1265830"/>
            <a:ext cx="5157787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5400" b="0" dirty="0" err="1" smtClean="0">
                <a:solidFill>
                  <a:srgbClr val="FF0000"/>
                </a:solidFill>
                <a:latin typeface="VNI-Avo" pitchFamily="2" charset="0"/>
              </a:rPr>
              <a:t>oanh</a:t>
            </a:r>
            <a:r>
              <a:rPr lang="en-US" altLang="en-US" sz="5400" b="0" dirty="0" smtClean="0">
                <a:solidFill>
                  <a:srgbClr val="FF0000"/>
                </a:solidFill>
                <a:latin typeface="VNI-Avo" pitchFamily="2" charset="0"/>
              </a:rPr>
              <a:t>   - </a:t>
            </a:r>
            <a:r>
              <a:rPr lang="en-US" altLang="en-US" sz="5400" b="0" dirty="0" err="1" smtClean="0">
                <a:solidFill>
                  <a:srgbClr val="FF0000"/>
                </a:solidFill>
                <a:latin typeface="VNI-Avo" pitchFamily="2" charset="0"/>
              </a:rPr>
              <a:t>oach</a:t>
            </a:r>
            <a:endParaRPr lang="en-US" altLang="en-US" sz="5400" b="0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1766807" y="2998061"/>
            <a:ext cx="4633913" cy="3683000"/>
            <a:chOff x="1774771" y="2998156"/>
            <a:chExt cx="4038600" cy="3682896"/>
          </a:xfrm>
        </p:grpSpPr>
        <p:sp>
          <p:nvSpPr>
            <p:cNvPr id="3" name="Oval 10"/>
            <p:cNvSpPr/>
            <p:nvPr/>
          </p:nvSpPr>
          <p:spPr>
            <a:xfrm>
              <a:off x="1774771" y="2998156"/>
              <a:ext cx="4038600" cy="368289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en-US" b="0" smtClean="0">
                <a:solidFill>
                  <a:srgbClr val="FFFFFF"/>
                </a:solidFill>
              </a:endParaRPr>
            </a:p>
          </p:txBody>
        </p:sp>
        <p:sp>
          <p:nvSpPr>
            <p:cNvPr id="74763" name="TextBox 11"/>
            <p:cNvSpPr txBox="1">
              <a:spLocks noChangeArrowheads="1"/>
            </p:cNvSpPr>
            <p:nvPr/>
          </p:nvSpPr>
          <p:spPr bwMode="auto">
            <a:xfrm>
              <a:off x="2068486" y="3644546"/>
              <a:ext cx="3505200" cy="1569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.VnAvant" panose="020B7200000000000000" pitchFamily="34" charset="0"/>
                  <a:ea typeface="SimSun" panose="02010600030101010101" pitchFamily="2" charset="-122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.VnAvant" panose="020B7200000000000000" pitchFamily="34" charset="0"/>
                  <a:ea typeface="SimSun" panose="02010600030101010101" pitchFamily="2" charset="-122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.VnAvant" panose="020B7200000000000000" pitchFamily="34" charset="0"/>
                  <a:ea typeface="SimSun" panose="02010600030101010101" pitchFamily="2" charset="-122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.VnAvant" panose="020B7200000000000000" pitchFamily="34" charset="0"/>
                  <a:ea typeface="SimSun" panose="02010600030101010101" pitchFamily="2" charset="-122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.VnAvant" panose="020B7200000000000000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Avant" panose="020B7200000000000000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Avant" panose="020B7200000000000000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Avant" panose="020B7200000000000000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Avant" panose="020B7200000000000000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en-US" sz="9600" b="0" dirty="0" err="1" smtClean="0">
                  <a:solidFill>
                    <a:srgbClr val="008000"/>
                  </a:solidFill>
                  <a:latin typeface="VNI-Avo" pitchFamily="2" charset="0"/>
                </a:rPr>
                <a:t>oanh</a:t>
              </a:r>
              <a:endParaRPr lang="en-US" altLang="en-US" sz="9600" b="0" dirty="0">
                <a:solidFill>
                  <a:srgbClr val="008000"/>
                </a:solidFill>
                <a:latin typeface="VNI-Avo" pitchFamily="2" charset="0"/>
              </a:endParaRPr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6675976" y="2780789"/>
            <a:ext cx="4038600" cy="3683000"/>
            <a:chOff x="1828800" y="2641705"/>
            <a:chExt cx="4038600" cy="3682896"/>
          </a:xfrm>
        </p:grpSpPr>
        <p:sp>
          <p:nvSpPr>
            <p:cNvPr id="11" name="Oval 10"/>
            <p:cNvSpPr/>
            <p:nvPr/>
          </p:nvSpPr>
          <p:spPr>
            <a:xfrm>
              <a:off x="1828800" y="2641705"/>
              <a:ext cx="4038600" cy="368289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31" tIns="45716" rIns="91431" bIns="45716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>
                <a:defRPr/>
              </a:pPr>
              <a:endParaRPr lang="en-US" b="0" smtClean="0">
                <a:solidFill>
                  <a:srgbClr val="FFFFFF"/>
                </a:solidFill>
              </a:endParaRPr>
            </a:p>
          </p:txBody>
        </p:sp>
        <p:sp>
          <p:nvSpPr>
            <p:cNvPr id="74761" name="TextBox 11"/>
            <p:cNvSpPr txBox="1">
              <a:spLocks noChangeArrowheads="1"/>
            </p:cNvSpPr>
            <p:nvPr/>
          </p:nvSpPr>
          <p:spPr bwMode="auto">
            <a:xfrm>
              <a:off x="2095500" y="3443369"/>
              <a:ext cx="3505200" cy="1569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1" tIns="45716" rIns="91431" bIns="45716">
              <a:spAutoFit/>
            </a:bodyPr>
            <a:lstStyle>
              <a:lvl1pPr>
                <a:defRPr b="1">
                  <a:solidFill>
                    <a:schemeClr val="tx1"/>
                  </a:solidFill>
                  <a:latin typeface=".VnAvant" panose="020B7200000000000000" pitchFamily="34" charset="0"/>
                  <a:ea typeface="SimSun" panose="02010600030101010101" pitchFamily="2" charset="-122"/>
                </a:defRPr>
              </a:lvl1pPr>
              <a:lvl2pPr marL="742950" indent="-285750">
                <a:defRPr b="1">
                  <a:solidFill>
                    <a:schemeClr val="tx1"/>
                  </a:solidFill>
                  <a:latin typeface=".VnAvant" panose="020B7200000000000000" pitchFamily="34" charset="0"/>
                  <a:ea typeface="SimSun" panose="02010600030101010101" pitchFamily="2" charset="-122"/>
                </a:defRPr>
              </a:lvl2pPr>
              <a:lvl3pPr marL="1143000" indent="-228600">
                <a:defRPr b="1">
                  <a:solidFill>
                    <a:schemeClr val="tx1"/>
                  </a:solidFill>
                  <a:latin typeface=".VnAvant" panose="020B7200000000000000" pitchFamily="34" charset="0"/>
                  <a:ea typeface="SimSun" panose="02010600030101010101" pitchFamily="2" charset="-122"/>
                </a:defRPr>
              </a:lvl3pPr>
              <a:lvl4pPr marL="1600200" indent="-228600">
                <a:defRPr b="1">
                  <a:solidFill>
                    <a:schemeClr val="tx1"/>
                  </a:solidFill>
                  <a:latin typeface=".VnAvant" panose="020B7200000000000000" pitchFamily="34" charset="0"/>
                  <a:ea typeface="SimSun" panose="02010600030101010101" pitchFamily="2" charset="-122"/>
                </a:defRPr>
              </a:lvl4pPr>
              <a:lvl5pPr marL="2057400" indent="-228600">
                <a:defRPr b="1">
                  <a:solidFill>
                    <a:schemeClr val="tx1"/>
                  </a:solidFill>
                  <a:latin typeface=".VnAvant" panose="020B7200000000000000" pitchFamily="34" charset="0"/>
                  <a:ea typeface="SimSun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Avant" panose="020B7200000000000000" pitchFamily="34" charset="0"/>
                  <a:ea typeface="SimSun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Avant" panose="020B7200000000000000" pitchFamily="34" charset="0"/>
                  <a:ea typeface="SimSun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Avant" panose="020B7200000000000000" pitchFamily="34" charset="0"/>
                  <a:ea typeface="SimSun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.VnAvant" panose="020B7200000000000000" pitchFamily="34" charset="0"/>
                  <a:ea typeface="SimSun" panose="02010600030101010101" pitchFamily="2" charset="-122"/>
                </a:defRPr>
              </a:lvl9pPr>
            </a:lstStyle>
            <a:p>
              <a:pPr algn="ctr" eaLnBrk="1" hangingPunct="1"/>
              <a:r>
                <a:rPr lang="en-US" altLang="en-US" sz="9600" b="0" dirty="0" err="1" smtClean="0">
                  <a:solidFill>
                    <a:srgbClr val="008000"/>
                  </a:solidFill>
                  <a:latin typeface="VNI-Avo" pitchFamily="2" charset="0"/>
                </a:rPr>
                <a:t>oach</a:t>
              </a:r>
              <a:endParaRPr lang="en-US" altLang="en-US" sz="9600" b="0" dirty="0">
                <a:solidFill>
                  <a:srgbClr val="008000"/>
                </a:solidFill>
                <a:latin typeface="VNI-Avo" pitchFamily="2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" y="940528"/>
            <a:ext cx="3461656" cy="71845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0" dirty="0">
                <a:latin typeface="UTM Avo" panose="02040603050506020204" pitchFamily="18" charset="0"/>
              </a:rPr>
              <a:t>1. </a:t>
            </a:r>
            <a:r>
              <a:rPr lang="en-US" sz="4400" b="0" dirty="0" err="1">
                <a:latin typeface="UTM Avo" panose="02040603050506020204" pitchFamily="18" charset="0"/>
              </a:rPr>
              <a:t>Làm</a:t>
            </a:r>
            <a:r>
              <a:rPr lang="en-US" sz="4400" b="0" dirty="0">
                <a:latin typeface="UTM Avo" panose="02040603050506020204" pitchFamily="18" charset="0"/>
              </a:rPr>
              <a:t> </a:t>
            </a:r>
            <a:r>
              <a:rPr lang="en-US" sz="4400" b="0" dirty="0" err="1">
                <a:latin typeface="UTM Avo" panose="02040603050506020204" pitchFamily="18" charset="0"/>
              </a:rPr>
              <a:t>quen</a:t>
            </a:r>
            <a:endParaRPr lang="en-US" sz="4400" b="0" dirty="0"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07769" y="2123269"/>
            <a:ext cx="7516678" cy="156965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9600" b="0" dirty="0" err="1" smtClean="0">
                <a:solidFill>
                  <a:srgbClr val="008000"/>
                </a:solidFill>
                <a:latin typeface="VNI-Avo" pitchFamily="2" charset="0"/>
              </a:rPr>
              <a:t>oanh</a:t>
            </a:r>
            <a:endParaRPr lang="en-US" sz="9600" b="0" dirty="0" smtClean="0">
              <a:solidFill>
                <a:srgbClr val="008000"/>
              </a:solidFill>
              <a:latin typeface="VNI-Avo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0" t="13976" b="20460"/>
          <a:stretch/>
        </p:blipFill>
        <p:spPr>
          <a:xfrm>
            <a:off x="2433918" y="1131174"/>
            <a:ext cx="12224320" cy="42280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2" t="76340" r="31231" b="5633"/>
          <a:stretch/>
        </p:blipFill>
        <p:spPr>
          <a:xfrm>
            <a:off x="4081366" y="5315918"/>
            <a:ext cx="4238789" cy="127963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2362200" y="156755"/>
            <a:ext cx="7696200" cy="11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2200" dirty="0" err="1">
                <a:latin typeface="HP001 4 hàng" panose="020B0603050302020204" pitchFamily="34" charset="0"/>
              </a:rPr>
              <a:t>Thứ</a:t>
            </a:r>
            <a:r>
              <a:rPr lang="en-US" altLang="en-US" sz="2200" dirty="0">
                <a:latin typeface="HP001 4 hàng" panose="020B0603050302020204" pitchFamily="34" charset="0"/>
              </a:rPr>
              <a:t> </a:t>
            </a:r>
            <a:r>
              <a:rPr lang="en-US" altLang="en-US" sz="2200" dirty="0" smtClean="0">
                <a:latin typeface="HP001 4 hàng" panose="020B0603050302020204" pitchFamily="34" charset="0"/>
              </a:rPr>
              <a:t>Hai </a:t>
            </a:r>
            <a:r>
              <a:rPr lang="en-US" altLang="en-US" sz="2200" dirty="0" err="1" smtClean="0">
                <a:latin typeface="HP001 4 hàng" panose="020B0603050302020204" pitchFamily="34" charset="0"/>
              </a:rPr>
              <a:t>ng</a:t>
            </a:r>
            <a:r>
              <a:rPr lang="en-US" altLang="en-US" sz="2200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à</a:t>
            </a:r>
            <a:r>
              <a:rPr lang="en-US" altLang="en-US" sz="2200" dirty="0" err="1" smtClean="0">
                <a:latin typeface="HP001 4 hàng" panose="020B0603050302020204" pitchFamily="34" charset="0"/>
              </a:rPr>
              <a:t>y</a:t>
            </a:r>
            <a:r>
              <a:rPr lang="en-US" altLang="en-US" sz="2200" dirty="0" smtClean="0">
                <a:latin typeface="HP001 4 hàng" panose="020B0603050302020204" pitchFamily="34" charset="0"/>
              </a:rPr>
              <a:t> 04 </a:t>
            </a:r>
            <a:r>
              <a:rPr lang="en-US" altLang="en-US" sz="2200" dirty="0" err="1" smtClean="0">
                <a:latin typeface="HP001 4 hàng" panose="020B0603050302020204" pitchFamily="34" charset="0"/>
              </a:rPr>
              <a:t>tháng</a:t>
            </a:r>
            <a:r>
              <a:rPr lang="en-US" altLang="en-US" sz="2200" dirty="0" smtClean="0">
                <a:latin typeface="HP001 4 hàng" panose="020B0603050302020204" pitchFamily="34" charset="0"/>
              </a:rPr>
              <a:t> 03 </a:t>
            </a:r>
            <a:r>
              <a:rPr lang="en-US" altLang="en-US" sz="2200" dirty="0" err="1" smtClean="0">
                <a:latin typeface="HP001 4 hàng" panose="020B0603050302020204" pitchFamily="34" charset="0"/>
              </a:rPr>
              <a:t>năm</a:t>
            </a:r>
            <a:r>
              <a:rPr lang="en-US" altLang="en-US" sz="2200" dirty="0" smtClean="0">
                <a:latin typeface="HP001 4 hàng" panose="020B0603050302020204" pitchFamily="34" charset="0"/>
              </a:rPr>
              <a:t> 2024</a:t>
            </a:r>
            <a:endParaRPr lang="en-US" altLang="en-US" sz="2200" dirty="0">
              <a:latin typeface="HP001 4 hàng" panose="020B0603050302020204" pitchFamily="34" charset="0"/>
            </a:endParaRPr>
          </a:p>
          <a:p>
            <a:pPr algn="ctr" eaLnBrk="1" hangingPunct="1"/>
            <a:r>
              <a:rPr lang="en-US" altLang="en-US" sz="2200" dirty="0" err="1">
                <a:latin typeface="HP001 4 hàng" panose="020B0603050302020204" pitchFamily="34" charset="0"/>
              </a:rPr>
              <a:t>Tiếng</a:t>
            </a:r>
            <a:r>
              <a:rPr lang="en-US" altLang="en-US" sz="2200" dirty="0">
                <a:latin typeface="HP001 4 hàng" panose="020B0603050302020204" pitchFamily="34" charset="0"/>
              </a:rPr>
              <a:t> </a:t>
            </a:r>
            <a:r>
              <a:rPr lang="en-US" altLang="en-US" sz="2200" dirty="0" err="1" smtClean="0">
                <a:latin typeface="HP001 4 hàng" panose="020B0603050302020204" pitchFamily="34" charset="0"/>
              </a:rPr>
              <a:t>Việt</a:t>
            </a:r>
            <a:endParaRPr lang="en-US" altLang="en-US" sz="2200" dirty="0" smtClean="0">
              <a:latin typeface="HP001 4 hàng" panose="020B0603050302020204" pitchFamily="34" charset="0"/>
            </a:endParaRPr>
          </a:p>
          <a:p>
            <a:pPr algn="ctr" eaLnBrk="1" hangingPunct="1"/>
            <a:r>
              <a:rPr lang="en-US" altLang="en-US" sz="2200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oanh</a:t>
            </a:r>
            <a:r>
              <a:rPr lang="en-US" altLang="en-US" sz="2200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- </a:t>
            </a:r>
            <a:r>
              <a:rPr lang="en-US" altLang="en-US" sz="2200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oach</a:t>
            </a:r>
            <a:endParaRPr lang="en-US" altLang="en-US" sz="2200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624" y="0"/>
            <a:ext cx="14095104" cy="7043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08937" y="2361013"/>
            <a:ext cx="7516678" cy="156965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9600" b="0" dirty="0" err="1" smtClean="0">
                <a:solidFill>
                  <a:srgbClr val="008000"/>
                </a:solidFill>
                <a:latin typeface="VNI-Avo" pitchFamily="2" charset="0"/>
              </a:rPr>
              <a:t>oach</a:t>
            </a:r>
            <a:endParaRPr lang="en-US" sz="9600" b="0" dirty="0" smtClean="0">
              <a:solidFill>
                <a:srgbClr val="008000"/>
              </a:solidFill>
              <a:latin typeface="VNI-Avo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872"/>
          <a:stretch/>
        </p:blipFill>
        <p:spPr>
          <a:xfrm>
            <a:off x="-1037492" y="735300"/>
            <a:ext cx="14282845" cy="50329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30"/>
          <a:stretch/>
        </p:blipFill>
        <p:spPr>
          <a:xfrm>
            <a:off x="-2022358" y="5010912"/>
            <a:ext cx="17008125" cy="1847088"/>
          </a:xfrm>
          <a:prstGeom prst="rect">
            <a:avLst/>
          </a:prstGeom>
        </p:spPr>
      </p:pic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2362200" y="197096"/>
            <a:ext cx="7696200" cy="11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2200" dirty="0" err="1">
                <a:latin typeface="HP001 4 hàng" panose="020B0603050302020204" pitchFamily="34" charset="0"/>
              </a:rPr>
              <a:t>Thứ</a:t>
            </a:r>
            <a:r>
              <a:rPr lang="en-US" altLang="en-US" sz="2200" dirty="0">
                <a:latin typeface="HP001 4 hàng" panose="020B0603050302020204" pitchFamily="34" charset="0"/>
              </a:rPr>
              <a:t> </a:t>
            </a:r>
            <a:r>
              <a:rPr lang="en-US" altLang="en-US" sz="2200" dirty="0" smtClean="0">
                <a:latin typeface="HP001 4 hàng" panose="020B0603050302020204" pitchFamily="34" charset="0"/>
              </a:rPr>
              <a:t>Hai </a:t>
            </a:r>
            <a:r>
              <a:rPr lang="en-US" altLang="en-US" sz="2200" dirty="0" err="1" smtClean="0">
                <a:latin typeface="HP001 4 hàng" panose="020B0603050302020204" pitchFamily="34" charset="0"/>
              </a:rPr>
              <a:t>ng</a:t>
            </a:r>
            <a:r>
              <a:rPr lang="en-US" altLang="en-US" sz="2200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à</a:t>
            </a:r>
            <a:r>
              <a:rPr lang="en-US" altLang="en-US" sz="2200" dirty="0" err="1" smtClean="0">
                <a:latin typeface="HP001 4 hàng" panose="020B0603050302020204" pitchFamily="34" charset="0"/>
              </a:rPr>
              <a:t>y</a:t>
            </a:r>
            <a:r>
              <a:rPr lang="en-US" altLang="en-US" sz="2200" dirty="0" smtClean="0">
                <a:latin typeface="HP001 4 hàng" panose="020B0603050302020204" pitchFamily="34" charset="0"/>
              </a:rPr>
              <a:t> 04 </a:t>
            </a:r>
            <a:r>
              <a:rPr lang="en-US" altLang="en-US" sz="2200" dirty="0" err="1" smtClean="0">
                <a:latin typeface="HP001 4 hàng" panose="020B0603050302020204" pitchFamily="34" charset="0"/>
              </a:rPr>
              <a:t>tháng</a:t>
            </a:r>
            <a:r>
              <a:rPr lang="en-US" altLang="en-US" sz="2200" dirty="0" smtClean="0">
                <a:latin typeface="HP001 4 hàng" panose="020B0603050302020204" pitchFamily="34" charset="0"/>
              </a:rPr>
              <a:t> 03 </a:t>
            </a:r>
            <a:r>
              <a:rPr lang="en-US" altLang="en-US" sz="2200" dirty="0" err="1" smtClean="0">
                <a:latin typeface="HP001 4 hàng" panose="020B0603050302020204" pitchFamily="34" charset="0"/>
              </a:rPr>
              <a:t>năm</a:t>
            </a:r>
            <a:r>
              <a:rPr lang="en-US" altLang="en-US" sz="2200" dirty="0" smtClean="0">
                <a:latin typeface="HP001 4 hàng" panose="020B0603050302020204" pitchFamily="34" charset="0"/>
              </a:rPr>
              <a:t> 2024</a:t>
            </a:r>
            <a:endParaRPr lang="en-US" altLang="en-US" sz="2200" dirty="0">
              <a:latin typeface="HP001 4 hàng" panose="020B0603050302020204" pitchFamily="34" charset="0"/>
            </a:endParaRPr>
          </a:p>
          <a:p>
            <a:pPr algn="ctr" eaLnBrk="1" hangingPunct="1"/>
            <a:r>
              <a:rPr lang="en-US" altLang="en-US" sz="2200" dirty="0" err="1">
                <a:latin typeface="HP001 4 hàng" panose="020B0603050302020204" pitchFamily="34" charset="0"/>
              </a:rPr>
              <a:t>Tiếng</a:t>
            </a:r>
            <a:r>
              <a:rPr lang="en-US" altLang="en-US" sz="2200" dirty="0">
                <a:latin typeface="HP001 4 hàng" panose="020B0603050302020204" pitchFamily="34" charset="0"/>
              </a:rPr>
              <a:t> </a:t>
            </a:r>
            <a:r>
              <a:rPr lang="en-US" altLang="en-US" sz="2200" dirty="0" err="1" smtClean="0">
                <a:latin typeface="HP001 4 hàng" panose="020B0603050302020204" pitchFamily="34" charset="0"/>
              </a:rPr>
              <a:t>Việt</a:t>
            </a:r>
            <a:endParaRPr lang="en-US" altLang="en-US" sz="2200" dirty="0" smtClean="0">
              <a:latin typeface="HP001 4 hàng" panose="020B0603050302020204" pitchFamily="34" charset="0"/>
            </a:endParaRPr>
          </a:p>
          <a:p>
            <a:pPr algn="ctr" eaLnBrk="1" hangingPunct="1"/>
            <a:r>
              <a:rPr lang="en-US" altLang="en-US" sz="2200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oanh</a:t>
            </a:r>
            <a:r>
              <a:rPr lang="en-US" altLang="en-US" sz="2200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- </a:t>
            </a:r>
            <a:r>
              <a:rPr lang="en-US" altLang="en-US" sz="2200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oach</a:t>
            </a:r>
            <a:endParaRPr lang="en-US" altLang="en-US" sz="2200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8624" y="0"/>
            <a:ext cx="14095104" cy="7043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173545" y="2013541"/>
            <a:ext cx="4750231" cy="14465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8800" b="0" dirty="0" err="1" smtClean="0">
                <a:solidFill>
                  <a:srgbClr val="008000"/>
                </a:solidFill>
                <a:latin typeface="VNI-Avo" pitchFamily="2" charset="0"/>
              </a:rPr>
              <a:t>oach</a:t>
            </a:r>
            <a:endParaRPr lang="en-US" sz="8800" b="0" dirty="0" smtClean="0">
              <a:solidFill>
                <a:srgbClr val="008000"/>
              </a:solidFill>
              <a:latin typeface="VNI-Avo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30"/>
          <a:stretch/>
        </p:blipFill>
        <p:spPr>
          <a:xfrm>
            <a:off x="1145763" y="3511296"/>
            <a:ext cx="17008125" cy="184708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27481" y="1928197"/>
            <a:ext cx="4750231" cy="144654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sz="8800" b="0" dirty="0" err="1" smtClean="0">
                <a:solidFill>
                  <a:srgbClr val="008000"/>
                </a:solidFill>
                <a:latin typeface="VNI-Avo" pitchFamily="2" charset="0"/>
              </a:rPr>
              <a:t>oanh</a:t>
            </a:r>
            <a:endParaRPr lang="en-US" sz="8800" b="0" dirty="0" smtClean="0">
              <a:solidFill>
                <a:srgbClr val="008000"/>
              </a:solidFill>
              <a:latin typeface="VNI-Avo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2" t="76340" r="31231" b="5633"/>
          <a:stretch/>
        </p:blipFill>
        <p:spPr>
          <a:xfrm>
            <a:off x="1581136" y="3633422"/>
            <a:ext cx="4238789" cy="12796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6"/>
          <p:cNvSpPr txBox="1">
            <a:spLocks noChangeArrowheads="1"/>
          </p:cNvSpPr>
          <p:nvPr/>
        </p:nvSpPr>
        <p:spPr bwMode="auto">
          <a:xfrm>
            <a:off x="2604246" y="156755"/>
            <a:ext cx="7696200" cy="11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2200" dirty="0" err="1">
                <a:latin typeface="HP001 4 hàng" panose="020B0603050302020204" pitchFamily="34" charset="0"/>
              </a:rPr>
              <a:t>Thứ</a:t>
            </a:r>
            <a:r>
              <a:rPr lang="en-US" altLang="en-US" sz="2200" dirty="0">
                <a:latin typeface="HP001 4 hàng" panose="020B0603050302020204" pitchFamily="34" charset="0"/>
              </a:rPr>
              <a:t> </a:t>
            </a:r>
            <a:r>
              <a:rPr lang="en-US" altLang="en-US" sz="2200" dirty="0" smtClean="0">
                <a:latin typeface="HP001 4 hàng" panose="020B0603050302020204" pitchFamily="34" charset="0"/>
              </a:rPr>
              <a:t>Hai </a:t>
            </a:r>
            <a:r>
              <a:rPr lang="en-US" altLang="en-US" sz="2200" dirty="0" err="1" smtClean="0">
                <a:latin typeface="HP001 4 hàng" panose="020B0603050302020204" pitchFamily="34" charset="0"/>
              </a:rPr>
              <a:t>ng</a:t>
            </a:r>
            <a:r>
              <a:rPr lang="en-US" altLang="en-US" sz="2200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à</a:t>
            </a:r>
            <a:r>
              <a:rPr lang="en-US" altLang="en-US" sz="2200" dirty="0" err="1" smtClean="0">
                <a:latin typeface="HP001 4 hàng" panose="020B0603050302020204" pitchFamily="34" charset="0"/>
              </a:rPr>
              <a:t>y</a:t>
            </a:r>
            <a:r>
              <a:rPr lang="en-US" altLang="en-US" sz="2200" dirty="0" smtClean="0">
                <a:latin typeface="HP001 4 hàng" panose="020B0603050302020204" pitchFamily="34" charset="0"/>
              </a:rPr>
              <a:t> 04 </a:t>
            </a:r>
            <a:r>
              <a:rPr lang="en-US" altLang="en-US" sz="2200" dirty="0" err="1" smtClean="0">
                <a:latin typeface="HP001 4 hàng" panose="020B0603050302020204" pitchFamily="34" charset="0"/>
              </a:rPr>
              <a:t>tháng</a:t>
            </a:r>
            <a:r>
              <a:rPr lang="en-US" altLang="en-US" sz="2200" dirty="0" smtClean="0">
                <a:latin typeface="HP001 4 hàng" panose="020B0603050302020204" pitchFamily="34" charset="0"/>
              </a:rPr>
              <a:t> 03 </a:t>
            </a:r>
            <a:r>
              <a:rPr lang="en-US" altLang="en-US" sz="2200" dirty="0" err="1" smtClean="0">
                <a:latin typeface="HP001 4 hàng" panose="020B0603050302020204" pitchFamily="34" charset="0"/>
              </a:rPr>
              <a:t>năm</a:t>
            </a:r>
            <a:r>
              <a:rPr lang="en-US" altLang="en-US" sz="2200" dirty="0" smtClean="0">
                <a:latin typeface="HP001 4 hàng" panose="020B0603050302020204" pitchFamily="34" charset="0"/>
              </a:rPr>
              <a:t> 2024</a:t>
            </a:r>
            <a:endParaRPr lang="en-US" altLang="en-US" sz="2200" dirty="0">
              <a:latin typeface="HP001 4 hàng" panose="020B0603050302020204" pitchFamily="34" charset="0"/>
            </a:endParaRPr>
          </a:p>
          <a:p>
            <a:pPr algn="ctr" eaLnBrk="1" hangingPunct="1"/>
            <a:r>
              <a:rPr lang="en-US" altLang="en-US" sz="2200" dirty="0" err="1">
                <a:latin typeface="HP001 4 hàng" panose="020B0603050302020204" pitchFamily="34" charset="0"/>
              </a:rPr>
              <a:t>Tiếng</a:t>
            </a:r>
            <a:r>
              <a:rPr lang="en-US" altLang="en-US" sz="2200" dirty="0">
                <a:latin typeface="HP001 4 hàng" panose="020B0603050302020204" pitchFamily="34" charset="0"/>
              </a:rPr>
              <a:t> </a:t>
            </a:r>
            <a:r>
              <a:rPr lang="en-US" altLang="en-US" sz="2200" dirty="0" err="1" smtClean="0">
                <a:latin typeface="HP001 4 hàng" panose="020B0603050302020204" pitchFamily="34" charset="0"/>
              </a:rPr>
              <a:t>Việt</a:t>
            </a:r>
            <a:endParaRPr lang="en-US" altLang="en-US" sz="2200" dirty="0" smtClean="0">
              <a:latin typeface="HP001 4 hàng" panose="020B0603050302020204" pitchFamily="34" charset="0"/>
            </a:endParaRPr>
          </a:p>
          <a:p>
            <a:pPr algn="ctr" eaLnBrk="1" hangingPunct="1"/>
            <a:r>
              <a:rPr lang="en-US" altLang="en-US" sz="2200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oanh</a:t>
            </a:r>
            <a:r>
              <a:rPr lang="en-US" altLang="en-US" sz="2200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- </a:t>
            </a:r>
            <a:r>
              <a:rPr lang="en-US" altLang="en-US" sz="2200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oach</a:t>
            </a:r>
            <a:endParaRPr lang="en-US" altLang="en-US" sz="2200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3492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8209" y="1225089"/>
            <a:ext cx="5528408" cy="5528408"/>
          </a:xfrm>
          <a:prstGeom prst="rect">
            <a:avLst/>
          </a:prstGeom>
        </p:spPr>
      </p:pic>
      <p:sp>
        <p:nvSpPr>
          <p:cNvPr id="3" name="TextBox 6"/>
          <p:cNvSpPr txBox="1">
            <a:spLocks noChangeArrowheads="1"/>
          </p:cNvSpPr>
          <p:nvPr/>
        </p:nvSpPr>
        <p:spPr bwMode="auto">
          <a:xfrm>
            <a:off x="2356051" y="117566"/>
            <a:ext cx="7696200" cy="11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2200" dirty="0" err="1">
                <a:latin typeface="HP001 4 hàng" panose="020B0603050302020204" pitchFamily="34" charset="0"/>
              </a:rPr>
              <a:t>Thứ</a:t>
            </a:r>
            <a:r>
              <a:rPr lang="en-US" altLang="en-US" sz="2200" dirty="0">
                <a:latin typeface="HP001 4 hàng" panose="020B0603050302020204" pitchFamily="34" charset="0"/>
              </a:rPr>
              <a:t> </a:t>
            </a:r>
            <a:r>
              <a:rPr lang="en-US" altLang="en-US" sz="2200" dirty="0" smtClean="0">
                <a:latin typeface="HP001 4 hàng" panose="020B0603050302020204" pitchFamily="34" charset="0"/>
              </a:rPr>
              <a:t>Hai </a:t>
            </a:r>
            <a:r>
              <a:rPr lang="en-US" altLang="en-US" sz="2200" dirty="0" err="1" smtClean="0">
                <a:latin typeface="HP001 4 hàng" panose="020B0603050302020204" pitchFamily="34" charset="0"/>
              </a:rPr>
              <a:t>ng</a:t>
            </a:r>
            <a:r>
              <a:rPr lang="en-US" altLang="en-US" sz="2200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à</a:t>
            </a:r>
            <a:r>
              <a:rPr lang="en-US" altLang="en-US" sz="2200" dirty="0" err="1" smtClean="0">
                <a:latin typeface="HP001 4 hàng" panose="020B0603050302020204" pitchFamily="34" charset="0"/>
              </a:rPr>
              <a:t>y</a:t>
            </a:r>
            <a:r>
              <a:rPr lang="en-US" altLang="en-US" sz="2200" dirty="0" smtClean="0">
                <a:latin typeface="HP001 4 hàng" panose="020B0603050302020204" pitchFamily="34" charset="0"/>
              </a:rPr>
              <a:t> 04 </a:t>
            </a:r>
            <a:r>
              <a:rPr lang="en-US" altLang="en-US" sz="2200" dirty="0" err="1" smtClean="0">
                <a:latin typeface="HP001 4 hàng" panose="020B0603050302020204" pitchFamily="34" charset="0"/>
              </a:rPr>
              <a:t>tháng</a:t>
            </a:r>
            <a:r>
              <a:rPr lang="en-US" altLang="en-US" sz="2200" dirty="0" smtClean="0">
                <a:latin typeface="HP001 4 hàng" panose="020B0603050302020204" pitchFamily="34" charset="0"/>
              </a:rPr>
              <a:t> 03 </a:t>
            </a:r>
            <a:r>
              <a:rPr lang="en-US" altLang="en-US" sz="2200" dirty="0" err="1" smtClean="0">
                <a:latin typeface="HP001 4 hàng" panose="020B0603050302020204" pitchFamily="34" charset="0"/>
              </a:rPr>
              <a:t>năm</a:t>
            </a:r>
            <a:r>
              <a:rPr lang="en-US" altLang="en-US" sz="2200" dirty="0" smtClean="0">
                <a:latin typeface="HP001 4 hàng" panose="020B0603050302020204" pitchFamily="34" charset="0"/>
              </a:rPr>
              <a:t> 2024</a:t>
            </a:r>
            <a:endParaRPr lang="en-US" altLang="en-US" sz="2200" dirty="0">
              <a:latin typeface="HP001 4 hàng" panose="020B0603050302020204" pitchFamily="34" charset="0"/>
            </a:endParaRPr>
          </a:p>
          <a:p>
            <a:pPr algn="ctr" eaLnBrk="1" hangingPunct="1"/>
            <a:r>
              <a:rPr lang="en-US" altLang="en-US" sz="2200" dirty="0" err="1">
                <a:latin typeface="HP001 4 hàng" panose="020B0603050302020204" pitchFamily="34" charset="0"/>
              </a:rPr>
              <a:t>Tiếng</a:t>
            </a:r>
            <a:r>
              <a:rPr lang="en-US" altLang="en-US" sz="2200" dirty="0">
                <a:latin typeface="HP001 4 hàng" panose="020B0603050302020204" pitchFamily="34" charset="0"/>
              </a:rPr>
              <a:t> </a:t>
            </a:r>
            <a:r>
              <a:rPr lang="en-US" altLang="en-US" sz="2200" dirty="0" err="1" smtClean="0">
                <a:latin typeface="HP001 4 hàng" panose="020B0603050302020204" pitchFamily="34" charset="0"/>
              </a:rPr>
              <a:t>Việt</a:t>
            </a:r>
            <a:endParaRPr lang="en-US" altLang="en-US" sz="2200" dirty="0" smtClean="0">
              <a:latin typeface="HP001 4 hàng" panose="020B0603050302020204" pitchFamily="34" charset="0"/>
            </a:endParaRPr>
          </a:p>
          <a:p>
            <a:pPr algn="ctr" eaLnBrk="1" hangingPunct="1"/>
            <a:r>
              <a:rPr lang="en-US" altLang="en-US" sz="2200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oanh</a:t>
            </a:r>
            <a:r>
              <a:rPr lang="en-US" altLang="en-US" sz="2200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- </a:t>
            </a:r>
            <a:r>
              <a:rPr lang="en-US" altLang="en-US" sz="2200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oach</a:t>
            </a:r>
            <a:endParaRPr lang="en-US" altLang="en-US" sz="2200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anchor="t" anchorCtr="0" compatLnSpc="1">
            <a:normAutofit fontScale="90000"/>
          </a:bodyPr>
          <a:lstStyle/>
          <a:p>
            <a:pPr eaLnBrk="1" hangingPunct="1">
              <a:defRPr/>
            </a:pPr>
            <a:endParaRPr lang="en-US" sz="3200" dirty="0" smtClean="0"/>
          </a:p>
        </p:txBody>
      </p:sp>
      <p:sp>
        <p:nvSpPr>
          <p:cNvPr id="92163" name="Content Placeholder 2"/>
          <p:cNvSpPr>
            <a:spLocks noGrp="1" noChangeArrowheads="1"/>
          </p:cNvSpPr>
          <p:nvPr>
            <p:ph idx="1"/>
          </p:nvPr>
        </p:nvSpPr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 smtClean="0"/>
          </a:p>
        </p:txBody>
      </p:sp>
      <p:sp>
        <p:nvSpPr>
          <p:cNvPr id="92164" name="AutoShape 8"/>
          <p:cNvSpPr>
            <a:spLocks noChangeArrowheads="1"/>
          </p:cNvSpPr>
          <p:nvPr/>
        </p:nvSpPr>
        <p:spPr bwMode="auto">
          <a:xfrm>
            <a:off x="3170238" y="1060450"/>
            <a:ext cx="6838950" cy="2620963"/>
          </a:xfrm>
          <a:prstGeom prst="cloudCallout">
            <a:avLst>
              <a:gd name="adj1" fmla="val -32218"/>
              <a:gd name="adj2" fmla="val 116931"/>
            </a:avLst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endParaRPr lang="en-US" altLang="en-US"/>
          </a:p>
        </p:txBody>
      </p:sp>
      <p:sp>
        <p:nvSpPr>
          <p:cNvPr id="92165" name="Text Box 9"/>
          <p:cNvSpPr txBox="1">
            <a:spLocks noChangeArrowheads="1"/>
          </p:cNvSpPr>
          <p:nvPr/>
        </p:nvSpPr>
        <p:spPr bwMode="auto">
          <a:xfrm>
            <a:off x="4559300" y="1828800"/>
            <a:ext cx="42068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000" b="0">
                <a:latin typeface="Times New Roman" panose="02020603050405020304" pitchFamily="18" charset="0"/>
              </a:rPr>
              <a:t>Giải lao</a:t>
            </a:r>
          </a:p>
        </p:txBody>
      </p:sp>
      <p:pic>
        <p:nvPicPr>
          <p:cNvPr id="6" name="NHỊP ĐIỆU ÂM NHẠC A RAM SAM SAM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3"/>
          <p:cNvSpPr txBox="1">
            <a:spLocks noChangeArrowheads="1"/>
          </p:cNvSpPr>
          <p:nvPr/>
        </p:nvSpPr>
        <p:spPr bwMode="auto">
          <a:xfrm>
            <a:off x="402337" y="2612771"/>
            <a:ext cx="3425380" cy="64249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doanh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 tr¹i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68" name="TextBox 3"/>
          <p:cNvSpPr txBox="1">
            <a:spLocks noChangeArrowheads="1"/>
          </p:cNvSpPr>
          <p:nvPr/>
        </p:nvSpPr>
        <p:spPr bwMode="auto">
          <a:xfrm>
            <a:off x="7407275" y="2970403"/>
            <a:ext cx="4784725" cy="6461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Lµm kÕ ho¹ch nhá</a:t>
            </a: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269" name="TextBox 3"/>
          <p:cNvSpPr txBox="1">
            <a:spLocks noChangeArrowheads="1"/>
          </p:cNvSpPr>
          <p:nvPr/>
        </p:nvSpPr>
        <p:spPr bwMode="auto">
          <a:xfrm>
            <a:off x="30163" y="6159500"/>
            <a:ext cx="3827462" cy="64611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Chim oanh</a:t>
            </a:r>
            <a:endParaRPr kumimoji="0" lang="en-US" altLang="en-US" sz="36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0" y="-38286"/>
            <a:ext cx="11927540" cy="726141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2. </a:t>
            </a:r>
            <a:r>
              <a:rPr lang="en-US" sz="4000" b="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Ti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Õng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nµo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cã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vÇn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oanh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?TiÕng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nµo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cã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vÇn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oach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11274" name="TextBox 3"/>
          <p:cNvSpPr txBox="1">
            <a:spLocks noChangeArrowheads="1"/>
          </p:cNvSpPr>
          <p:nvPr/>
        </p:nvSpPr>
        <p:spPr bwMode="auto">
          <a:xfrm>
            <a:off x="7248525" y="6210300"/>
            <a:ext cx="4368800" cy="70802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giµy míi toanh</a:t>
            </a:r>
            <a:endParaRPr kumimoji="0" lang="en-US" altLang="en-US" sz="4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Oval 25"/>
          <p:cNvSpPr/>
          <p:nvPr/>
        </p:nvSpPr>
        <p:spPr>
          <a:xfrm>
            <a:off x="4332288" y="2182813"/>
            <a:ext cx="2500312" cy="1006475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oach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583113" y="3835400"/>
            <a:ext cx="2233612" cy="1006475"/>
          </a:xfrm>
          <a:prstGeom prst="ellipse">
            <a:avLst/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oanh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13" name="Straight Connector 12"/>
          <p:cNvCxnSpPr>
            <a:endCxn id="28" idx="1"/>
          </p:cNvCxnSpPr>
          <p:nvPr/>
        </p:nvCxnSpPr>
        <p:spPr>
          <a:xfrm>
            <a:off x="3570288" y="2952750"/>
            <a:ext cx="1339850" cy="1030288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V="1">
            <a:off x="3771900" y="4835525"/>
            <a:ext cx="1679575" cy="1374775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" name="Straight Connector 11275"/>
          <p:cNvCxnSpPr/>
          <p:nvPr/>
        </p:nvCxnSpPr>
        <p:spPr>
          <a:xfrm>
            <a:off x="6205538" y="2828925"/>
            <a:ext cx="1314450" cy="53498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11278"/>
          <p:cNvCxnSpPr/>
          <p:nvPr/>
        </p:nvCxnSpPr>
        <p:spPr>
          <a:xfrm>
            <a:off x="5527675" y="4835525"/>
            <a:ext cx="1879600" cy="1646238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230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492" y="774954"/>
            <a:ext cx="3463925" cy="1858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067" y="818579"/>
            <a:ext cx="3992562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3668713"/>
            <a:ext cx="3717925" cy="240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044950"/>
            <a:ext cx="4062413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3994194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animBg="1"/>
      <p:bldP spid="11268" grpId="0" animBg="1"/>
      <p:bldP spid="11269" grpId="0" animBg="1"/>
      <p:bldP spid="11274" grpId="0" animBg="1"/>
      <p:bldP spid="26" grpId="0" animBg="1"/>
      <p:bldP spid="2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06"/>
            <a:ext cx="12192000" cy="68761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296021" y="2821788"/>
            <a:ext cx="30974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Trang</a:t>
            </a:r>
            <a:r>
              <a:rPr kumimoji="0" lang="en-US" sz="4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25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4434" y="1388612"/>
            <a:ext cx="3459767" cy="5025251"/>
          </a:xfrm>
          <a:prstGeom prst="rect">
            <a:avLst/>
          </a:prstGeom>
        </p:spPr>
      </p:pic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2604246" y="156755"/>
            <a:ext cx="7696200" cy="11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2200" dirty="0" err="1">
                <a:latin typeface="HP001 4 hàng" panose="020B0603050302020204" pitchFamily="34" charset="0"/>
              </a:rPr>
              <a:t>Thứ</a:t>
            </a:r>
            <a:r>
              <a:rPr lang="en-US" altLang="en-US" sz="2200" dirty="0">
                <a:latin typeface="HP001 4 hàng" panose="020B0603050302020204" pitchFamily="34" charset="0"/>
              </a:rPr>
              <a:t> </a:t>
            </a:r>
            <a:r>
              <a:rPr lang="en-US" altLang="en-US" sz="2200" dirty="0" smtClean="0">
                <a:latin typeface="HP001 4 hàng" panose="020B0603050302020204" pitchFamily="34" charset="0"/>
              </a:rPr>
              <a:t>Hai </a:t>
            </a:r>
            <a:r>
              <a:rPr lang="en-US" altLang="en-US" sz="2200" dirty="0" err="1" smtClean="0">
                <a:latin typeface="HP001 4 hàng" panose="020B0603050302020204" pitchFamily="34" charset="0"/>
              </a:rPr>
              <a:t>ng</a:t>
            </a:r>
            <a:r>
              <a:rPr lang="en-US" altLang="en-US" sz="2200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à</a:t>
            </a:r>
            <a:r>
              <a:rPr lang="en-US" altLang="en-US" sz="2200" dirty="0" err="1" smtClean="0">
                <a:latin typeface="HP001 4 hàng" panose="020B0603050302020204" pitchFamily="34" charset="0"/>
              </a:rPr>
              <a:t>y</a:t>
            </a:r>
            <a:r>
              <a:rPr lang="en-US" altLang="en-US" sz="2200" dirty="0" smtClean="0">
                <a:latin typeface="HP001 4 hàng" panose="020B0603050302020204" pitchFamily="34" charset="0"/>
              </a:rPr>
              <a:t> 04 </a:t>
            </a:r>
            <a:r>
              <a:rPr lang="en-US" altLang="en-US" sz="2200" dirty="0" err="1" smtClean="0">
                <a:latin typeface="HP001 4 hàng" panose="020B0603050302020204" pitchFamily="34" charset="0"/>
              </a:rPr>
              <a:t>tháng</a:t>
            </a:r>
            <a:r>
              <a:rPr lang="en-US" altLang="en-US" sz="2200" dirty="0" smtClean="0">
                <a:latin typeface="HP001 4 hàng" panose="020B0603050302020204" pitchFamily="34" charset="0"/>
              </a:rPr>
              <a:t> 03 </a:t>
            </a:r>
            <a:r>
              <a:rPr lang="en-US" altLang="en-US" sz="2200" dirty="0" err="1" smtClean="0">
                <a:latin typeface="HP001 4 hàng" panose="020B0603050302020204" pitchFamily="34" charset="0"/>
              </a:rPr>
              <a:t>năm</a:t>
            </a:r>
            <a:r>
              <a:rPr lang="en-US" altLang="en-US" sz="2200" dirty="0" smtClean="0">
                <a:latin typeface="HP001 4 hàng" panose="020B0603050302020204" pitchFamily="34" charset="0"/>
              </a:rPr>
              <a:t> 2024</a:t>
            </a:r>
            <a:endParaRPr lang="en-US" altLang="en-US" sz="2200" dirty="0">
              <a:latin typeface="HP001 4 hàng" panose="020B0603050302020204" pitchFamily="34" charset="0"/>
            </a:endParaRPr>
          </a:p>
          <a:p>
            <a:pPr algn="ctr" eaLnBrk="1" hangingPunct="1"/>
            <a:r>
              <a:rPr lang="en-US" altLang="en-US" sz="2200" dirty="0" err="1">
                <a:latin typeface="HP001 4 hàng" panose="020B0603050302020204" pitchFamily="34" charset="0"/>
              </a:rPr>
              <a:t>Tiếng</a:t>
            </a:r>
            <a:r>
              <a:rPr lang="en-US" altLang="en-US" sz="2200" dirty="0">
                <a:latin typeface="HP001 4 hàng" panose="020B0603050302020204" pitchFamily="34" charset="0"/>
              </a:rPr>
              <a:t> </a:t>
            </a:r>
            <a:r>
              <a:rPr lang="en-US" altLang="en-US" sz="2200" dirty="0" err="1" smtClean="0">
                <a:latin typeface="HP001 4 hàng" panose="020B0603050302020204" pitchFamily="34" charset="0"/>
              </a:rPr>
              <a:t>Việt</a:t>
            </a:r>
            <a:endParaRPr lang="en-US" altLang="en-US" sz="2200" dirty="0" smtClean="0">
              <a:latin typeface="HP001 4 hàng" panose="020B0603050302020204" pitchFamily="34" charset="0"/>
            </a:endParaRPr>
          </a:p>
          <a:p>
            <a:pPr algn="ctr" eaLnBrk="1" hangingPunct="1"/>
            <a:r>
              <a:rPr lang="en-US" altLang="en-US" sz="2200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oanh</a:t>
            </a:r>
            <a:r>
              <a:rPr lang="en-US" altLang="en-US" sz="2200" dirty="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 - </a:t>
            </a:r>
            <a:r>
              <a:rPr lang="en-US" altLang="en-US" sz="2200" dirty="0" err="1" smtClean="0">
                <a:latin typeface="HP001 4 hàng" panose="020B0603050302020204" pitchFamily="34" charset="0"/>
                <a:cs typeface="Times New Roman" panose="02020603050405020304" pitchFamily="18" charset="0"/>
              </a:rPr>
              <a:t>oach</a:t>
            </a:r>
            <a:endParaRPr lang="en-US" altLang="en-US" sz="2200" dirty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51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图片 3075" descr="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0336" y="0"/>
            <a:ext cx="14095104" cy="7043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455935" y="1465729"/>
            <a:ext cx="4417820" cy="12003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NI-Avo" pitchFamily="2" charset="0"/>
                <a:ea typeface="SimSun" panose="02010600030101010101" pitchFamily="2" charset="-122"/>
                <a:cs typeface="+mn-cs"/>
              </a:rPr>
              <a:t>oach</a:t>
            </a:r>
            <a:endParaRPr kumimoji="0" lang="en-US" sz="7200" b="0" i="0" u="none" strike="noStrike" kern="120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VNI-Avo" pitchFamily="2" charset="0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30"/>
          <a:stretch/>
        </p:blipFill>
        <p:spPr>
          <a:xfrm>
            <a:off x="1067770" y="2488406"/>
            <a:ext cx="15817933" cy="17178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40929" y="1434173"/>
            <a:ext cx="4417820" cy="120032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lIns="91431" tIns="45716" rIns="91431" bIns="45716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VNI-Avo" pitchFamily="2" charset="0"/>
                <a:ea typeface="SimSun" panose="02010600030101010101" pitchFamily="2" charset="-122"/>
                <a:cs typeface="+mn-cs"/>
              </a:rPr>
              <a:t>oanh</a:t>
            </a:r>
            <a:endParaRPr kumimoji="0" lang="en-US" sz="7200" b="0" i="0" u="none" strike="noStrike" kern="1200" cap="none" spc="0" normalizeH="0" baseline="0" noProof="0" dirty="0" smtClean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VNI-Avo" pitchFamily="2" charset="0"/>
              <a:ea typeface="SimSun" panose="02010600030101010101" pitchFamily="2" charset="-122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42" t="76340" r="31231" b="5633"/>
          <a:stretch/>
        </p:blipFill>
        <p:spPr>
          <a:xfrm>
            <a:off x="1516591" y="2761235"/>
            <a:ext cx="3942168" cy="11900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1278547" y="4395313"/>
            <a:ext cx="4449900" cy="83099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doanh</a:t>
            </a:r>
            <a:r>
              <a:rPr kumimoji="0" lang="en-US" altLang="en-US" sz="48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 tr¹i</a:t>
            </a:r>
            <a:endParaRPr kumimoji="0" lang="en-US" altLang="en-US" sz="4800" b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6993008" y="4413003"/>
            <a:ext cx="5535168" cy="769441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0" dirty="0" err="1">
                <a:solidFill>
                  <a:srgbClr val="000000"/>
                </a:solidFill>
                <a:latin typeface=".VnAvant" panose="020B7200000000000000" pitchFamily="34" charset="0"/>
                <a:ea typeface="+mn-ea"/>
              </a:rPr>
              <a:t>l</a:t>
            </a: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µm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kÕ</a:t>
            </a:r>
            <a:r>
              <a:rPr kumimoji="0" lang="en-US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 ho¹ch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nhá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1237170" y="5373116"/>
            <a:ext cx="4504723" cy="769441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4400" b="0" dirty="0" err="1">
                <a:solidFill>
                  <a:srgbClr val="000000"/>
                </a:solidFill>
                <a:latin typeface=".VnAvant" panose="020B7200000000000000" pitchFamily="34" charset="0"/>
                <a:ea typeface="+mn-ea"/>
              </a:rPr>
              <a:t>c</a:t>
            </a:r>
            <a:r>
              <a:rPr kumimoji="0" lang="en-US" alt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him </a:t>
            </a:r>
            <a:r>
              <a:rPr kumimoji="0" lang="en-US" alt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oanh</a:t>
            </a:r>
            <a:endParaRPr kumimoji="0" lang="en-US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6979023" y="5350764"/>
            <a:ext cx="5481918" cy="83099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giµy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míi</a:t>
            </a:r>
            <a:r>
              <a:rPr kumimoji="0" lang="en-US" alt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toanh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6"/>
          <p:cNvSpPr txBox="1">
            <a:spLocks noChangeArrowheads="1"/>
          </p:cNvSpPr>
          <p:nvPr/>
        </p:nvSpPr>
        <p:spPr bwMode="auto">
          <a:xfrm>
            <a:off x="2604246" y="156755"/>
            <a:ext cx="7696200" cy="11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alt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04 </a:t>
            </a:r>
            <a:r>
              <a:rPr lang="en-US" alt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03 </a:t>
            </a:r>
            <a:r>
              <a:rPr lang="en-US" alt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altLang="en-US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alt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oanh</a:t>
            </a:r>
            <a:r>
              <a:rPr lang="en-US" altLang="en-US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2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oach</a:t>
            </a:r>
            <a:endParaRPr lang="en-US" alt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7847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 bwMode="auto">
          <a:xfrm>
            <a:off x="4691761" y="162497"/>
            <a:ext cx="2660650" cy="64452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4000" dirty="0" err="1" smtClean="0">
                <a:solidFill>
                  <a:srgbClr val="FF0000"/>
                </a:solidFill>
                <a:latin typeface="UTM Avo" panose="02040603050506020204"/>
              </a:rPr>
              <a:t>Tập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/>
              </a:rPr>
              <a:t>đọc</a:t>
            </a:r>
            <a:endParaRPr lang="en-US" sz="4000" dirty="0" smtClean="0">
              <a:solidFill>
                <a:srgbClr val="FF0000"/>
              </a:solidFill>
              <a:latin typeface="UTM Avo" panose="02040603050506020204"/>
            </a:endParaRPr>
          </a:p>
        </p:txBody>
      </p:sp>
      <p:pic>
        <p:nvPicPr>
          <p:cNvPr id="1433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935038"/>
            <a:ext cx="10277475" cy="592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44304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0"/>
            <a:ext cx="11303000" cy="720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图片 73734" descr="PPT素材-1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1850" y="3817938"/>
            <a:ext cx="3740150" cy="320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2743200" y="2921000"/>
            <a:ext cx="6604000" cy="109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defTabSz="1219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1219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1219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1219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1219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1219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6400" b="0">
                <a:latin typeface="VNI-Avo" pitchFamily="2" charset="0"/>
              </a:rPr>
              <a:t>KHÔÛI ÑOÄNG</a:t>
            </a:r>
            <a:endParaRPr lang="en-US" altLang="en-US" sz="6400" b="0">
              <a:latin typeface="VNI-Avo" pitchFamily="2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37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5" y="0"/>
            <a:ext cx="12192000" cy="67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7363" y="1011238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0975" y="2514600"/>
            <a:ext cx="152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2575" y="3176588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325" y="3917950"/>
            <a:ext cx="152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1925" y="4730750"/>
            <a:ext cx="152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5478463"/>
            <a:ext cx="15240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7363" y="5422900"/>
            <a:ext cx="1524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>
            <a:cxnSpLocks noChangeShapeType="1"/>
          </p:cNvCxnSpPr>
          <p:nvPr/>
        </p:nvCxnSpPr>
        <p:spPr bwMode="auto">
          <a:xfrm flipH="1">
            <a:off x="9034463" y="981075"/>
            <a:ext cx="131762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 flipH="1">
            <a:off x="3024188" y="1666875"/>
            <a:ext cx="133350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Connector 14"/>
          <p:cNvCxnSpPr>
            <a:cxnSpLocks noChangeShapeType="1"/>
          </p:cNvCxnSpPr>
          <p:nvPr/>
        </p:nvCxnSpPr>
        <p:spPr bwMode="auto">
          <a:xfrm flipH="1">
            <a:off x="6556375" y="1666875"/>
            <a:ext cx="131763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 flipH="1">
            <a:off x="1697038" y="5478463"/>
            <a:ext cx="131762" cy="561975"/>
          </a:xfrm>
          <a:prstGeom prst="line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8" name="Straight Connector 17"/>
          <p:cNvCxnSpPr/>
          <p:nvPr/>
        </p:nvCxnSpPr>
        <p:spPr>
          <a:xfrm>
            <a:off x="7512050" y="1543050"/>
            <a:ext cx="115093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9166225" y="1543050"/>
            <a:ext cx="115093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0617200" y="1543050"/>
            <a:ext cx="115093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620838" y="2192338"/>
            <a:ext cx="822325" cy="2698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5008563" y="2228850"/>
            <a:ext cx="1150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2581275" y="2941638"/>
            <a:ext cx="115093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583488" y="4471988"/>
            <a:ext cx="1150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7583488" y="5229225"/>
            <a:ext cx="1150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9377363" y="5927725"/>
            <a:ext cx="115093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3850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439" y="535576"/>
            <a:ext cx="13179425" cy="69215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extBox 8"/>
          <p:cNvSpPr txBox="1">
            <a:spLocks noChangeArrowheads="1"/>
          </p:cNvSpPr>
          <p:nvPr/>
        </p:nvSpPr>
        <p:spPr bwMode="auto">
          <a:xfrm>
            <a:off x="1594803" y="2982322"/>
            <a:ext cx="8426450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Kho¶nh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 ®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Êt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phÇn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 ®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Êt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kh«ng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réng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 l¾m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C¶i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cñ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 : lo¹i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c©y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trång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 ®Ó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aê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n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cñ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Arial" panose="020B0604020202020204" pitchFamily="34" charset="0"/>
              </a:rPr>
              <a:t>döôùi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 ®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Êt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388" name="TextBox 17"/>
          <p:cNvSpPr txBox="1">
            <a:spLocks noChangeArrowheads="1"/>
          </p:cNvSpPr>
          <p:nvPr/>
        </p:nvSpPr>
        <p:spPr bwMode="auto">
          <a:xfrm>
            <a:off x="379504" y="1850436"/>
            <a:ext cx="3419526" cy="707886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alt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nghÜa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alt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tõ</a:t>
            </a:r>
            <a:r>
              <a: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extBox 6"/>
          <p:cNvSpPr txBox="1">
            <a:spLocks noChangeArrowheads="1"/>
          </p:cNvSpPr>
          <p:nvPr/>
        </p:nvSpPr>
        <p:spPr bwMode="auto">
          <a:xfrm>
            <a:off x="2578120" y="104504"/>
            <a:ext cx="7696200" cy="11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22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altLang="en-US" sz="220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Hai </a:t>
            </a:r>
            <a:r>
              <a:rPr lang="en-US" altLang="en-US" sz="220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ng</a:t>
            </a:r>
            <a:r>
              <a:rPr lang="en-US" altLang="en-US" sz="2200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à</a:t>
            </a:r>
            <a:r>
              <a:rPr lang="en-US" altLang="en-US" sz="220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y</a:t>
            </a:r>
            <a:r>
              <a:rPr lang="en-US" altLang="en-US" sz="220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04 </a:t>
            </a:r>
            <a:r>
              <a:rPr lang="en-US" altLang="en-US" sz="220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altLang="en-US" sz="220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03 </a:t>
            </a:r>
            <a:r>
              <a:rPr lang="en-US" altLang="en-US" sz="220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altLang="en-US" sz="220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2024</a:t>
            </a:r>
            <a:endParaRPr lang="en-US" altLang="en-US" sz="2200" dirty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eaLnBrk="1" hangingPunct="1"/>
            <a:r>
              <a:rPr lang="en-US" altLang="en-US" sz="22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altLang="en-US" sz="220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en-US" altLang="en-US" sz="220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eaLnBrk="1" hangingPunct="1"/>
            <a:r>
              <a:rPr lang="en-US" altLang="en-US" sz="2200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oanh</a:t>
            </a:r>
            <a:r>
              <a:rPr lang="en-US" altLang="en-US" sz="2200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- </a:t>
            </a:r>
            <a:r>
              <a:rPr lang="en-US" altLang="en-US" sz="2200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oach</a:t>
            </a:r>
            <a:endParaRPr lang="en-US" altLang="en-US" sz="2200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4959511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 bwMode="auto">
          <a:xfrm>
            <a:off x="60325" y="-22225"/>
            <a:ext cx="2838450" cy="8810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sz="4000" dirty="0" err="1" smtClean="0">
                <a:solidFill>
                  <a:srgbClr val="FF0000"/>
                </a:solidFill>
                <a:latin typeface="UTM Avo" panose="02040603050506020204"/>
              </a:rPr>
              <a:t>3.Tập</a:t>
            </a:r>
            <a:r>
              <a:rPr lang="en-US" sz="4000" dirty="0" smtClean="0">
                <a:solidFill>
                  <a:srgbClr val="FF0000"/>
                </a:solidFill>
                <a:latin typeface="UTM Avo" panose="02040603050506020204"/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/>
              </a:rPr>
              <a:t>đọc</a:t>
            </a:r>
            <a:endParaRPr lang="en-US" sz="4000" dirty="0" smtClean="0">
              <a:solidFill>
                <a:srgbClr val="FF0000"/>
              </a:solidFill>
              <a:latin typeface="UTM Avo" panose="02040603050506020204"/>
            </a:endParaRPr>
          </a:p>
        </p:txBody>
      </p:sp>
      <p:pic>
        <p:nvPicPr>
          <p:cNvPr id="17411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-22225"/>
            <a:ext cx="12192000" cy="675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Title 1"/>
          <p:cNvSpPr txBox="1">
            <a:spLocks/>
          </p:cNvSpPr>
          <p:nvPr/>
        </p:nvSpPr>
        <p:spPr bwMode="auto">
          <a:xfrm>
            <a:off x="41275" y="150813"/>
            <a:ext cx="2098675" cy="635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/>
                <a:ea typeface="+mj-ea"/>
                <a:cs typeface="+mj-cs"/>
              </a:rPr>
              <a:t>3.Tập đọc</a:t>
            </a:r>
            <a:endParaRPr kumimoji="0" lang="en-US" sz="32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/>
              <a:ea typeface="+mj-ea"/>
              <a:cs typeface="+mj-cs"/>
            </a:endParaRPr>
          </a:p>
        </p:txBody>
      </p:sp>
      <p:sp>
        <p:nvSpPr>
          <p:cNvPr id="30" name="Star: 6 Points 4">
            <a:extLst/>
          </p:cNvPr>
          <p:cNvSpPr/>
          <p:nvPr/>
        </p:nvSpPr>
        <p:spPr>
          <a:xfrm>
            <a:off x="0" y="1374775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Star: 6 Points 4">
            <a:extLst/>
          </p:cNvPr>
          <p:cNvSpPr/>
          <p:nvPr/>
        </p:nvSpPr>
        <p:spPr>
          <a:xfrm>
            <a:off x="222250" y="666750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2" name="Star: 6 Points 4">
            <a:extLst/>
          </p:cNvPr>
          <p:cNvSpPr/>
          <p:nvPr/>
        </p:nvSpPr>
        <p:spPr>
          <a:xfrm>
            <a:off x="3738563" y="2133600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Star: 6 Points 4">
            <a:extLst/>
          </p:cNvPr>
          <p:cNvSpPr/>
          <p:nvPr/>
        </p:nvSpPr>
        <p:spPr>
          <a:xfrm>
            <a:off x="317500" y="3173413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Star: 6 Points 4">
            <a:extLst/>
          </p:cNvPr>
          <p:cNvSpPr/>
          <p:nvPr/>
        </p:nvSpPr>
        <p:spPr>
          <a:xfrm>
            <a:off x="317500" y="3810000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Star: 6 Points 4">
            <a:extLst/>
          </p:cNvPr>
          <p:cNvSpPr/>
          <p:nvPr/>
        </p:nvSpPr>
        <p:spPr>
          <a:xfrm>
            <a:off x="419100" y="4570413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Star: 6 Points 4">
            <a:extLst/>
          </p:cNvPr>
          <p:cNvSpPr/>
          <p:nvPr/>
        </p:nvSpPr>
        <p:spPr>
          <a:xfrm>
            <a:off x="10118725" y="4491038"/>
            <a:ext cx="4191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Star: 6 Points 4">
            <a:extLst/>
          </p:cNvPr>
          <p:cNvSpPr/>
          <p:nvPr/>
        </p:nvSpPr>
        <p:spPr>
          <a:xfrm>
            <a:off x="4667250" y="5211763"/>
            <a:ext cx="457200" cy="514350"/>
          </a:xfrm>
          <a:prstGeom prst="star6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50966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7" grpId="0" animBg="1"/>
      <p:bldP spid="38" grpId="0" animBg="1"/>
      <p:bldP spid="3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888" y="241300"/>
            <a:ext cx="2316163" cy="217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7"/>
          <p:cNvGrpSpPr>
            <a:grpSpLocks/>
          </p:cNvGrpSpPr>
          <p:nvPr/>
        </p:nvGrpSpPr>
        <p:grpSpPr bwMode="auto">
          <a:xfrm>
            <a:off x="1924050" y="419100"/>
            <a:ext cx="8547100" cy="2744788"/>
            <a:chOff x="2046832" y="13141"/>
            <a:chExt cx="6410630" cy="2057199"/>
          </a:xfrm>
        </p:grpSpPr>
        <p:sp>
          <p:nvSpPr>
            <p:cNvPr id="7" name="任意多边形 6"/>
            <p:cNvSpPr/>
            <p:nvPr/>
          </p:nvSpPr>
          <p:spPr>
            <a:xfrm>
              <a:off x="4175771" y="13141"/>
              <a:ext cx="2164659" cy="907833"/>
            </a:xfrm>
            <a:custGeom>
              <a:avLst/>
              <a:gdLst>
                <a:gd name="connsiteX0" fmla="*/ 0 w 2338251"/>
                <a:gd name="connsiteY0" fmla="*/ 1254180 h 1254180"/>
                <a:gd name="connsiteX1" fmla="*/ 1188720 w 2338251"/>
                <a:gd name="connsiteY1" fmla="*/ 145 h 1254180"/>
                <a:gd name="connsiteX2" fmla="*/ 2338251 w 2338251"/>
                <a:gd name="connsiteY2" fmla="*/ 1188865 h 12541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338251" h="1254180">
                  <a:moveTo>
                    <a:pt x="0" y="1254180"/>
                  </a:moveTo>
                  <a:cubicBezTo>
                    <a:pt x="399506" y="632605"/>
                    <a:pt x="799012" y="11031"/>
                    <a:pt x="1188720" y="145"/>
                  </a:cubicBezTo>
                  <a:cubicBezTo>
                    <a:pt x="1578428" y="-10741"/>
                    <a:pt x="1958339" y="589062"/>
                    <a:pt x="2338251" y="1188865"/>
                  </a:cubicBezTo>
                </a:path>
              </a:pathLst>
            </a:custGeom>
          </p:spPr>
          <p:style>
            <a:lnRef idx="3">
              <a:schemeClr val="accent3"/>
            </a:lnRef>
            <a:fillRef idx="0">
              <a:schemeClr val="accent3"/>
            </a:fillRef>
            <a:effectRef idx="2">
              <a:schemeClr val="accent3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/>
                <a:cs typeface="+mn-ea"/>
                <a:sym typeface="+mn-lt"/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2046832" y="920974"/>
              <a:ext cx="6410630" cy="1149366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AU" altLang="zh-CN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Nãi</a:t>
              </a:r>
              <a:r>
                <a:rPr kumimoji="0" lang="en-AU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 </a:t>
              </a:r>
              <a:r>
                <a:rPr kumimoji="0" lang="en-AU" altLang="zh-CN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tiÕp</a:t>
              </a:r>
              <a:r>
                <a:rPr kumimoji="0" lang="en-AU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 ®Ó </a:t>
              </a:r>
              <a:r>
                <a:rPr kumimoji="0" lang="en-AU" altLang="zh-CN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hoµn</a:t>
              </a:r>
              <a:r>
                <a:rPr kumimoji="0" lang="en-AU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 </a:t>
              </a:r>
              <a:r>
                <a:rPr kumimoji="0" lang="en-AU" altLang="zh-CN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thµnh</a:t>
              </a:r>
              <a:r>
                <a:rPr kumimoji="0" lang="en-AU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 </a:t>
              </a:r>
              <a:r>
                <a:rPr kumimoji="0" lang="en-AU" altLang="zh-CN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c©u</a:t>
              </a:r>
              <a:r>
                <a:rPr kumimoji="0" lang="en-AU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 </a:t>
              </a:r>
              <a:r>
                <a:rPr kumimoji="0" lang="en-AU" altLang="zh-CN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b¸c</a:t>
              </a:r>
              <a:r>
                <a:rPr kumimoji="0" lang="en-AU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 </a:t>
              </a:r>
              <a:r>
                <a:rPr kumimoji="0" lang="en-AU" altLang="zh-CN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n«ng</a:t>
              </a:r>
              <a:r>
                <a:rPr kumimoji="0" lang="en-AU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 </a:t>
              </a:r>
              <a:r>
                <a:rPr kumimoji="0" lang="en-AU" altLang="zh-CN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d©n</a:t>
              </a:r>
              <a:r>
                <a:rPr kumimoji="0" lang="en-AU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  </a:t>
              </a:r>
              <a:r>
                <a:rPr kumimoji="0" lang="en-AU" altLang="zh-CN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nãi</a:t>
              </a:r>
              <a:r>
                <a:rPr kumimoji="0" lang="en-AU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 </a:t>
              </a:r>
              <a:r>
                <a:rPr kumimoji="0" lang="en-AU" altLang="zh-CN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víi</a:t>
              </a:r>
              <a:r>
                <a:rPr kumimoji="0" lang="en-AU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 </a:t>
              </a:r>
              <a:r>
                <a:rPr kumimoji="0" lang="en-AU" altLang="zh-CN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.VnAvant" panose="020B7200000000000000" pitchFamily="34" charset="0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gÊu</a:t>
              </a:r>
              <a:r>
                <a:rPr kumimoji="0" lang="en-AU" altLang="zh-C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UTM Avo"/>
                  <a:ea typeface=".黑体-日本语" panose="02000500000000000000" pitchFamily="2" charset="-122"/>
                  <a:cs typeface=".黑体-日本语" panose="02000500000000000000" pitchFamily="2" charset="-122"/>
                  <a:sym typeface="+mn-lt"/>
                </a:rPr>
                <a:t>?</a:t>
              </a:r>
              <a:endParaRPr kumimoji="0" lang="zh-CN" alt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endParaRPr>
            </a:p>
          </p:txBody>
        </p:sp>
        <p:sp>
          <p:nvSpPr>
            <p:cNvPr id="5" name="椭圆 4"/>
            <p:cNvSpPr/>
            <p:nvPr/>
          </p:nvSpPr>
          <p:spPr>
            <a:xfrm>
              <a:off x="4104330" y="791283"/>
              <a:ext cx="307196" cy="222497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cs typeface="+mn-ea"/>
                <a:sym typeface="+mn-lt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>
              <a:off x="6264226" y="841256"/>
              <a:ext cx="291717" cy="315303"/>
            </a:xfrm>
            <a:prstGeom prst="ellipse">
              <a:avLst/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UTM Avo"/>
                <a:cs typeface="+mn-ea"/>
                <a:sym typeface="+mn-lt"/>
              </a:endParaRPr>
            </a:p>
          </p:txBody>
        </p:sp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225" y="4927600"/>
            <a:ext cx="2938463" cy="193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1924050" y="1735138"/>
            <a:ext cx="557213" cy="557212"/>
          </a:xfrm>
          <a:prstGeom prst="ellipse">
            <a:avLst/>
          </a:prstGeom>
          <a:solidFill>
            <a:srgbClr val="FFFF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+mn-cs"/>
              </a:rPr>
              <a:t>?</a:t>
            </a:r>
          </a:p>
        </p:txBody>
      </p:sp>
      <p:sp>
        <p:nvSpPr>
          <p:cNvPr id="25" name="矩形 3"/>
          <p:cNvSpPr/>
          <p:nvPr/>
        </p:nvSpPr>
        <p:spPr bwMode="auto">
          <a:xfrm>
            <a:off x="1755775" y="3525838"/>
            <a:ext cx="8548688" cy="15319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marL="0" marR="0" lvl="0" indent="0" algn="l" defTabSz="1219170" rtl="0" eaLnBrk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CN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Lóc</a:t>
            </a:r>
            <a:r>
              <a:rPr kumimoji="0" lang="en-AU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 </a:t>
            </a:r>
            <a:r>
              <a:rPr kumimoji="0" lang="en-AU" altLang="zh-CN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thu</a:t>
            </a:r>
            <a:r>
              <a:rPr kumimoji="0" lang="en-AU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 </a:t>
            </a:r>
            <a:r>
              <a:rPr kumimoji="0" lang="en-AU" altLang="zh-CN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ho¹ch</a:t>
            </a:r>
            <a:r>
              <a:rPr kumimoji="0" lang="en-AU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, </a:t>
            </a:r>
            <a:r>
              <a:rPr kumimoji="0" lang="en-AU" altLang="zh-CN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t«i</a:t>
            </a:r>
            <a:r>
              <a:rPr kumimoji="0" lang="en-AU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 </a:t>
            </a:r>
            <a:r>
              <a:rPr kumimoji="0" lang="en-AU" altLang="zh-CN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chØ</a:t>
            </a:r>
            <a:r>
              <a:rPr kumimoji="0" lang="en-AU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 </a:t>
            </a:r>
            <a:r>
              <a:rPr kumimoji="0" lang="en-AU" altLang="zh-CN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lÊy</a:t>
            </a:r>
            <a:r>
              <a:rPr kumimoji="0" lang="en-AU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…</a:t>
            </a:r>
          </a:p>
          <a:p>
            <a:pPr marL="0" marR="0" lvl="0" indent="0" algn="l" defTabSz="1219170" rtl="0" eaLnBrk="0" fontAlgn="auto" latinLnBrk="0" hangingPunct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zh-CN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TÊt</a:t>
            </a:r>
            <a:r>
              <a:rPr kumimoji="0" lang="en-AU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 c¶ </a:t>
            </a:r>
            <a:r>
              <a:rPr kumimoji="0" lang="en-AU" altLang="zh-CN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phÇn</a:t>
            </a:r>
            <a:r>
              <a:rPr kumimoji="0" lang="en-AU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 </a:t>
            </a:r>
            <a:r>
              <a:rPr kumimoji="0" lang="en-AU" altLang="zh-CN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cßn</a:t>
            </a:r>
            <a:r>
              <a:rPr kumimoji="0" lang="en-AU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 </a:t>
            </a:r>
            <a:r>
              <a:rPr kumimoji="0" lang="en-AU" altLang="zh-CN" sz="36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l¹i</a:t>
            </a:r>
            <a:r>
              <a:rPr kumimoji="0" lang="en-AU" altLang="zh-CN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pitchFamily="34" charset="0"/>
                <a:ea typeface=".黑体-日本语" panose="02000500000000000000" pitchFamily="2" charset="-122"/>
                <a:cs typeface=".黑体-日本语" panose="02000500000000000000" pitchFamily="2" charset="-122"/>
                <a:sym typeface="+mn-lt"/>
              </a:rPr>
              <a:t> …</a:t>
            </a:r>
            <a:endParaRPr kumimoji="0" lang="zh-CN" altLang="en-US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.黑体-日本语" panose="02000500000000000000" pitchFamily="2" charset="-122"/>
              <a:cs typeface=".黑体-日本语" panose="02000500000000000000" pitchFamily="2" charset="-122"/>
              <a:sym typeface="+mn-lt"/>
            </a:endParaRPr>
          </a:p>
        </p:txBody>
      </p:sp>
      <p:sp>
        <p:nvSpPr>
          <p:cNvPr id="18439" name="TextBox 8"/>
          <p:cNvSpPr txBox="1">
            <a:spLocks noChangeArrowheads="1"/>
          </p:cNvSpPr>
          <p:nvPr/>
        </p:nvSpPr>
        <p:spPr bwMode="auto">
          <a:xfrm>
            <a:off x="7546975" y="3621088"/>
            <a:ext cx="13017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gèc</a:t>
            </a:r>
          </a:p>
        </p:txBody>
      </p:sp>
      <p:sp>
        <p:nvSpPr>
          <p:cNvPr id="18440" name="TextBox 29"/>
          <p:cNvSpPr txBox="1">
            <a:spLocks noChangeArrowheads="1"/>
          </p:cNvSpPr>
          <p:nvPr/>
        </p:nvSpPr>
        <p:spPr bwMode="auto">
          <a:xfrm>
            <a:off x="6327775" y="4281488"/>
            <a:ext cx="33178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thuéc vÒ «ng</a:t>
            </a:r>
          </a:p>
        </p:txBody>
      </p:sp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2429434" y="479484"/>
            <a:ext cx="7696200" cy="11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2200" dirty="0" err="1">
                <a:solidFill>
                  <a:schemeClr val="tx2"/>
                </a:solidFill>
                <a:latin typeface="HP001 4 hàng" panose="020B0603050302020204" pitchFamily="34" charset="0"/>
              </a:rPr>
              <a:t>Thứ</a:t>
            </a:r>
            <a:r>
              <a:rPr lang="en-US" altLang="en-US" sz="2200" dirty="0">
                <a:solidFill>
                  <a:schemeClr val="tx2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dirty="0" smtClean="0">
                <a:solidFill>
                  <a:schemeClr val="tx2"/>
                </a:solidFill>
                <a:latin typeface="HP001 4 hàng" panose="020B0603050302020204" pitchFamily="34" charset="0"/>
              </a:rPr>
              <a:t>Hai </a:t>
            </a:r>
            <a:r>
              <a:rPr lang="en-US" altLang="en-US" sz="2200" dirty="0" err="1" smtClean="0">
                <a:solidFill>
                  <a:schemeClr val="tx2"/>
                </a:solidFill>
                <a:latin typeface="HP001 4 hàng" panose="020B0603050302020204" pitchFamily="34" charset="0"/>
              </a:rPr>
              <a:t>ng</a:t>
            </a:r>
            <a:r>
              <a:rPr lang="en-US" altLang="en-US" sz="2200" dirty="0" err="1" smtClean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à</a:t>
            </a:r>
            <a:r>
              <a:rPr lang="en-US" altLang="en-US" sz="2200" dirty="0" err="1" smtClean="0">
                <a:solidFill>
                  <a:schemeClr val="tx2"/>
                </a:solidFill>
                <a:latin typeface="HP001 4 hàng" panose="020B0603050302020204" pitchFamily="34" charset="0"/>
              </a:rPr>
              <a:t>y</a:t>
            </a:r>
            <a:r>
              <a:rPr lang="en-US" altLang="en-US" sz="2200" dirty="0" smtClean="0">
                <a:solidFill>
                  <a:schemeClr val="tx2"/>
                </a:solidFill>
                <a:latin typeface="HP001 4 hàng" panose="020B0603050302020204" pitchFamily="34" charset="0"/>
              </a:rPr>
              <a:t> 04 </a:t>
            </a:r>
            <a:r>
              <a:rPr lang="en-US" altLang="en-US" sz="2200" dirty="0" err="1" smtClean="0">
                <a:solidFill>
                  <a:schemeClr val="tx2"/>
                </a:solidFill>
                <a:latin typeface="HP001 4 hàng" panose="020B0603050302020204" pitchFamily="34" charset="0"/>
              </a:rPr>
              <a:t>tháng</a:t>
            </a:r>
            <a:r>
              <a:rPr lang="en-US" altLang="en-US" sz="2200" dirty="0" smtClean="0">
                <a:solidFill>
                  <a:schemeClr val="tx2"/>
                </a:solidFill>
                <a:latin typeface="HP001 4 hàng" panose="020B0603050302020204" pitchFamily="34" charset="0"/>
              </a:rPr>
              <a:t> 03 </a:t>
            </a:r>
            <a:r>
              <a:rPr lang="en-US" altLang="en-US" sz="2200" dirty="0" err="1" smtClean="0">
                <a:solidFill>
                  <a:schemeClr val="tx2"/>
                </a:solidFill>
                <a:latin typeface="HP001 4 hàng" panose="020B0603050302020204" pitchFamily="34" charset="0"/>
              </a:rPr>
              <a:t>năm</a:t>
            </a:r>
            <a:r>
              <a:rPr lang="en-US" altLang="en-US" sz="2200" dirty="0" smtClean="0">
                <a:solidFill>
                  <a:schemeClr val="tx2"/>
                </a:solidFill>
                <a:latin typeface="HP001 4 hàng" panose="020B0603050302020204" pitchFamily="34" charset="0"/>
              </a:rPr>
              <a:t> 2024</a:t>
            </a:r>
            <a:endParaRPr lang="en-US" altLang="en-US" sz="2200" dirty="0">
              <a:solidFill>
                <a:schemeClr val="tx2"/>
              </a:solidFill>
              <a:latin typeface="HP001 4 hàng" panose="020B0603050302020204" pitchFamily="34" charset="0"/>
            </a:endParaRPr>
          </a:p>
          <a:p>
            <a:pPr algn="ctr" eaLnBrk="1" hangingPunct="1"/>
            <a:r>
              <a:rPr lang="en-US" altLang="en-US" sz="2200" dirty="0" err="1">
                <a:solidFill>
                  <a:schemeClr val="tx2"/>
                </a:solidFill>
                <a:latin typeface="HP001 4 hàng" panose="020B0603050302020204" pitchFamily="34" charset="0"/>
              </a:rPr>
              <a:t>Tiếng</a:t>
            </a:r>
            <a:r>
              <a:rPr lang="en-US" altLang="en-US" sz="2200" dirty="0">
                <a:solidFill>
                  <a:schemeClr val="tx2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dirty="0" err="1" smtClean="0">
                <a:solidFill>
                  <a:schemeClr val="tx2"/>
                </a:solidFill>
                <a:latin typeface="HP001 4 hàng" panose="020B0603050302020204" pitchFamily="34" charset="0"/>
              </a:rPr>
              <a:t>Việt</a:t>
            </a:r>
            <a:endParaRPr lang="en-US" altLang="en-US" sz="2200" dirty="0" smtClean="0">
              <a:solidFill>
                <a:schemeClr val="tx2"/>
              </a:solidFill>
              <a:latin typeface="HP001 4 hàng" panose="020B0603050302020204" pitchFamily="34" charset="0"/>
            </a:endParaRPr>
          </a:p>
          <a:p>
            <a:pPr algn="ctr" eaLnBrk="1" hangingPunct="1"/>
            <a:r>
              <a:rPr lang="en-US" altLang="en-US" sz="2200" dirty="0" err="1" smtClean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oanh</a:t>
            </a:r>
            <a:r>
              <a:rPr lang="en-US" altLang="en-US" sz="2200" dirty="0" smtClean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- </a:t>
            </a:r>
            <a:r>
              <a:rPr lang="en-US" altLang="en-US" sz="2200" dirty="0" err="1" smtClean="0">
                <a:solidFill>
                  <a:schemeClr val="tx2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oach</a:t>
            </a:r>
            <a:endParaRPr lang="en-US" altLang="en-US" sz="2200" dirty="0">
              <a:solidFill>
                <a:schemeClr val="tx2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3884396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/>
      <p:bldP spid="1844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5175" y="1387475"/>
            <a:ext cx="2997200" cy="399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图片 2" descr="图片包含 餐桌, 室内, 事情&#10;&#10;已生成高可信度的说明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4176713"/>
            <a:ext cx="2867025" cy="277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2" r="70596" b="66179"/>
          <a:stretch>
            <a:fillRect/>
          </a:stretch>
        </p:blipFill>
        <p:spPr bwMode="auto">
          <a:xfrm rot="-484822">
            <a:off x="793750" y="1032104"/>
            <a:ext cx="1022350" cy="1185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052513" y="1230541"/>
            <a:ext cx="668337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</a:rPr>
              <a:t>4</a:t>
            </a:r>
            <a:endParaRPr kumimoji="0" lang="en-US" altLang="en-US" sz="2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2153648" y="1152163"/>
            <a:ext cx="39449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TËp</a:t>
            </a:r>
            <a:r>
              <a:rPr kumimoji="0" lang="en-AU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AU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viÕt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487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150" y="4073525"/>
            <a:ext cx="1465263" cy="252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138" y="1851904"/>
            <a:ext cx="9439275" cy="308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2604246" y="156755"/>
            <a:ext cx="7696200" cy="110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eaLnBrk="1" hangingPunct="1"/>
            <a:r>
              <a:rPr lang="en-US" altLang="en-US" sz="22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altLang="en-US" sz="220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Hai </a:t>
            </a:r>
            <a:r>
              <a:rPr lang="en-US" altLang="en-US" sz="220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ng</a:t>
            </a:r>
            <a:r>
              <a:rPr lang="en-US" altLang="en-US" sz="2200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à</a:t>
            </a:r>
            <a:r>
              <a:rPr lang="en-US" altLang="en-US" sz="220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y</a:t>
            </a:r>
            <a:r>
              <a:rPr lang="en-US" altLang="en-US" sz="220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04 </a:t>
            </a:r>
            <a:r>
              <a:rPr lang="en-US" altLang="en-US" sz="220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altLang="en-US" sz="220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03 </a:t>
            </a:r>
            <a:r>
              <a:rPr lang="en-US" altLang="en-US" sz="220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altLang="en-US" sz="220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2024</a:t>
            </a:r>
            <a:endParaRPr lang="en-US" altLang="en-US" sz="2200" dirty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eaLnBrk="1" hangingPunct="1"/>
            <a:r>
              <a:rPr lang="en-US" altLang="en-US" sz="220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altLang="en-US" sz="220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220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en-US" altLang="en-US" sz="220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eaLnBrk="1" hangingPunct="1"/>
            <a:r>
              <a:rPr lang="en-US" altLang="en-US" sz="2200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oanh</a:t>
            </a:r>
            <a:r>
              <a:rPr lang="en-US" altLang="en-US" sz="2200" dirty="0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- </a:t>
            </a:r>
            <a:r>
              <a:rPr lang="en-US" altLang="en-US" sz="2200" dirty="0" err="1" smtClean="0">
                <a:solidFill>
                  <a:prstClr val="black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oach</a:t>
            </a:r>
            <a:endParaRPr lang="en-US" altLang="en-US" sz="2200" dirty="0">
              <a:solidFill>
                <a:prstClr val="black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48052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1"/>
          <p:cNvSpPr txBox="1">
            <a:spLocks noChangeArrowheads="1"/>
          </p:cNvSpPr>
          <p:nvPr/>
        </p:nvSpPr>
        <p:spPr bwMode="auto">
          <a:xfrm>
            <a:off x="512763" y="623888"/>
            <a:ext cx="11152187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9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.VnAvant" panose="020B7200000000000000" pitchFamily="34" charset="0"/>
                <a:ea typeface="+mn-ea"/>
                <a:cs typeface="Arial" panose="020B0604020202020204" pitchFamily="34" charset="0"/>
              </a:rPr>
              <a:t>T¹m biÖt c¸c em</a:t>
            </a:r>
          </a:p>
        </p:txBody>
      </p:sp>
    </p:spTree>
    <p:extLst>
      <p:ext uri="{BB962C8B-B14F-4D97-AF65-F5344CB8AC3E}">
        <p14:creationId xmlns:p14="http://schemas.microsoft.com/office/powerpoint/2010/main" val="1718803058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cken danc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255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84" y="-279240"/>
            <a:ext cx="12727858" cy="728472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2857927" y="4732589"/>
            <a:ext cx="5288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822576" y="4639260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26" y="4828224"/>
            <a:ext cx="670581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067" y="5021492"/>
            <a:ext cx="534164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519" y="4410709"/>
            <a:ext cx="552537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21" y="4433519"/>
            <a:ext cx="5221164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060945" y="5418088"/>
            <a:ext cx="528899" cy="5049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25" y="5821716"/>
            <a:ext cx="534164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35" y="5934708"/>
            <a:ext cx="552537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50" y="5999336"/>
            <a:ext cx="670581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2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8826840" y="5300379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61382" y="1026879"/>
            <a:ext cx="8016938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 CỨU DÒNG SÔNG</a:t>
            </a:r>
          </a:p>
        </p:txBody>
      </p:sp>
      <p:pic>
        <p:nvPicPr>
          <p:cNvPr id="29" name="Picture 11" descr="C:\Users\ADMIN\Desktop\Tai nguyen thiet ke tro choi\Angry birds epic birds\1505573783630 (2)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027" y="2092682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908851" y="4128719"/>
            <a:ext cx="609600" cy="609600"/>
          </a:xfrm>
          <a:prstGeom prst="rect">
            <a:avLst/>
          </a:prstGeom>
        </p:spPr>
      </p:pic>
      <p:pic>
        <p:nvPicPr>
          <p:cNvPr id="18" name="Picture 17" descr="unnamed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8647" y="-69242"/>
            <a:ext cx="1567543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741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9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0"/>
            <a:ext cx="9144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277" y="-81117"/>
            <a:ext cx="12698361" cy="7116097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2857927" y="4732589"/>
            <a:ext cx="5288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822576" y="4639260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26" y="4828224"/>
            <a:ext cx="670581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067" y="5021492"/>
            <a:ext cx="534164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519" y="4410709"/>
            <a:ext cx="552537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21" y="4433519"/>
            <a:ext cx="5221164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060945" y="5418088"/>
            <a:ext cx="528899" cy="5049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25" y="5821716"/>
            <a:ext cx="534164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8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35" y="5934708"/>
            <a:ext cx="552537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50" y="5999336"/>
            <a:ext cx="670581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8826840" y="5300379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877" y="451130"/>
            <a:ext cx="8779931" cy="4496864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599705" y="1241488"/>
            <a:ext cx="768827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Dòng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phố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đang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bị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ô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nhiễm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nghiêm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trọng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bởi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rác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thải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/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giúp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chú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nhân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môi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trường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dòng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sông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.</a:t>
            </a:r>
          </a:p>
        </p:txBody>
      </p:sp>
      <p:pic>
        <p:nvPicPr>
          <p:cNvPr id="23" name="Picture 2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9697032" y="6157835"/>
            <a:ext cx="874458" cy="638175"/>
          </a:xfrm>
          <a:prstGeom prst="rect">
            <a:avLst/>
          </a:prstGeom>
        </p:spPr>
      </p:pic>
      <p:pic>
        <p:nvPicPr>
          <p:cNvPr id="18" name="Picture 17" descr="unnamed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808" y="-10495"/>
            <a:ext cx="1567543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8254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83" y="-133763"/>
            <a:ext cx="12663902" cy="68590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9885" y="-228223"/>
            <a:ext cx="12738224" cy="7351693"/>
          </a:xfrm>
          <a:prstGeom prst="rect">
            <a:avLst/>
          </a:prstGeom>
        </p:spPr>
      </p:pic>
      <p:pic>
        <p:nvPicPr>
          <p:cNvPr id="33" name="Picture 19" descr="C:\Users\ADMIN\Desktop\Tai nguyen thiet ke tro choi\Angry birds epic birds\1505573783630 (2aA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8333" y1="7763" x2="22222" y2="44292"/>
                        <a14:foregroundMark x1="7222" y1="7763" x2="95556" y2="9589"/>
                        <a14:foregroundMark x1="21111" y1="4110" x2="90556" y2="4110"/>
                        <a14:foregroundMark x1="95000" y1="12329" x2="97778" y2="85388"/>
                        <a14:foregroundMark x1="16667" y1="14155" x2="98333" y2="24201"/>
                        <a14:foregroundMark x1="7778" y1="5023" x2="2778" y2="39726"/>
                        <a14:foregroundMark x1="2778" y1="38813" x2="3889" y2="85388"/>
                        <a14:foregroundMark x1="1667" y1="85388" x2="6111" y2="93607"/>
                        <a14:foregroundMark x1="7778" y1="91781" x2="68889" y2="92694"/>
                        <a14:foregroundMark x1="67778" y1="93607" x2="92222" y2="97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129540"/>
            <a:ext cx="990600" cy="54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Oval 33">
            <a:hlinkClick r:id="rId11" action="ppaction://hlinksldjump"/>
          </p:cNvPr>
          <p:cNvSpPr/>
          <p:nvPr/>
        </p:nvSpPr>
        <p:spPr>
          <a:xfrm>
            <a:off x="3134153" y="66544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1</a:t>
            </a:r>
          </a:p>
        </p:txBody>
      </p:sp>
      <p:sp>
        <p:nvSpPr>
          <p:cNvPr id="35" name="Oval 34">
            <a:hlinkClick r:id="rId12" action="ppaction://hlinksldjump"/>
          </p:cNvPr>
          <p:cNvSpPr/>
          <p:nvPr/>
        </p:nvSpPr>
        <p:spPr>
          <a:xfrm>
            <a:off x="3811099" y="40098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2</a:t>
            </a:r>
          </a:p>
        </p:txBody>
      </p:sp>
      <p:sp>
        <p:nvSpPr>
          <p:cNvPr id="36" name="Oval 35">
            <a:hlinkClick r:id="rId13" action="ppaction://hlinksldjump"/>
          </p:cNvPr>
          <p:cNvSpPr/>
          <p:nvPr/>
        </p:nvSpPr>
        <p:spPr>
          <a:xfrm>
            <a:off x="4474023" y="66544"/>
            <a:ext cx="566670" cy="553791"/>
          </a:xfrm>
          <a:prstGeom prst="ellipse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3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93028">
            <a:off x="2857927" y="4732589"/>
            <a:ext cx="528899" cy="504914"/>
          </a:xfrm>
          <a:prstGeom prst="rect">
            <a:avLst/>
          </a:prstGeom>
        </p:spPr>
      </p:pic>
      <p:pic>
        <p:nvPicPr>
          <p:cNvPr id="40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1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3822576" y="4639260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926" y="4828224"/>
            <a:ext cx="670581" cy="57942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067" y="5021492"/>
            <a:ext cx="534164" cy="38140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519" y="4410709"/>
            <a:ext cx="552537" cy="4649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121" y="4433519"/>
            <a:ext cx="5221164" cy="1583192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576">
            <a:off x="7060945" y="5418088"/>
            <a:ext cx="528899" cy="50491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26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025" y="5821716"/>
            <a:ext cx="534164" cy="38140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2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535" y="5934708"/>
            <a:ext cx="552537" cy="464904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150" y="5999336"/>
            <a:ext cx="670581" cy="579425"/>
          </a:xfrm>
          <a:prstGeom prst="rect">
            <a:avLst/>
          </a:prstGeom>
        </p:spPr>
      </p:pic>
      <p:pic>
        <p:nvPicPr>
          <p:cNvPr id="49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2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6389" b="68519" l="52500" r="71500">
                        <a14:backgroundMark x1="49500" y1="60833" x2="77200" y2="60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490" t="45401" r="28137" b="38967"/>
          <a:stretch/>
        </p:blipFill>
        <p:spPr bwMode="auto">
          <a:xfrm>
            <a:off x="8826840" y="5300379"/>
            <a:ext cx="598257" cy="52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2438339" y="3332722"/>
            <a:ext cx="609600" cy="609600"/>
          </a:xfrm>
          <a:prstGeom prst="rect">
            <a:avLst/>
          </a:prstGeom>
        </p:spPr>
      </p:pic>
      <p:pic>
        <p:nvPicPr>
          <p:cNvPr id="51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2590739" y="3485122"/>
            <a:ext cx="609600" cy="609600"/>
          </a:xfrm>
          <a:prstGeom prst="rect">
            <a:avLst/>
          </a:prstGeom>
        </p:spPr>
      </p:pic>
      <p:pic>
        <p:nvPicPr>
          <p:cNvPr id="52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2743139" y="3637522"/>
            <a:ext cx="609600" cy="609600"/>
          </a:xfrm>
          <a:prstGeom prst="rect">
            <a:avLst/>
          </a:prstGeom>
        </p:spPr>
      </p:pic>
      <p:pic>
        <p:nvPicPr>
          <p:cNvPr id="53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2895539" y="3789922"/>
            <a:ext cx="609600" cy="609600"/>
          </a:xfrm>
          <a:prstGeom prst="rect">
            <a:avLst/>
          </a:prstGeom>
        </p:spPr>
      </p:pic>
      <p:pic>
        <p:nvPicPr>
          <p:cNvPr id="54" name="Tieng vo tay 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3047939" y="3942322"/>
            <a:ext cx="609600" cy="609600"/>
          </a:xfrm>
          <a:prstGeom prst="rect">
            <a:avLst/>
          </a:prstGeom>
        </p:spPr>
      </p:pic>
      <p:pic>
        <p:nvPicPr>
          <p:cNvPr id="6" name="Tieng Vo Tay t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3210.25"/>
                </p14:media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12438339" y="5365745"/>
            <a:ext cx="609600" cy="609600"/>
          </a:xfrm>
          <a:prstGeom prst="rect">
            <a:avLst/>
          </a:prstGeom>
        </p:spPr>
      </p:pic>
      <p:pic>
        <p:nvPicPr>
          <p:cNvPr id="2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090" y="544762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Hình ảnh có liên quan"/>
          <p:cNvPicPr>
            <a:picLocks noChangeAspect="1" noChangeArrowheads="1" noCrop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590" y="-904776"/>
            <a:ext cx="476250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3368084" y="1605835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ED7D31">
                        <a:tint val="70000"/>
                        <a:satMod val="245000"/>
                      </a:srgbClr>
                    </a:gs>
                    <a:gs pos="75000">
                      <a:srgbClr val="ED7D31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ED7D31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pic>
        <p:nvPicPr>
          <p:cNvPr id="30" name="Picture 29" descr="unnamed">
            <a:hlinkClick r:id="rId33" action="ppaction://hlinksldjump"/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145" y="-133762"/>
            <a:ext cx="1311646" cy="1096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311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7 L 0.72066 0.00532 " pathEditMode="relative" rAng="0" ptsTypes="AA">
                                      <p:cBhvr>
                                        <p:cTn id="24" dur="50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24" y="25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07407E-6 L 0.93091 0.0338 " pathEditMode="relative" rAng="0" ptsTypes="AA">
                                      <p:cBhvr>
                                        <p:cTn id="26" dur="5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45" y="169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1.85185E-6 L 0.53906 0.04236 " pathEditMode="relative" rAng="0" ptsTypes="AA">
                                      <p:cBhvr>
                                        <p:cTn id="28" dur="4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44" y="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5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89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289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2899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2899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2899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8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100000">
                <p:cTn id="1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4" grpId="0" animBg="1"/>
      <p:bldP spid="35" grpId="0" animBg="1"/>
      <p:bldP spid="36" grpId="0" animBg="1"/>
      <p:bldP spid="29" grpId="0"/>
      <p:bldP spid="2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hlinkClick r:id="rId4" action="ppaction://hlinksldjump"/>
          </p:cNvPr>
          <p:cNvSpPr/>
          <p:nvPr/>
        </p:nvSpPr>
        <p:spPr>
          <a:xfrm>
            <a:off x="7007225" y="6026150"/>
            <a:ext cx="2163763" cy="6413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b="0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249363" y="1157288"/>
            <a:ext cx="605576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sz="44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Câu</a:t>
            </a:r>
            <a:r>
              <a:rPr lang="en-US" altLang="en-US" sz="44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hỏi</a:t>
            </a:r>
            <a:r>
              <a:rPr lang="en-US" altLang="en-US" sz="4400" b="0" dirty="0">
                <a:solidFill>
                  <a:srgbClr val="FFFFFF"/>
                </a:solidFill>
                <a:latin typeface="UTM Avo" panose="02040603050506020204" pitchFamily="18" charset="0"/>
              </a:rPr>
              <a:t> 1</a:t>
            </a:r>
            <a:r>
              <a:rPr lang="en-US" altLang="en-US" sz="4400" b="0" dirty="0" smtClean="0">
                <a:solidFill>
                  <a:srgbClr val="FFFFFF"/>
                </a:solidFill>
                <a:latin typeface="UTM Avo" panose="02040603050506020204" pitchFamily="18" charset="0"/>
              </a:rPr>
              <a:t>: </a:t>
            </a:r>
            <a:r>
              <a:rPr lang="en-US" altLang="en-US" sz="44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Tranh</a:t>
            </a:r>
            <a:r>
              <a:rPr lang="en-US" altLang="en-US" sz="44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vẽ</a:t>
            </a:r>
            <a:r>
              <a:rPr lang="en-US" altLang="en-US" sz="44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4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gì</a:t>
            </a:r>
            <a:r>
              <a:rPr lang="en-US" altLang="en-US" sz="4400" b="0" dirty="0">
                <a:solidFill>
                  <a:srgbClr val="FFFFFF"/>
                </a:solidFill>
                <a:latin typeface="UTM Avo" panose="02040603050506020204" pitchFamily="18" charset="0"/>
              </a:rPr>
              <a:t>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49363" y="3300413"/>
            <a:ext cx="442781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sz="32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Đáp</a:t>
            </a:r>
            <a:r>
              <a:rPr lang="en-US" altLang="en-US" sz="32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án</a:t>
            </a:r>
            <a:r>
              <a:rPr lang="en-US" altLang="en-US" sz="3200" b="0" dirty="0">
                <a:solidFill>
                  <a:srgbClr val="FFFFFF"/>
                </a:solidFill>
                <a:latin typeface="UTM Avo" panose="02040603050506020204" pitchFamily="18" charset="0"/>
              </a:rPr>
              <a:t>: </a:t>
            </a:r>
            <a:r>
              <a:rPr lang="en-US" altLang="en-US" sz="4000" b="0" dirty="0">
                <a:solidFill>
                  <a:srgbClr val="FFFFFF"/>
                </a:solidFill>
                <a:latin typeface="VNI-Avo" pitchFamily="2" charset="0"/>
              </a:rPr>
              <a:t> </a:t>
            </a:r>
            <a:r>
              <a:rPr lang="en-US" altLang="en-US" sz="4000" b="0" dirty="0" smtClean="0">
                <a:solidFill>
                  <a:srgbClr val="FFFFFF"/>
                </a:solidFill>
              </a:rPr>
              <a:t>con </a:t>
            </a:r>
            <a:r>
              <a:rPr lang="en-US" altLang="en-US" sz="4000" b="0" dirty="0" err="1" smtClean="0">
                <a:solidFill>
                  <a:srgbClr val="FFFFFF"/>
                </a:solidFill>
              </a:rPr>
              <a:t>hoẵng</a:t>
            </a:r>
            <a:endParaRPr lang="en-US" altLang="en-US" sz="4000" b="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-5485"/>
          <a:stretch>
            <a:fillRect/>
          </a:stretch>
        </p:blipFill>
        <p:spPr>
          <a:xfrm>
            <a:off x="9866923" y="4754105"/>
            <a:ext cx="1101387" cy="881046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007" y="2252525"/>
            <a:ext cx="3622675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4" action="ppaction://hlinksldjump"/>
          </p:cNvPr>
          <p:cNvSpPr/>
          <p:nvPr/>
        </p:nvSpPr>
        <p:spPr>
          <a:xfrm>
            <a:off x="6980238" y="6049963"/>
            <a:ext cx="2163762" cy="6397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b="0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49363" y="1354138"/>
            <a:ext cx="953928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Câu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hỏi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số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2: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Điền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vần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0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oăng</a:t>
            </a:r>
            <a:r>
              <a:rPr lang="en-US" altLang="en-US" sz="4000" b="0" dirty="0" smtClean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hoặc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vần</a:t>
            </a:r>
            <a:r>
              <a:rPr lang="en-US" altLang="en-US" sz="4000" b="0" dirty="0">
                <a:solidFill>
                  <a:srgbClr val="FFFFFF"/>
                </a:solidFill>
                <a:latin typeface="HP001 4 hàng" panose="020B0603050302020204" pitchFamily="34" charset="0"/>
              </a:rPr>
              <a:t> </a:t>
            </a:r>
            <a:r>
              <a:rPr lang="en-US" altLang="en-US" sz="4000" b="0" dirty="0" err="1" smtClean="0">
                <a:solidFill>
                  <a:srgbClr val="FF0000"/>
                </a:solidFill>
                <a:latin typeface="HP001 4 hàng" panose="020B0603050302020204" pitchFamily="34" charset="0"/>
              </a:rPr>
              <a:t>oăc</a:t>
            </a:r>
            <a:r>
              <a:rPr lang="en-US" altLang="en-US" sz="4000" b="0" dirty="0" smtClean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thích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hợp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vào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chỗ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40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chấm</a:t>
            </a:r>
            <a:r>
              <a:rPr lang="en-US" altLang="en-US" sz="4000" b="0" dirty="0">
                <a:solidFill>
                  <a:srgbClr val="FFFFFF"/>
                </a:solidFill>
                <a:latin typeface="UTM Avo" panose="02040603050506020204" pitchFamily="18" charset="0"/>
              </a:rPr>
              <a:t>.  </a:t>
            </a:r>
          </a:p>
        </p:txBody>
      </p:sp>
      <p:sp>
        <p:nvSpPr>
          <p:cNvPr id="8" name="Rounded Rectangle 7"/>
          <p:cNvSpPr/>
          <p:nvPr/>
        </p:nvSpPr>
        <p:spPr bwMode="auto">
          <a:xfrm>
            <a:off x="3578225" y="3051175"/>
            <a:ext cx="5414963" cy="111601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Cổ</a:t>
            </a:r>
            <a:r>
              <a:rPr lang="en-US" sz="4800" b="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</a:t>
            </a:r>
            <a:r>
              <a:rPr lang="en-US" sz="4800" b="0" dirty="0" err="1" smtClean="0">
                <a:solidFill>
                  <a:prstClr val="black"/>
                </a:solidFill>
                <a:latin typeface=".VnAvant" panose="020B7200000000000000" pitchFamily="34" charset="0"/>
              </a:rPr>
              <a:t>dài</a:t>
            </a:r>
            <a:r>
              <a:rPr lang="en-US" sz="4800" b="0" dirty="0" smtClean="0">
                <a:solidFill>
                  <a:prstClr val="black"/>
                </a:solidFill>
                <a:latin typeface=".VnAvant" panose="020B7200000000000000" pitchFamily="34" charset="0"/>
              </a:rPr>
              <a:t> ng…</a:t>
            </a:r>
            <a:r>
              <a:rPr lang="en-US" sz="4800" b="0" baseline="30000" dirty="0" smtClean="0">
                <a:solidFill>
                  <a:prstClr val="black"/>
                </a:solidFill>
                <a:latin typeface=".VnAvant" panose="020B7200000000000000" pitchFamily="34" charset="0"/>
              </a:rPr>
              <a:t>~</a:t>
            </a:r>
            <a:r>
              <a:rPr lang="en-US" sz="4800" b="0" dirty="0" smtClean="0">
                <a:solidFill>
                  <a:prstClr val="black"/>
                </a:solidFill>
                <a:latin typeface=".VnAvant" panose="020B7200000000000000" pitchFamily="34" charset="0"/>
              </a:rPr>
              <a:t>…</a:t>
            </a:r>
            <a:endParaRPr lang="en-US" sz="4800" b="0" dirty="0">
              <a:solidFill>
                <a:prstClr val="black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867797" y="2412638"/>
            <a:ext cx="213251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endParaRPr lang="en-US" altLang="en-US" sz="4800" b="0" dirty="0">
              <a:solidFill>
                <a:srgbClr val="FF0000"/>
              </a:solidFill>
              <a:latin typeface="VNI-Avo" pitchFamily="2" charset="0"/>
            </a:endParaRPr>
          </a:p>
          <a:p>
            <a:pPr eaLnBrk="1" hangingPunct="1"/>
            <a:r>
              <a:rPr lang="en-US" altLang="en-US" sz="4800" b="0" dirty="0" err="1">
                <a:solidFill>
                  <a:srgbClr val="FF0000"/>
                </a:solidFill>
              </a:rPr>
              <a:t>o</a:t>
            </a:r>
            <a:r>
              <a:rPr lang="en-US" altLang="en-US" sz="4800" b="0" dirty="0" err="1" smtClean="0">
                <a:solidFill>
                  <a:srgbClr val="FF0000"/>
                </a:solidFill>
              </a:rPr>
              <a:t>ẵng</a:t>
            </a:r>
            <a:endParaRPr lang="en-US" altLang="en-US" sz="4800" b="0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-5485"/>
          <a:stretch>
            <a:fillRect/>
          </a:stretch>
        </p:blipFill>
        <p:spPr>
          <a:xfrm>
            <a:off x="8993467" y="3744172"/>
            <a:ext cx="1101386" cy="881045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74" y="3119483"/>
            <a:ext cx="2390775" cy="227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hlinkClick r:id="rId4" action="ppaction://hlinksldjump"/>
          </p:cNvPr>
          <p:cNvSpPr/>
          <p:nvPr/>
        </p:nvSpPr>
        <p:spPr>
          <a:xfrm>
            <a:off x="6980238" y="6049963"/>
            <a:ext cx="2163762" cy="6397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b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073150" y="795338"/>
            <a:ext cx="73183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sz="4400" b="0">
                <a:solidFill>
                  <a:srgbClr val="FFFFFF"/>
                </a:solidFill>
                <a:latin typeface="UTM Avo" panose="02040603050506020204" pitchFamily="18" charset="0"/>
              </a:rPr>
              <a:t>Câu hỏi số 3: Tranh vẽ gì? 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815411" y="3424399"/>
            <a:ext cx="617188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altLang="en-US" sz="32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Đáp</a:t>
            </a:r>
            <a:r>
              <a:rPr lang="en-US" altLang="en-US" sz="3200" b="0" dirty="0">
                <a:solidFill>
                  <a:srgbClr val="FFFF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b="0" dirty="0" err="1">
                <a:solidFill>
                  <a:srgbClr val="FFFFFF"/>
                </a:solidFill>
                <a:latin typeface="UTM Avo" panose="02040603050506020204" pitchFamily="18" charset="0"/>
              </a:rPr>
              <a:t>án</a:t>
            </a:r>
            <a:r>
              <a:rPr lang="en-US" altLang="en-US" sz="3200" b="0" dirty="0">
                <a:solidFill>
                  <a:srgbClr val="FFFFFF"/>
                </a:solidFill>
                <a:latin typeface="UTM Avo" panose="02040603050506020204" pitchFamily="18" charset="0"/>
              </a:rPr>
              <a:t>: </a:t>
            </a:r>
            <a:r>
              <a:rPr lang="en-US" altLang="en-US" sz="5400" b="0" dirty="0" err="1" smtClean="0">
                <a:solidFill>
                  <a:srgbClr val="FF0000"/>
                </a:solidFill>
                <a:latin typeface="VNI-Avo" pitchFamily="2" charset="0"/>
              </a:rPr>
              <a:t>khoanh</a:t>
            </a:r>
            <a:r>
              <a:rPr lang="en-US" altLang="en-US" sz="5400" b="0" dirty="0" smtClean="0">
                <a:solidFill>
                  <a:srgbClr val="FF0000"/>
                </a:solidFill>
                <a:latin typeface="VNI-Avo" pitchFamily="2" charset="0"/>
              </a:rPr>
              <a:t> banh</a:t>
            </a:r>
            <a:endParaRPr lang="en-US" altLang="en-US" sz="5400" b="0" dirty="0">
              <a:solidFill>
                <a:srgbClr val="FF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r="-5485"/>
          <a:stretch>
            <a:fillRect/>
          </a:stretch>
        </p:blipFill>
        <p:spPr>
          <a:xfrm>
            <a:off x="4762662" y="4453854"/>
            <a:ext cx="1101386" cy="88104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93" t="16223" r="421" b="22767"/>
          <a:stretch/>
        </p:blipFill>
        <p:spPr>
          <a:xfrm>
            <a:off x="5920352" y="1441344"/>
            <a:ext cx="10299117" cy="307445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小学生班干部竞选自我介绍PPT模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tlCol="0" anchor="ctr"/>
      <a:lstStyle>
        <a:defPPr algn="ctr">
          <a:defRPr sz="32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tlCol="0" anchor="ctr"/>
      <a:lstStyle>
        <a:defPPr algn="ctr">
          <a:defRPr sz="32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tlCol="0" anchor="ctr"/>
      <a:lstStyle>
        <a:defPPr algn="ctr">
          <a:defRPr sz="32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rtlCol="0" anchor="ctr"/>
      <a:lstStyle>
        <a:defPPr algn="ctr">
          <a:defRPr sz="320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384</Words>
  <Application>Microsoft Office PowerPoint</Application>
  <PresentationFormat>Widescreen</PresentationFormat>
  <Paragraphs>107</Paragraphs>
  <Slides>25</Slides>
  <Notes>8</Notes>
  <HiddenSlides>0</HiddenSlides>
  <MMClips>9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25</vt:i4>
      </vt:variant>
    </vt:vector>
  </HeadingPairs>
  <TitlesOfParts>
    <vt:vector size="50" baseType="lpstr">
      <vt:lpstr>SimSun</vt:lpstr>
      <vt:lpstr>SimSun</vt:lpstr>
      <vt:lpstr>.VnAvant</vt:lpstr>
      <vt:lpstr>.黑体-日本语</vt:lpstr>
      <vt:lpstr>Arial</vt:lpstr>
      <vt:lpstr>Calibri</vt:lpstr>
      <vt:lpstr>Calibri Light</vt:lpstr>
      <vt:lpstr>等线</vt:lpstr>
      <vt:lpstr>等线 Light</vt:lpstr>
      <vt:lpstr>HP001 4 hàng</vt:lpstr>
      <vt:lpstr>Tahoma</vt:lpstr>
      <vt:lpstr>Times New Roman</vt:lpstr>
      <vt:lpstr>UTM Avo</vt:lpstr>
      <vt:lpstr>VNI-Avo</vt:lpstr>
      <vt:lpstr>Office 主题</vt:lpstr>
      <vt:lpstr>Office Theme</vt:lpstr>
      <vt:lpstr>1_Office Theme</vt:lpstr>
      <vt:lpstr>2_Office Theme</vt:lpstr>
      <vt:lpstr>4_Office Theme</vt:lpstr>
      <vt:lpstr>3_Office Theme</vt:lpstr>
      <vt:lpstr>5_Office Theme</vt:lpstr>
      <vt:lpstr>6_Office Theme</vt:lpstr>
      <vt:lpstr>7_Office Theme</vt:lpstr>
      <vt:lpstr>8_Office Theme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Tập đọc</vt:lpstr>
      <vt:lpstr>PowerPoint Presentation</vt:lpstr>
      <vt:lpstr>PowerPoint Presentation</vt:lpstr>
      <vt:lpstr>3.Tập đọc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29</cp:revision>
  <dcterms:created xsi:type="dcterms:W3CDTF">2017-07-24T02:09:30Z</dcterms:created>
  <dcterms:modified xsi:type="dcterms:W3CDTF">2024-05-08T01:15:16Z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1033-11.2.0.9937</vt:lpwstr>
  </property>
</Properties>
</file>