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  <p:sldMasterId id="2147483692" r:id="rId3"/>
  </p:sldMasterIdLst>
  <p:notesMasterIdLst>
    <p:notesMasterId r:id="rId13"/>
  </p:notesMasterIdLst>
  <p:sldIdLst>
    <p:sldId id="273" r:id="rId4"/>
    <p:sldId id="274" r:id="rId5"/>
    <p:sldId id="277" r:id="rId6"/>
    <p:sldId id="275" r:id="rId7"/>
    <p:sldId id="279" r:id="rId8"/>
    <p:sldId id="276" r:id="rId9"/>
    <p:sldId id="280" r:id="rId10"/>
    <p:sldId id="272" r:id="rId11"/>
    <p:sldId id="27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1" autoAdjust="0"/>
    <p:restoredTop sz="94660"/>
  </p:normalViewPr>
  <p:slideViewPr>
    <p:cSldViewPr snapToGrid="0">
      <p:cViewPr varScale="1">
        <p:scale>
          <a:sx n="91" d="100"/>
          <a:sy n="91" d="100"/>
        </p:scale>
        <p:origin x="-486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9075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3EC60B-5048-436C-85D2-7962617C20ED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4/3/2024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484BC5-A09B-4662-9E31-32811FB29BC7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9AD7BE-2EDC-4F89-82C5-6BBFC70E0F9F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4/3/2024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DD5257D-61CF-47A0-AB60-CDEDF7F8B8C2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A09826-114C-4EA0-9038-0D1BA265C7EB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4/3/2024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A0550D8-DBA9-4BE1-B6B2-864843B5D1CC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CDB88CD-92E8-4AB6-855A-69F9D46AEF21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4/3/2024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C50B9B9-833F-4A6F-BD22-1784F397CB6E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E11351C-05EC-433E-95D2-3AEE0735F8A3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4/3/2024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5AD4419-A8A0-4234-94E3-786D104C7516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645D7E8-CC22-4A55-8F7B-70B5E10EEAEC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4/3/2024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870DD10-FF62-466A-8F8D-1A9A7EB0345D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8B4A3D4-7B7A-403C-A4D4-7EA4D3E7622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4/3/2024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A6A147-5CD3-4C34-AC12-8A95FAA7F6F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latin typeface="Calibri" panose="020F050202020403020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0CBE8B6-30F9-4719-88ED-FCE776BB6F70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4/3/2024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latin typeface="Calibri" panose="020F050202020403020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latin typeface="Calibri" panose="020F050202020403020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5EA5156-F390-4B64-9FE3-89456CC93BEF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44971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9BD99-553F-418C-B590-64787E80D288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4/3/2024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5E8EF5-2F66-4FA4-8565-9FF91147B0E1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F1ECFB-A450-43FF-98EA-515149B90458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4/3/2024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C30C947-113E-4924-89FC-7F1502710F34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3869603-673A-4665-9C07-0946BA1457A8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4/3/2024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C17ECA4-E4DA-4EA0-AC3D-E80231470285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A14F4E-6ABB-4BE6-86A1-FF8E5E00DE8F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4/3/2024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8DA0B32-7001-4A30-9D08-DC24B62810F5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9B37FD6-E5CE-4ACD-9495-8ACE654FBB1B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4/3/2024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412ADD-DB89-4D18-A7BC-360D83C16CE6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704" r:id="rId4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x-none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x-none" dirty="0"/>
              <a:t>Edit Master text styles</a:t>
            </a:r>
          </a:p>
          <a:p>
            <a:pPr lvl="1"/>
            <a:r>
              <a:rPr lang="en-US" altLang="x-none" dirty="0"/>
              <a:t>Second level</a:t>
            </a:r>
          </a:p>
          <a:p>
            <a:pPr lvl="2"/>
            <a:r>
              <a:rPr lang="en-US" altLang="x-none" dirty="0"/>
              <a:t>Third level</a:t>
            </a:r>
          </a:p>
          <a:p>
            <a:pPr lvl="3"/>
            <a:r>
              <a:rPr lang="en-US" altLang="x-none" dirty="0"/>
              <a:t>Fourth level</a:t>
            </a:r>
          </a:p>
          <a:p>
            <a:pPr lvl="4"/>
            <a:r>
              <a:rPr lang="en-US" altLang="x-non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8B4A3D4-7B7A-403C-A4D4-7EA4D3E7622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4/3/2024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A6A147-5CD3-4C34-AC12-8A95FAA7F6F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inter_snow_12311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496800" cy="7086600"/>
          </a:xfrm>
          <a:prstGeom prst="rect">
            <a:avLst/>
          </a:prstGeom>
          <a:solidFill>
            <a:srgbClr val="6600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1016000" y="2362200"/>
            <a:ext cx="10668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200" kern="10">
              <a:ln w="19050">
                <a:solidFill>
                  <a:srgbClr val="FF0066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1676400" y="2362200"/>
            <a:ext cx="9448800" cy="20574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pt-BR" sz="3200" b="1" kern="10" dirty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m«n </a:t>
            </a:r>
            <a:r>
              <a:rPr lang="pt-BR" sz="3200" b="1" kern="10" dirty="0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TIẾNG VIỆT</a:t>
            </a:r>
            <a:endParaRPr lang="pt-BR" sz="3200" b="1" kern="10" dirty="0">
              <a:ln w="9525">
                <a:round/>
                <a:headEnd/>
                <a:tailEnd/>
              </a:ln>
              <a:solidFill>
                <a:srgbClr val="FFFF00"/>
              </a:solidFill>
              <a:latin typeface=".VnTimeH"/>
            </a:endParaRPr>
          </a:p>
          <a:p>
            <a:pPr algn="ctr"/>
            <a:r>
              <a:rPr lang="pt-BR" sz="3200" b="1" kern="10" dirty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líp 1D</a:t>
            </a:r>
            <a:endParaRPr lang="en-US" sz="3200" b="1" kern="10" dirty="0">
              <a:ln w="9525">
                <a:round/>
                <a:headEnd/>
                <a:tailEnd/>
              </a:ln>
              <a:solidFill>
                <a:srgbClr val="FFFF00"/>
              </a:solidFill>
              <a:latin typeface=".VnTimeH"/>
            </a:endParaRPr>
          </a:p>
        </p:txBody>
      </p:sp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863600" y="5452206"/>
            <a:ext cx="11176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dirty="0" err="1">
                <a:solidFill>
                  <a:srgbClr val="FA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000" b="1" dirty="0">
                <a:solidFill>
                  <a:srgbClr val="FA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A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000" b="1" dirty="0">
                <a:solidFill>
                  <a:srgbClr val="FA0000"/>
                </a:solidFill>
                <a:latin typeface=".VnTime" pitchFamily="34" charset="0"/>
              </a:rPr>
              <a:t>: </a:t>
            </a:r>
            <a:r>
              <a:rPr lang="en-US" sz="4000" b="1" dirty="0" err="1">
                <a:solidFill>
                  <a:srgbClr val="FA0000"/>
                </a:solidFill>
                <a:latin typeface="Times New Roman" pitchFamily="18" charset="0"/>
                <a:cs typeface="Times New Roman" pitchFamily="18" charset="0"/>
              </a:rPr>
              <a:t>Tạ</a:t>
            </a:r>
            <a:r>
              <a:rPr lang="en-US" sz="4000" b="1" dirty="0">
                <a:solidFill>
                  <a:srgbClr val="FA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A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000" b="1" dirty="0">
                <a:solidFill>
                  <a:srgbClr val="FA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A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4000" b="1" dirty="0">
                <a:solidFill>
                  <a:srgbClr val="FA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A0000"/>
                </a:solidFill>
                <a:latin typeface="Times New Roman" pitchFamily="18" charset="0"/>
                <a:cs typeface="Times New Roman" pitchFamily="18" charset="0"/>
              </a:rPr>
              <a:t>Tuyền</a:t>
            </a:r>
            <a:endParaRPr lang="en-US" sz="4000" b="1" dirty="0">
              <a:solidFill>
                <a:srgbClr val="FA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4" name="Picture 13" descr="sunflow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6000" y="5943600"/>
            <a:ext cx="1727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4" descr="sunflow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50500" y="-76200"/>
            <a:ext cx="172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5" descr="sunflow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4800" y="5943600"/>
            <a:ext cx="1727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6" descr="sunflow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5943600"/>
            <a:ext cx="1727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7" descr="sunflow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727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WordArt 7"/>
          <p:cNvSpPr>
            <a:spLocks noChangeArrowheads="1" noChangeShapeType="1" noTextEdit="1"/>
          </p:cNvSpPr>
          <p:nvPr/>
        </p:nvSpPr>
        <p:spPr bwMode="auto">
          <a:xfrm>
            <a:off x="644769" y="410307"/>
            <a:ext cx="11418644" cy="6183923"/>
          </a:xfrm>
          <a:prstGeom prst="rect">
            <a:avLst/>
          </a:prstGeom>
        </p:spPr>
        <p:txBody>
          <a:bodyPr spcFirstLastPara="1" wrap="none" fromWordArt="1">
            <a:prstTxWarp prst="textButton">
              <a:avLst>
                <a:gd name="adj" fmla="val 11240708"/>
              </a:avLst>
            </a:prstTxWarp>
          </a:bodyPr>
          <a:lstStyle/>
          <a:p>
            <a:pPr algn="ctr"/>
            <a:r>
              <a:rPr lang="vi-VN" sz="40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Kính chào quý thầy cô giáo về dự giờ thăm lớp</a:t>
            </a:r>
            <a:endParaRPr lang="en-US" sz="40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62598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Callout 6"/>
          <p:cNvSpPr/>
          <p:nvPr/>
        </p:nvSpPr>
        <p:spPr>
          <a:xfrm>
            <a:off x="351693" y="-3"/>
            <a:ext cx="7772400" cy="1934307"/>
          </a:xfrm>
          <a:prstGeom prst="cloudCallout">
            <a:avLst>
              <a:gd name="adj1" fmla="val -14045"/>
              <a:gd name="adj2" fmla="val 86439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(5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51693" y="2743199"/>
            <a:ext cx="11406553" cy="379827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just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just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95832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808" t="60276" r="16757"/>
          <a:stretch/>
        </p:blipFill>
        <p:spPr bwMode="auto">
          <a:xfrm>
            <a:off x="101601" y="215900"/>
            <a:ext cx="11976100" cy="63706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xmlns="" val="2410541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604963" y="-82061"/>
            <a:ext cx="88106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hangingPunct="1"/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32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202</a:t>
            </a:r>
            <a:r>
              <a:rPr lang="vi-VN" altLang="en-US" sz="3200" b="1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  <a:p>
            <a:pPr algn="ctr" defTabSz="914400" eaLnBrk="1" hangingPunct="1"/>
            <a:r>
              <a:rPr lang="en-US" altLang="en-US" sz="3200" b="1" u="sng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endParaRPr lang="en-US" alt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661443" y="557824"/>
            <a:ext cx="6697663" cy="94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hangingPunct="1">
              <a:lnSpc>
                <a:spcPct val="150000"/>
              </a:lnSpc>
            </a:pPr>
            <a:r>
              <a:rPr lang="en-US" altLang="en-US" sz="4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altLang="en-US" sz="4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altLang="en-US" sz="4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altLang="en-US" sz="4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en-US" altLang="en-US" sz="4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5477" y="1503524"/>
            <a:ext cx="11101754" cy="447524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Huệ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ngạc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200150" lvl="2" indent="-285750">
              <a:buFontTx/>
              <a:buChar char="-"/>
            </a:pP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à.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Huệ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-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rỗng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ạ.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nụ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hôn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ắp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200150" lvl="2" indent="-285750">
              <a:buFontTx/>
              <a:buChar char="-"/>
            </a:pP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3" name="Rectangle 2"/>
          <p:cNvSpPr/>
          <p:nvPr/>
        </p:nvSpPr>
        <p:spPr>
          <a:xfrm>
            <a:off x="926123" y="1594337"/>
            <a:ext cx="445477" cy="480647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53662" y="2257669"/>
            <a:ext cx="15474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358554" y="2774462"/>
            <a:ext cx="17701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564924" y="4252547"/>
            <a:ext cx="7737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45492" y="4707793"/>
            <a:ext cx="10905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388951" y="4733193"/>
            <a:ext cx="10905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992923" y="5213839"/>
            <a:ext cx="159433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11312281" y="5978769"/>
            <a:ext cx="469900" cy="333131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51405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604963" y="-82061"/>
            <a:ext cx="88106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hangingPunct="1"/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32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202</a:t>
            </a:r>
            <a:r>
              <a:rPr lang="vi-VN" altLang="en-US" sz="3200" b="1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  <a:p>
            <a:pPr algn="ctr" defTabSz="914400" eaLnBrk="1" hangingPunct="1"/>
            <a:r>
              <a:rPr lang="en-US" altLang="en-US" sz="3200" b="1" u="sng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endParaRPr lang="en-US" alt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661443" y="557824"/>
            <a:ext cx="6697663" cy="94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hangingPunct="1">
              <a:lnSpc>
                <a:spcPct val="150000"/>
              </a:lnSpc>
            </a:pPr>
            <a:r>
              <a:rPr lang="en-US" altLang="en-US" sz="4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altLang="en-US" sz="4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altLang="en-US" sz="4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altLang="en-US" sz="4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en-US" altLang="en-US" sz="4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5477" y="1503524"/>
            <a:ext cx="11101754" cy="447524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Huệ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ngạc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200150" lvl="2" indent="-285750">
              <a:buFontTx/>
              <a:buChar char="-"/>
            </a:pP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à.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Huệ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-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rỗng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ạ.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nụ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hôn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ắp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200150" lvl="2" indent="-285750">
              <a:buFontTx/>
              <a:buChar char="-"/>
            </a:pP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3" name="Rectangle 2"/>
          <p:cNvSpPr/>
          <p:nvPr/>
        </p:nvSpPr>
        <p:spPr>
          <a:xfrm>
            <a:off x="926123" y="1594337"/>
            <a:ext cx="445477" cy="480647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53662" y="2257669"/>
            <a:ext cx="15474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358554" y="2774462"/>
            <a:ext cx="17701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564924" y="4252547"/>
            <a:ext cx="7737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45492" y="4707793"/>
            <a:ext cx="10905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388951" y="4733193"/>
            <a:ext cx="10905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992923" y="5213839"/>
            <a:ext cx="159433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11312281" y="5978769"/>
            <a:ext cx="469900" cy="333131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98464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604963" y="-82061"/>
            <a:ext cx="88106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hangingPunct="1"/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32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202</a:t>
            </a:r>
            <a:r>
              <a:rPr lang="vi-VN" altLang="en-US" sz="3200" b="1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  <a:p>
            <a:pPr algn="ctr" defTabSz="914400" eaLnBrk="1" hangingPunct="1"/>
            <a:r>
              <a:rPr lang="en-US" altLang="en-US" sz="3200" b="1" u="sng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endParaRPr lang="en-US" alt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661443" y="557824"/>
            <a:ext cx="6697663" cy="94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hangingPunct="1">
              <a:lnSpc>
                <a:spcPct val="150000"/>
              </a:lnSpc>
            </a:pPr>
            <a:r>
              <a:rPr lang="en-US" altLang="en-US" sz="4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altLang="en-US" sz="4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altLang="en-US" sz="4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altLang="en-US" sz="4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en-US" altLang="en-US" sz="4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5477" y="1503524"/>
            <a:ext cx="11101754" cy="44752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Huệ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ngạc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200150" lvl="2" indent="-285750">
              <a:buFontTx/>
              <a:buChar char="-"/>
            </a:pP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à.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Huệ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-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rỗng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ạ.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nụ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hôn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ắp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200150" lvl="2" indent="-285750">
              <a:buFontTx/>
              <a:buChar char="-"/>
            </a:pP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   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3" name="Rectangle 2"/>
          <p:cNvSpPr/>
          <p:nvPr/>
        </p:nvSpPr>
        <p:spPr>
          <a:xfrm>
            <a:off x="926123" y="1594337"/>
            <a:ext cx="445477" cy="480647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6461" y="1887414"/>
            <a:ext cx="351692" cy="375140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95691" y="1874753"/>
            <a:ext cx="351692" cy="375140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79207" y="2359274"/>
            <a:ext cx="351692" cy="375140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6461" y="2803771"/>
            <a:ext cx="351692" cy="375140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6461" y="3342060"/>
            <a:ext cx="351692" cy="375140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08185" y="3858376"/>
            <a:ext cx="351692" cy="375140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55623" y="3794876"/>
            <a:ext cx="351692" cy="375140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6461" y="4799631"/>
            <a:ext cx="351692" cy="375140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19908" y="5301769"/>
            <a:ext cx="351692" cy="375140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46245" y="5291024"/>
            <a:ext cx="515817" cy="457213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42924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604963" y="-82061"/>
            <a:ext cx="88106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hangingPunct="1"/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32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202</a:t>
            </a:r>
            <a:r>
              <a:rPr lang="vi-VN" altLang="en-US" sz="3200" b="1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  <a:p>
            <a:pPr algn="ctr" defTabSz="914400" eaLnBrk="1" hangingPunct="1"/>
            <a:r>
              <a:rPr lang="en-US" altLang="en-US" sz="3200" b="1" u="sng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endParaRPr lang="en-US" alt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661443" y="557824"/>
            <a:ext cx="6697663" cy="94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hangingPunct="1">
              <a:lnSpc>
                <a:spcPct val="150000"/>
              </a:lnSpc>
            </a:pPr>
            <a:r>
              <a:rPr lang="en-US" altLang="en-US" sz="4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altLang="en-US" sz="4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altLang="en-US" sz="4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altLang="en-US" sz="4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en-US" altLang="en-US" sz="4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5477" y="1503524"/>
            <a:ext cx="11101754" cy="447524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Huệ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ngạc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200150" lvl="2" indent="-285750">
              <a:buFontTx/>
              <a:buChar char="-"/>
            </a:pP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à.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Huệ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-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rỗng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ạ.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nụ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hôn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ắp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200150" lvl="2" indent="-285750">
              <a:buFontTx/>
              <a:buChar char="-"/>
            </a:pP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3" name="Rectangle 2"/>
          <p:cNvSpPr/>
          <p:nvPr/>
        </p:nvSpPr>
        <p:spPr>
          <a:xfrm>
            <a:off x="926123" y="1594337"/>
            <a:ext cx="445477" cy="480647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7273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rcRect b="10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406400" y="609600"/>
            <a:ext cx="11277600" cy="26670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5977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kern="10" dirty="0">
                <a:ln w="9525">
                  <a:round/>
                  <a:headEnd/>
                  <a:tailEnd/>
                </a:ln>
                <a:solidFill>
                  <a:srgbClr val="66FF33"/>
                </a:solidFill>
                <a:latin typeface="Times New Roman"/>
                <a:cs typeface="Times New Roman"/>
              </a:rPr>
              <a:t>Kính chúc quý thầy cô sức khỏe, hạnh phúc!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66FF33"/>
              </a:solidFill>
              <a:latin typeface="Times New Roman"/>
              <a:cs typeface="Times New Roman"/>
            </a:endParaRPr>
          </a:p>
        </p:txBody>
      </p:sp>
      <p:sp>
        <p:nvSpPr>
          <p:cNvPr id="7" name="WordArt 9"/>
          <p:cNvSpPr>
            <a:spLocks noChangeArrowheads="1" noChangeShapeType="1" noTextEdit="1"/>
          </p:cNvSpPr>
          <p:nvPr/>
        </p:nvSpPr>
        <p:spPr bwMode="auto">
          <a:xfrm>
            <a:off x="539261" y="3809999"/>
            <a:ext cx="11054861" cy="1535723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vi-VN" sz="3600" kern="10" dirty="0">
                <a:ln w="9525"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Chúc các em chăm ngoan, học giỏi!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7838"/>
          <a:stretch/>
        </p:blipFill>
        <p:spPr>
          <a:xfrm>
            <a:off x="379412" y="279400"/>
            <a:ext cx="10858500" cy="6273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412" y="279400"/>
            <a:ext cx="10898188" cy="6055054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>
            <a:off x="8699500" y="6334454"/>
            <a:ext cx="1485900" cy="523546"/>
          </a:xfrm>
          <a:prstGeom prst="lef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9" name="Left Arrow 8">
            <a:hlinkClick r:id="rId4" action="ppaction://hlinksldjump"/>
          </p:cNvPr>
          <p:cNvSpPr/>
          <p:nvPr/>
        </p:nvSpPr>
        <p:spPr>
          <a:xfrm>
            <a:off x="10915650" y="6373977"/>
            <a:ext cx="596900" cy="400050"/>
          </a:xfrm>
          <a:prstGeom prst="leftArrow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outerShdw blurRad="50800" dist="50800" dir="5400000" algn="ctr" rotWithShape="0">
              <a:srgbClr val="FF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41499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125</Words>
  <Application>Microsoft Office PowerPoint</Application>
  <PresentationFormat>Custom</PresentationFormat>
  <Paragraphs>56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Office 主题</vt:lpstr>
      <vt:lpstr>Office Theme</vt:lpstr>
      <vt:lpstr>3_Office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thuvien</dc:creator>
  <cp:lastModifiedBy>thuvien</cp:lastModifiedBy>
  <cp:revision>28</cp:revision>
  <dcterms:created xsi:type="dcterms:W3CDTF">2021-01-19T02:43:16Z</dcterms:created>
  <dcterms:modified xsi:type="dcterms:W3CDTF">2024-04-03T07:55:19Z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1033-11.2.0.9937</vt:lpwstr>
  </property>
</Properties>
</file>