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301" r:id="rId3"/>
    <p:sldId id="306" r:id="rId4"/>
    <p:sldId id="281" r:id="rId5"/>
    <p:sldId id="439" r:id="rId6"/>
    <p:sldId id="441" r:id="rId7"/>
    <p:sldId id="295" r:id="rId8"/>
    <p:sldId id="454" r:id="rId9"/>
    <p:sldId id="455" r:id="rId10"/>
    <p:sldId id="440" r:id="rId11"/>
    <p:sldId id="299" r:id="rId12"/>
    <p:sldId id="275" r:id="rId13"/>
    <p:sldId id="309" r:id="rId14"/>
    <p:sldId id="302" r:id="rId15"/>
    <p:sldId id="457" r:id="rId16"/>
    <p:sldId id="319" r:id="rId17"/>
    <p:sldId id="458" r:id="rId18"/>
    <p:sldId id="453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AFAE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5099-E33F-48DB-8910-938A1CA62CEB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38E51-40DA-4B23-91E2-9C94418CA6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57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BCC5-5DAD-4E11-AEE8-4F020E72A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13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17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85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89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7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32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83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93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4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847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60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59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698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30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17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70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3502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17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841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54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079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466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42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36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7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40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19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11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46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46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36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51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99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6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EMINH\Chi-Ong-Nau.mp3" TargetMode="External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705916" y="754796"/>
            <a:ext cx="4203889" cy="3505717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99CC">
                  <a:alpha val="81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pic>
        <p:nvPicPr>
          <p:cNvPr id="12" name="Picture 19" descr="LN0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beaver_scaring_tree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76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5" descr="blumen-pflanzen04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6" descr="blumen-pflanzen04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745" y="5830120"/>
            <a:ext cx="1981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2" descr="WING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72369">
            <a:off x="0" y="1752600"/>
            <a:ext cx="76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i-Ong-Na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781" y="5040506"/>
            <a:ext cx="53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CF73E9-0E60-AD4D-528A-AB3654FB4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4079"/>
            <a:ext cx="4245135" cy="6289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A94A9A-CA56-FE1D-BF5D-2292148DDFFA}"/>
              </a:ext>
            </a:extLst>
          </p:cNvPr>
          <p:cNvSpPr/>
          <p:nvPr/>
        </p:nvSpPr>
        <p:spPr>
          <a:xfrm>
            <a:off x="3891751" y="-51343"/>
            <a:ext cx="5832216" cy="643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3C158BC-D12F-2BB1-44FB-60A70D74AD23}"/>
              </a:ext>
            </a:extLst>
          </p:cNvPr>
          <p:cNvSpPr/>
          <p:nvPr/>
        </p:nvSpPr>
        <p:spPr>
          <a:xfrm>
            <a:off x="4755392" y="2313696"/>
            <a:ext cx="4104935" cy="643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endParaRPr lang="en-US" sz="4800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BAA52D-1A25-BC3E-5586-007E7952A2B9}"/>
              </a:ext>
            </a:extLst>
          </p:cNvPr>
          <p:cNvSpPr/>
          <p:nvPr/>
        </p:nvSpPr>
        <p:spPr>
          <a:xfrm>
            <a:off x="3733800" y="5568703"/>
            <a:ext cx="5832216" cy="643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Lựu</a:t>
            </a:r>
            <a:endParaRPr lang="en-US" sz="2800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77D2DC8-1EB0-53A6-8BD5-E38D18D4D7F7}"/>
              </a:ext>
            </a:extLst>
          </p:cNvPr>
          <p:cNvSpPr txBox="1"/>
          <p:nvPr/>
        </p:nvSpPr>
        <p:spPr>
          <a:xfrm>
            <a:off x="3194116" y="5006019"/>
            <a:ext cx="4912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1B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A0375AB-43EB-FD75-AA8F-C5C3E23D6394}"/>
              </a:ext>
            </a:extLst>
          </p:cNvPr>
          <p:cNvSpPr txBox="1"/>
          <p:nvPr/>
        </p:nvSpPr>
        <p:spPr>
          <a:xfrm>
            <a:off x="3719626" y="4331948"/>
            <a:ext cx="4912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31: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2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64" y="2005768"/>
            <a:ext cx="7263686" cy="466955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D0D3F4D-3CF7-4EA4-8525-65A5BD4F85DA}"/>
              </a:ext>
            </a:extLst>
          </p:cNvPr>
          <p:cNvSpPr/>
          <p:nvPr/>
        </p:nvSpPr>
        <p:spPr>
          <a:xfrm>
            <a:off x="5501400" y="2675248"/>
            <a:ext cx="16189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cua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5FC46AF-2F0D-4DFD-AFFE-8BE83545D0C1}"/>
              </a:ext>
            </a:extLst>
          </p:cNvPr>
          <p:cNvSpPr/>
          <p:nvPr/>
        </p:nvSpPr>
        <p:spPr>
          <a:xfrm>
            <a:off x="5051833" y="2675248"/>
            <a:ext cx="217458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2D8A31E8-C92E-4AD3-BC98-37E0CF030209}"/>
              </a:ext>
            </a:extLst>
          </p:cNvPr>
          <p:cNvSpPr/>
          <p:nvPr/>
        </p:nvSpPr>
        <p:spPr>
          <a:xfrm>
            <a:off x="2833133" y="2675248"/>
            <a:ext cx="16189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10E9C4DA-FAB9-419E-B571-B31ED6992E00}"/>
              </a:ext>
            </a:extLst>
          </p:cNvPr>
          <p:cNvSpPr/>
          <p:nvPr/>
        </p:nvSpPr>
        <p:spPr>
          <a:xfrm>
            <a:off x="2812250" y="2675248"/>
            <a:ext cx="16189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0000"/>
                </a:solidFill>
                <a:latin typeface="UTM Avo" panose="02040603050506020204" pitchFamily="18" charset="0"/>
              </a:rPr>
              <a:t>ưa</a:t>
            </a:r>
            <a:r>
              <a:rPr lang="en-US" sz="5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06265A-A629-312E-B13D-D3D0F29DF0AC}"/>
              </a:ext>
            </a:extLst>
          </p:cNvPr>
          <p:cNvSpPr txBox="1"/>
          <p:nvPr/>
        </p:nvSpPr>
        <p:spPr>
          <a:xfrm>
            <a:off x="1454268" y="23952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33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2CAD64F6-2647-4A9D-915A-3BCDE141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02" y="433090"/>
            <a:ext cx="7951643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346A3995-BA04-49BE-9570-5F38BF5CBB94}"/>
              </a:ext>
            </a:extLst>
          </p:cNvPr>
          <p:cNvSpPr/>
          <p:nvPr/>
        </p:nvSpPr>
        <p:spPr>
          <a:xfrm>
            <a:off x="1496266" y="3694010"/>
            <a:ext cx="7043725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5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LUYỆN TẬP</a:t>
            </a:r>
            <a:endParaRPr lang="en-US" sz="8725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4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C7801A-4F7B-94EF-8165-F7A0B6BD19DE}"/>
              </a:ext>
            </a:extLst>
          </p:cNvPr>
          <p:cNvSpPr txBox="1"/>
          <p:nvPr/>
        </p:nvSpPr>
        <p:spPr>
          <a:xfrm>
            <a:off x="282844" y="1430908"/>
            <a:ext cx="801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A038CA-8DDB-8DDD-743F-CBE65C5250B3}"/>
              </a:ext>
            </a:extLst>
          </p:cNvPr>
          <p:cNvSpPr txBox="1"/>
          <p:nvPr/>
        </p:nvSpPr>
        <p:spPr>
          <a:xfrm>
            <a:off x="1672632" y="122076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B5E7B0-CA03-67FC-F753-6E67966D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502"/>
            <a:ext cx="2209800" cy="149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E765BB-A524-4B66-8017-4FC41A7F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399447"/>
            <a:ext cx="1885950" cy="148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FA9415-BC30-F124-D7EF-B63BDDD51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995" y="2237876"/>
            <a:ext cx="2019300" cy="1590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1D27F5-863A-274E-43D2-BACB62775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4707954"/>
            <a:ext cx="1743075" cy="1438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D6DA84-5B24-FC45-A27F-0366A9F7C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908" y="4807965"/>
            <a:ext cx="2000250" cy="1552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C7C3EE-FAFF-A9D6-2584-4ACC8D324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888" y="4493640"/>
            <a:ext cx="1885950" cy="1866900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7A0D9942-B40C-B73C-BDF7-8757E3B30DAE}"/>
              </a:ext>
            </a:extLst>
          </p:cNvPr>
          <p:cNvSpPr/>
          <p:nvPr/>
        </p:nvSpPr>
        <p:spPr>
          <a:xfrm>
            <a:off x="282842" y="3762923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ACACCC41-E214-D446-AFBE-8B36CCB8D10F}"/>
              </a:ext>
            </a:extLst>
          </p:cNvPr>
          <p:cNvSpPr/>
          <p:nvPr/>
        </p:nvSpPr>
        <p:spPr>
          <a:xfrm>
            <a:off x="6377565" y="6243859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A4652268-DFF0-9B85-A094-12B24E09B5DE}"/>
              </a:ext>
            </a:extLst>
          </p:cNvPr>
          <p:cNvSpPr/>
          <p:nvPr/>
        </p:nvSpPr>
        <p:spPr>
          <a:xfrm>
            <a:off x="3451081" y="6243859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FC713EDC-6572-D0CC-7987-D7483FC98998}"/>
              </a:ext>
            </a:extLst>
          </p:cNvPr>
          <p:cNvSpPr/>
          <p:nvPr/>
        </p:nvSpPr>
        <p:spPr>
          <a:xfrm>
            <a:off x="573401" y="6243859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0B39CF05-BF71-9434-F533-598AED3D2653}"/>
              </a:ext>
            </a:extLst>
          </p:cNvPr>
          <p:cNvSpPr/>
          <p:nvPr/>
        </p:nvSpPr>
        <p:spPr>
          <a:xfrm>
            <a:off x="6349763" y="3694684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53F8ADC2-61C8-6CC3-3910-49A1D2BB9EA6}"/>
              </a:ext>
            </a:extLst>
          </p:cNvPr>
          <p:cNvSpPr/>
          <p:nvPr/>
        </p:nvSpPr>
        <p:spPr>
          <a:xfrm>
            <a:off x="3347864" y="3714792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4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C7801A-4F7B-94EF-8165-F7A0B6BD19DE}"/>
              </a:ext>
            </a:extLst>
          </p:cNvPr>
          <p:cNvSpPr txBox="1"/>
          <p:nvPr/>
        </p:nvSpPr>
        <p:spPr>
          <a:xfrm>
            <a:off x="282844" y="1430908"/>
            <a:ext cx="801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A038CA-8DDB-8DDD-743F-CBE65C5250B3}"/>
              </a:ext>
            </a:extLst>
          </p:cNvPr>
          <p:cNvSpPr txBox="1"/>
          <p:nvPr/>
        </p:nvSpPr>
        <p:spPr>
          <a:xfrm>
            <a:off x="1672632" y="122076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B5E7B0-CA03-67FC-F753-6E67966D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503"/>
            <a:ext cx="2209800" cy="1429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E765BB-A524-4B66-8017-4FC41A7F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422214"/>
            <a:ext cx="1885950" cy="1298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FA9415-BC30-F124-D7EF-B63BDDD51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31" y="2280242"/>
            <a:ext cx="2019300" cy="1298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1D27F5-863A-274E-43D2-BACB62775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4707954"/>
            <a:ext cx="1743075" cy="1438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D6DA84-5B24-FC45-A27F-0366A9F7C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908" y="4807965"/>
            <a:ext cx="2000250" cy="1552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C7C3EE-FAFF-A9D6-2584-4ACC8D324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888" y="4493640"/>
            <a:ext cx="1885950" cy="1866900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7A0D9942-B40C-B73C-BDF7-8757E3B30DAE}"/>
              </a:ext>
            </a:extLst>
          </p:cNvPr>
          <p:cNvSpPr/>
          <p:nvPr/>
        </p:nvSpPr>
        <p:spPr>
          <a:xfrm>
            <a:off x="282842" y="3762923"/>
            <a:ext cx="1743075" cy="433026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ACACCC41-E214-D446-AFBE-8B36CCB8D10F}"/>
              </a:ext>
            </a:extLst>
          </p:cNvPr>
          <p:cNvSpPr/>
          <p:nvPr/>
        </p:nvSpPr>
        <p:spPr>
          <a:xfrm>
            <a:off x="6573244" y="6262401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A4652268-DFF0-9B85-A094-12B24E09B5DE}"/>
              </a:ext>
            </a:extLst>
          </p:cNvPr>
          <p:cNvSpPr/>
          <p:nvPr/>
        </p:nvSpPr>
        <p:spPr>
          <a:xfrm>
            <a:off x="3451081" y="6243859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FC713EDC-6572-D0CC-7987-D7483FC98998}"/>
              </a:ext>
            </a:extLst>
          </p:cNvPr>
          <p:cNvSpPr/>
          <p:nvPr/>
        </p:nvSpPr>
        <p:spPr>
          <a:xfrm>
            <a:off x="333705" y="6243859"/>
            <a:ext cx="1743075" cy="52247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0B39CF05-BF71-9434-F533-598AED3D2653}"/>
              </a:ext>
            </a:extLst>
          </p:cNvPr>
          <p:cNvSpPr/>
          <p:nvPr/>
        </p:nvSpPr>
        <p:spPr>
          <a:xfrm>
            <a:off x="6573244" y="3739676"/>
            <a:ext cx="1743075" cy="433026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53F8ADC2-61C8-6CC3-3910-49A1D2BB9EA6}"/>
              </a:ext>
            </a:extLst>
          </p:cNvPr>
          <p:cNvSpPr/>
          <p:nvPr/>
        </p:nvSpPr>
        <p:spPr>
          <a:xfrm>
            <a:off x="3347864" y="3714792"/>
            <a:ext cx="1743075" cy="412918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3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41F598-DCAE-53FC-791D-BE71593047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6276" t="38630" r="54432" b="50639"/>
          <a:stretch>
            <a:fillRect/>
          </a:stretch>
        </p:blipFill>
        <p:spPr>
          <a:xfrm>
            <a:off x="1925375" y="4399374"/>
            <a:ext cx="1390174" cy="1110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0D3DE0-321D-340E-CE21-23DBBAAE98B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6083" t="38333" r="35500" b="50944"/>
          <a:stretch>
            <a:fillRect/>
          </a:stretch>
        </p:blipFill>
        <p:spPr>
          <a:xfrm>
            <a:off x="5029283" y="4493640"/>
            <a:ext cx="1177605" cy="11101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F820E55-896D-717D-BBFF-922752C8CB6A}"/>
              </a:ext>
            </a:extLst>
          </p:cNvPr>
          <p:cNvCxnSpPr/>
          <p:nvPr/>
        </p:nvCxnSpPr>
        <p:spPr>
          <a:xfrm flipH="1">
            <a:off x="3066908" y="3967594"/>
            <a:ext cx="537210" cy="9488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FF88CAC-BA66-6467-0CB7-C0A5717ADF75}"/>
              </a:ext>
            </a:extLst>
          </p:cNvPr>
          <p:cNvCxnSpPr>
            <a:cxnSpLocks/>
          </p:cNvCxnSpPr>
          <p:nvPr/>
        </p:nvCxnSpPr>
        <p:spPr>
          <a:xfrm flipH="1" flipV="1">
            <a:off x="2889939" y="5198346"/>
            <a:ext cx="809783" cy="11515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E179A42-4E5D-CA4D-417B-B330BC8BA193}"/>
              </a:ext>
            </a:extLst>
          </p:cNvPr>
          <p:cNvCxnSpPr>
            <a:cxnSpLocks/>
          </p:cNvCxnSpPr>
          <p:nvPr/>
        </p:nvCxnSpPr>
        <p:spPr>
          <a:xfrm flipV="1">
            <a:off x="1560378" y="5315467"/>
            <a:ext cx="1060084" cy="10344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3400CAE-3430-BC89-22D4-00424CA3941D}"/>
              </a:ext>
            </a:extLst>
          </p:cNvPr>
          <p:cNvCxnSpPr>
            <a:cxnSpLocks/>
          </p:cNvCxnSpPr>
          <p:nvPr/>
        </p:nvCxnSpPr>
        <p:spPr>
          <a:xfrm>
            <a:off x="1871455" y="4039674"/>
            <a:ext cx="3322701" cy="8026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8DEC89-33ED-A885-1DC1-6AF5F142A15F}"/>
              </a:ext>
            </a:extLst>
          </p:cNvPr>
          <p:cNvCxnSpPr/>
          <p:nvPr/>
        </p:nvCxnSpPr>
        <p:spPr>
          <a:xfrm flipH="1">
            <a:off x="5890004" y="4126390"/>
            <a:ext cx="857250" cy="6312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DCC2998-9960-9F32-BD80-CD71FDF07E10}"/>
              </a:ext>
            </a:extLst>
          </p:cNvPr>
          <p:cNvCxnSpPr>
            <a:cxnSpLocks/>
          </p:cNvCxnSpPr>
          <p:nvPr/>
        </p:nvCxnSpPr>
        <p:spPr>
          <a:xfrm flipH="1" flipV="1">
            <a:off x="5613263" y="5430617"/>
            <a:ext cx="1133991" cy="10744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21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ộn: Ngang 6">
            <a:extLst>
              <a:ext uri="{FF2B5EF4-FFF2-40B4-BE49-F238E27FC236}">
                <a16:creationId xmlns:a16="http://schemas.microsoft.com/office/drawing/2014/main" xmlns="" id="{450D4045-0FFE-4AF1-953D-1A5DD9FE5679}"/>
              </a:ext>
            </a:extLst>
          </p:cNvPr>
          <p:cNvSpPr/>
          <p:nvPr/>
        </p:nvSpPr>
        <p:spPr>
          <a:xfrm>
            <a:off x="5539044" y="2471399"/>
            <a:ext cx="3439486" cy="161313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843A1616-FB8B-4D6B-857E-4690022F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381" y="2872065"/>
            <a:ext cx="303222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23</a:t>
            </a:r>
          </a:p>
          <a:p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6F57FC74-980E-721A-A0DE-D1B76579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930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997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250">
        <p15:prstTrans prst="curtains"/>
        <p:sndAc>
          <p:stSnd>
            <p:snd r:embed="rId5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89" y="0"/>
            <a:ext cx="9144793" cy="6858000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308EEB8E-0BBF-4E7B-87C7-5AC918D93667}"/>
              </a:ext>
            </a:extLst>
          </p:cNvPr>
          <p:cNvSpPr/>
          <p:nvPr/>
        </p:nvSpPr>
        <p:spPr>
          <a:xfrm>
            <a:off x="73533" y="169671"/>
            <a:ext cx="8947151" cy="1522651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4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C05ACB8-1254-4B2F-B24E-B9E5DE72B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7188" y="5395157"/>
            <a:ext cx="424539" cy="419715"/>
          </a:xfrm>
          <a:prstGeom prst="ellipse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8F8022B-1E1C-432B-8622-0845CD5B984A}"/>
              </a:ext>
            </a:extLst>
          </p:cNvPr>
          <p:cNvSpPr/>
          <p:nvPr/>
        </p:nvSpPr>
        <p:spPr>
          <a:xfrm>
            <a:off x="196848" y="169671"/>
            <a:ext cx="8496776" cy="1522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defTabSz="685800">
              <a:buAutoNum type="arabicPeriod"/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le 32">
            <a:extLst>
              <a:ext uri="{FF2B5EF4-FFF2-40B4-BE49-F238E27FC236}">
                <a16:creationId xmlns:a16="http://schemas.microsoft.com/office/drawing/2014/main" xmlns="" id="{9D891E16-0032-CDE4-E765-50713A78771C}"/>
              </a:ext>
            </a:extLst>
          </p:cNvPr>
          <p:cNvSpPr/>
          <p:nvPr/>
        </p:nvSpPr>
        <p:spPr>
          <a:xfrm>
            <a:off x="98424" y="1861993"/>
            <a:ext cx="8947151" cy="4996007"/>
          </a:xfrm>
          <a:prstGeom prst="roundRect">
            <a:avLst>
              <a:gd name="adj" fmla="val 6350"/>
            </a:avLst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4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56C25863-7A0E-1787-C957-7DF029495E75}"/>
              </a:ext>
            </a:extLst>
          </p:cNvPr>
          <p:cNvSpPr/>
          <p:nvPr/>
        </p:nvSpPr>
        <p:spPr>
          <a:xfrm>
            <a:off x="1499541" y="2533468"/>
            <a:ext cx="2296585" cy="853432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F45A772-0720-9AAE-942C-81DCD5701170}"/>
              </a:ext>
            </a:extLst>
          </p:cNvPr>
          <p:cNvSpPr/>
          <p:nvPr/>
        </p:nvSpPr>
        <p:spPr>
          <a:xfrm>
            <a:off x="5022242" y="2512708"/>
            <a:ext cx="2063265" cy="853432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F2865B58-6279-27F2-5757-528C4A4D712B}"/>
              </a:ext>
            </a:extLst>
          </p:cNvPr>
          <p:cNvSpPr/>
          <p:nvPr/>
        </p:nvSpPr>
        <p:spPr>
          <a:xfrm>
            <a:off x="1499541" y="4058375"/>
            <a:ext cx="2296585" cy="96666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6D6BEC85-3EB0-66A2-2422-2D206E842051}"/>
              </a:ext>
            </a:extLst>
          </p:cNvPr>
          <p:cNvSpPr/>
          <p:nvPr/>
        </p:nvSpPr>
        <p:spPr>
          <a:xfrm>
            <a:off x="5022242" y="4112431"/>
            <a:ext cx="2170128" cy="853432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xmlns="" id="{079C84B2-70A8-045D-CFC7-B3A4595B2768}"/>
              </a:ext>
            </a:extLst>
          </p:cNvPr>
          <p:cNvSpPr/>
          <p:nvPr/>
        </p:nvSpPr>
        <p:spPr>
          <a:xfrm>
            <a:off x="1610437" y="5605013"/>
            <a:ext cx="2185690" cy="96666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395F09FF-D87E-7A62-679A-7AA5A8EC620B}"/>
              </a:ext>
            </a:extLst>
          </p:cNvPr>
          <p:cNvSpPr/>
          <p:nvPr/>
        </p:nvSpPr>
        <p:spPr>
          <a:xfrm>
            <a:off x="5131558" y="5605013"/>
            <a:ext cx="2060812" cy="966660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2469094-316D-C0D6-C881-68D5D9A94441}"/>
              </a:ext>
            </a:extLst>
          </p:cNvPr>
          <p:cNvCxnSpPr>
            <a:cxnSpLocks/>
          </p:cNvCxnSpPr>
          <p:nvPr/>
        </p:nvCxnSpPr>
        <p:spPr>
          <a:xfrm flipH="1">
            <a:off x="5773003" y="3261815"/>
            <a:ext cx="6550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094BCD3-A61B-8CB1-CEAD-E5BDE2D34676}"/>
              </a:ext>
            </a:extLst>
          </p:cNvPr>
          <p:cNvCxnSpPr>
            <a:cxnSpLocks/>
          </p:cNvCxnSpPr>
          <p:nvPr/>
        </p:nvCxnSpPr>
        <p:spPr>
          <a:xfrm flipH="1">
            <a:off x="6100549" y="4851779"/>
            <a:ext cx="7642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FBB1416-CC7D-1806-7B5F-45C3BE68CAFD}"/>
              </a:ext>
            </a:extLst>
          </p:cNvPr>
          <p:cNvCxnSpPr>
            <a:cxnSpLocks/>
          </p:cNvCxnSpPr>
          <p:nvPr/>
        </p:nvCxnSpPr>
        <p:spPr>
          <a:xfrm flipH="1">
            <a:off x="2729552" y="3261815"/>
            <a:ext cx="7415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BC848A0-5D1F-0517-E555-0609FDA80E99}"/>
              </a:ext>
            </a:extLst>
          </p:cNvPr>
          <p:cNvCxnSpPr>
            <a:cxnSpLocks/>
          </p:cNvCxnSpPr>
          <p:nvPr/>
        </p:nvCxnSpPr>
        <p:spPr>
          <a:xfrm flipH="1">
            <a:off x="2424752" y="6332561"/>
            <a:ext cx="7301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06BA53C-BA17-E753-7474-79215CA58B2C}"/>
              </a:ext>
            </a:extLst>
          </p:cNvPr>
          <p:cNvCxnSpPr>
            <a:cxnSpLocks/>
          </p:cNvCxnSpPr>
          <p:nvPr/>
        </p:nvCxnSpPr>
        <p:spPr>
          <a:xfrm flipH="1">
            <a:off x="2729552" y="3366140"/>
            <a:ext cx="7415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558688C-10CC-A961-353F-392B85C8FB9F}"/>
              </a:ext>
            </a:extLst>
          </p:cNvPr>
          <p:cNvCxnSpPr>
            <a:cxnSpLocks/>
          </p:cNvCxnSpPr>
          <p:nvPr/>
        </p:nvCxnSpPr>
        <p:spPr>
          <a:xfrm flipH="1">
            <a:off x="2729552" y="4851779"/>
            <a:ext cx="7415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FB2828B-B71E-FB1F-E61B-C4E030D5AADF}"/>
              </a:ext>
            </a:extLst>
          </p:cNvPr>
          <p:cNvCxnSpPr>
            <a:cxnSpLocks/>
          </p:cNvCxnSpPr>
          <p:nvPr/>
        </p:nvCxnSpPr>
        <p:spPr>
          <a:xfrm flipH="1">
            <a:off x="2697708" y="4965863"/>
            <a:ext cx="7415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8D57CFE7-605E-0A49-61FC-9ED441E74440}"/>
              </a:ext>
            </a:extLst>
          </p:cNvPr>
          <p:cNvCxnSpPr>
            <a:cxnSpLocks/>
          </p:cNvCxnSpPr>
          <p:nvPr/>
        </p:nvCxnSpPr>
        <p:spPr>
          <a:xfrm flipH="1">
            <a:off x="5773003" y="6442096"/>
            <a:ext cx="7415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99DB3D1-F6FF-2AE8-C129-1C35EFC64F45}"/>
              </a:ext>
            </a:extLst>
          </p:cNvPr>
          <p:cNvCxnSpPr>
            <a:cxnSpLocks/>
          </p:cNvCxnSpPr>
          <p:nvPr/>
        </p:nvCxnSpPr>
        <p:spPr>
          <a:xfrm flipH="1">
            <a:off x="5773003" y="6544730"/>
            <a:ext cx="7415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950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C0BD65-7655-D8BF-0AB6-CFFBEA16B6B7}"/>
              </a:ext>
            </a:extLst>
          </p:cNvPr>
          <p:cNvSpPr txBox="1"/>
          <p:nvPr/>
        </p:nvSpPr>
        <p:spPr>
          <a:xfrm>
            <a:off x="1300200" y="2268811"/>
            <a:ext cx="157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7DFA77-B2A6-285E-7B4C-C354095A5127}"/>
              </a:ext>
            </a:extLst>
          </p:cNvPr>
          <p:cNvSpPr/>
          <p:nvPr/>
        </p:nvSpPr>
        <p:spPr>
          <a:xfrm>
            <a:off x="6151448" y="2173966"/>
            <a:ext cx="1069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vi-V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5B6D70-1975-3EBF-2547-2D74DA717281}"/>
              </a:ext>
            </a:extLst>
          </p:cNvPr>
          <p:cNvSpPr txBox="1"/>
          <p:nvPr/>
        </p:nvSpPr>
        <p:spPr>
          <a:xfrm>
            <a:off x="1228337" y="1684036"/>
            <a:ext cx="157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AC16C0-334B-BAFF-2B9C-FB210E7D183E}"/>
              </a:ext>
            </a:extLst>
          </p:cNvPr>
          <p:cNvSpPr txBox="1"/>
          <p:nvPr/>
        </p:nvSpPr>
        <p:spPr>
          <a:xfrm>
            <a:off x="5719654" y="1684036"/>
            <a:ext cx="157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E7CC91-8D26-8C51-CC21-BD3419704AC6}"/>
              </a:ext>
            </a:extLst>
          </p:cNvPr>
          <p:cNvSpPr txBox="1"/>
          <p:nvPr/>
        </p:nvSpPr>
        <p:spPr>
          <a:xfrm>
            <a:off x="1672632" y="122076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C2764F-F27D-D609-BB2A-00D5CECC2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930530"/>
            <a:ext cx="9053513" cy="39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3274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xmlns="" id="{087CB319-78F8-4757-9F16-DBB9B8A8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236" y="2425700"/>
            <a:ext cx="5775355" cy="137773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FF99"/>
            </a:solidFill>
            <a:rou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9" descr="06516k1_02">
            <a:extLst>
              <a:ext uri="{FF2B5EF4-FFF2-40B4-BE49-F238E27FC236}">
                <a16:creationId xmlns:a16="http://schemas.microsoft.com/office/drawing/2014/main" xmlns="" id="{AAE075DA-2A4A-4E42-9984-50C6FF907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020" y="5358507"/>
            <a:ext cx="142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06516k1_02">
            <a:extLst>
              <a:ext uri="{FF2B5EF4-FFF2-40B4-BE49-F238E27FC236}">
                <a16:creationId xmlns:a16="http://schemas.microsoft.com/office/drawing/2014/main" xmlns="" id="{18352B60-6433-48F1-B970-0F66B75DF5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400" y="5440827"/>
            <a:ext cx="142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06516k1_02">
            <a:extLst>
              <a:ext uri="{FF2B5EF4-FFF2-40B4-BE49-F238E27FC236}">
                <a16:creationId xmlns:a16="http://schemas.microsoft.com/office/drawing/2014/main" xmlns="" id="{E2BCFDB9-5B5B-4DCE-96E7-E698E8341C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24" y="381000"/>
            <a:ext cx="142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06516k1_02">
            <a:extLst>
              <a:ext uri="{FF2B5EF4-FFF2-40B4-BE49-F238E27FC236}">
                <a16:creationId xmlns:a16="http://schemas.microsoft.com/office/drawing/2014/main" xmlns="" id="{66B7D14F-F468-4840-B8EC-D930E624F3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24" y="838200"/>
            <a:ext cx="142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06516k1_02">
            <a:extLst>
              <a:ext uri="{FF2B5EF4-FFF2-40B4-BE49-F238E27FC236}">
                <a16:creationId xmlns:a16="http://schemas.microsoft.com/office/drawing/2014/main" xmlns="" id="{BFE3920C-A221-4FA8-A234-8BD9A2DDA9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870" y="5373313"/>
            <a:ext cx="142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06516k1_02">
            <a:extLst>
              <a:ext uri="{FF2B5EF4-FFF2-40B4-BE49-F238E27FC236}">
                <a16:creationId xmlns:a16="http://schemas.microsoft.com/office/drawing/2014/main" xmlns="" id="{D79DBE6A-83A9-4FC6-BF7A-D677BEAE88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24" y="1295400"/>
            <a:ext cx="142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2">
            <a:extLst>
              <a:ext uri="{FF2B5EF4-FFF2-40B4-BE49-F238E27FC236}">
                <a16:creationId xmlns:a16="http://schemas.microsoft.com/office/drawing/2014/main" xmlns="" id="{89879D7C-13CA-45EE-B666-9540C69C70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2374" y="1685925"/>
            <a:ext cx="7227008" cy="3442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TRÂN TRỌNG CẢM ƠN</a:t>
            </a:r>
            <a:endParaRPr lang="en-US" sz="3600" b="1" kern="1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QUÝ THẦY CÔ GIÁO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sz="3600" b="1" kern="1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xmlns="" id="{CE6DE0A9-2B87-4A14-9A70-7C5F4137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48" y="6181241"/>
            <a:ext cx="2286000" cy="381000"/>
          </a:xfrm>
          <a:prstGeom prst="flowChartAlternateProcess">
            <a:avLst/>
          </a:prstGeom>
          <a:gradFill rotWithShape="1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180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xmlns="" id="{32DDD7C9-70C9-4D1D-B197-B640F897F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983" y="6221877"/>
            <a:ext cx="2286000" cy="381000"/>
          </a:xfrm>
          <a:prstGeom prst="flowChartAlternateProcess">
            <a:avLst/>
          </a:prstGeom>
          <a:gradFill rotWithShape="1">
            <a:gsLst>
              <a:gs pos="0">
                <a:srgbClr val="430000"/>
              </a:gs>
              <a:gs pos="50000">
                <a:srgbClr val="FF0000"/>
              </a:gs>
              <a:gs pos="100000">
                <a:srgbClr val="430000"/>
              </a:gs>
            </a:gsLst>
            <a:lin ang="5400000" scaled="1"/>
          </a:gradFill>
          <a:ln w="158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1800"/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xmlns="" id="{9AEE2848-1252-4126-B18E-048446C05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491" y="6342063"/>
            <a:ext cx="1320800" cy="17780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55261C"/>
              </a:gs>
              <a:gs pos="3000">
                <a:srgbClr val="EBDAD4"/>
              </a:gs>
              <a:gs pos="14499">
                <a:srgbClr val="C0524E"/>
              </a:gs>
              <a:gs pos="21001">
                <a:srgbClr val="80302D"/>
              </a:gs>
              <a:gs pos="22000">
                <a:srgbClr val="9C6563"/>
              </a:gs>
              <a:gs pos="24001">
                <a:srgbClr val="FFFFFF"/>
              </a:gs>
              <a:gs pos="39500">
                <a:srgbClr val="83A7C3"/>
              </a:gs>
              <a:gs pos="43500">
                <a:srgbClr val="768FB9"/>
              </a:gs>
              <a:gs pos="46001">
                <a:srgbClr val="83A7C3"/>
              </a:gs>
              <a:gs pos="50000">
                <a:srgbClr val="DCEBF5"/>
              </a:gs>
              <a:gs pos="53999">
                <a:srgbClr val="83A7C3"/>
              </a:gs>
              <a:gs pos="56500">
                <a:srgbClr val="768FB9"/>
              </a:gs>
              <a:gs pos="60501">
                <a:srgbClr val="83A7C3"/>
              </a:gs>
              <a:gs pos="75999">
                <a:srgbClr val="FFFFFF"/>
              </a:gs>
              <a:gs pos="78000">
                <a:srgbClr val="9C6563"/>
              </a:gs>
              <a:gs pos="78999">
                <a:srgbClr val="80302D"/>
              </a:gs>
              <a:gs pos="85501">
                <a:srgbClr val="C0524E"/>
              </a:gs>
              <a:gs pos="97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xmlns="" id="{751116F5-5DB5-4DF3-9D79-625B4C414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658" y="6315626"/>
            <a:ext cx="1320800" cy="17780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55261C"/>
              </a:gs>
              <a:gs pos="3000">
                <a:srgbClr val="EBDAD4"/>
              </a:gs>
              <a:gs pos="14499">
                <a:srgbClr val="C0524E"/>
              </a:gs>
              <a:gs pos="21001">
                <a:srgbClr val="80302D"/>
              </a:gs>
              <a:gs pos="22000">
                <a:srgbClr val="9C6563"/>
              </a:gs>
              <a:gs pos="24001">
                <a:srgbClr val="FFFFFF"/>
              </a:gs>
              <a:gs pos="39500">
                <a:srgbClr val="83A7C3"/>
              </a:gs>
              <a:gs pos="43500">
                <a:srgbClr val="768FB9"/>
              </a:gs>
              <a:gs pos="46001">
                <a:srgbClr val="83A7C3"/>
              </a:gs>
              <a:gs pos="50000">
                <a:srgbClr val="DCEBF5"/>
              </a:gs>
              <a:gs pos="53999">
                <a:srgbClr val="83A7C3"/>
              </a:gs>
              <a:gs pos="56500">
                <a:srgbClr val="768FB9"/>
              </a:gs>
              <a:gs pos="60501">
                <a:srgbClr val="83A7C3"/>
              </a:gs>
              <a:gs pos="75999">
                <a:srgbClr val="FFFFFF"/>
              </a:gs>
              <a:gs pos="78000">
                <a:srgbClr val="9C6563"/>
              </a:gs>
              <a:gs pos="78999">
                <a:srgbClr val="80302D"/>
              </a:gs>
              <a:gs pos="85501">
                <a:srgbClr val="C0524E"/>
              </a:gs>
              <a:gs pos="97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pic>
        <p:nvPicPr>
          <p:cNvPr id="16" name="Picture 18" descr="LN026">
            <a:extLst>
              <a:ext uri="{FF2B5EF4-FFF2-40B4-BE49-F238E27FC236}">
                <a16:creationId xmlns:a16="http://schemas.microsoft.com/office/drawing/2014/main" xmlns="" id="{5C3AA21B-2B6F-4295-915F-235FEFCF8C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77091" y="-5737"/>
            <a:ext cx="8866909" cy="28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LN026">
            <a:extLst>
              <a:ext uri="{FF2B5EF4-FFF2-40B4-BE49-F238E27FC236}">
                <a16:creationId xmlns:a16="http://schemas.microsoft.com/office/drawing/2014/main" xmlns="" id="{2AF2CFB9-1AA5-4265-B9EF-4FF0EF07C4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57134" y="6566738"/>
            <a:ext cx="8625368" cy="28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LN026">
            <a:extLst>
              <a:ext uri="{FF2B5EF4-FFF2-40B4-BE49-F238E27FC236}">
                <a16:creationId xmlns:a16="http://schemas.microsoft.com/office/drawing/2014/main" xmlns="" id="{B29AD582-3496-4BFD-B4A4-A8CDBA0D29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11887" y="3311886"/>
            <a:ext cx="6900863" cy="2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LN026">
            <a:extLst>
              <a:ext uri="{FF2B5EF4-FFF2-40B4-BE49-F238E27FC236}">
                <a16:creationId xmlns:a16="http://schemas.microsoft.com/office/drawing/2014/main" xmlns="" id="{EA8E2692-300B-4A7F-BB39-5272A786DD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507560" y="3253510"/>
            <a:ext cx="6900863" cy="35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0015">
            <a:extLst>
              <a:ext uri="{FF2B5EF4-FFF2-40B4-BE49-F238E27FC236}">
                <a16:creationId xmlns:a16="http://schemas.microsoft.com/office/drawing/2014/main" xmlns="" id="{2771BE9C-4D9A-4B50-A569-38B7249D5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7286">
            <a:off x="7816521" y="4784744"/>
            <a:ext cx="1155540" cy="216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beaver_scaring_tree_md_wht">
            <a:extLst>
              <a:ext uri="{FF2B5EF4-FFF2-40B4-BE49-F238E27FC236}">
                <a16:creationId xmlns:a16="http://schemas.microsoft.com/office/drawing/2014/main" xmlns="" id="{9F46B78E-0FDE-4650-B92E-D119B076AF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48" y="3929063"/>
            <a:ext cx="76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 descr="blumen-pflanzen0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817D02D9-7758-45BD-B52C-2040F89EB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63" y="-31089"/>
            <a:ext cx="1981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blumen-pflanzen0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E55AEEC4-D7DD-4E75-915E-25108084B7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891" y="5741988"/>
            <a:ext cx="1981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 descr="blumen-pflanzen0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B744C9-4DA7-4A3D-A7BD-439F7A068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436" y="-58031"/>
            <a:ext cx="1981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2" descr="WINGS">
            <a:extLst>
              <a:ext uri="{FF2B5EF4-FFF2-40B4-BE49-F238E27FC236}">
                <a16:creationId xmlns:a16="http://schemas.microsoft.com/office/drawing/2014/main" xmlns="" id="{67D0A767-86CE-4281-8E1C-6EEA5834AA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72369">
            <a:off x="1107535" y="1795098"/>
            <a:ext cx="76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12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7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E7B71467-282E-4FD6-9668-1AE8009D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02" y="433090"/>
            <a:ext cx="7951643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blumen-pflanzen042">
            <a:hlinkClick r:id="rId4" action="ppaction://hlinksldjump"/>
            <a:extLst>
              <a:ext uri="{FF2B5EF4-FFF2-40B4-BE49-F238E27FC236}">
                <a16:creationId xmlns:a16="http://schemas.microsoft.com/office/drawing/2014/main" xmlns="" id="{250D3832-B6D4-4924-9406-E57DF779C9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020" y="30810"/>
            <a:ext cx="1981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WINGS">
            <a:extLst>
              <a:ext uri="{FF2B5EF4-FFF2-40B4-BE49-F238E27FC236}">
                <a16:creationId xmlns:a16="http://schemas.microsoft.com/office/drawing/2014/main" xmlns="" id="{280CE548-4671-4BD4-A501-412AF3EAB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72369">
            <a:off x="7596997" y="4360892"/>
            <a:ext cx="76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LN026">
            <a:extLst>
              <a:ext uri="{FF2B5EF4-FFF2-40B4-BE49-F238E27FC236}">
                <a16:creationId xmlns:a16="http://schemas.microsoft.com/office/drawing/2014/main" xmlns="" id="{62B72254-48B6-4844-96D2-9DA994F93D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081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LN026">
            <a:extLst>
              <a:ext uri="{FF2B5EF4-FFF2-40B4-BE49-F238E27FC236}">
                <a16:creationId xmlns:a16="http://schemas.microsoft.com/office/drawing/2014/main" xmlns="" id="{E72D0992-581C-4535-A55E-719CB0E072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51231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ao: 12 Cánh 9">
            <a:extLst>
              <a:ext uri="{FF2B5EF4-FFF2-40B4-BE49-F238E27FC236}">
                <a16:creationId xmlns:a16="http://schemas.microsoft.com/office/drawing/2014/main" xmlns="" id="{DF9D4074-505C-45C2-BAF1-8885A529A69E}"/>
              </a:ext>
            </a:extLst>
          </p:cNvPr>
          <p:cNvSpPr/>
          <p:nvPr/>
        </p:nvSpPr>
        <p:spPr>
          <a:xfrm>
            <a:off x="1496267" y="3145872"/>
            <a:ext cx="7043725" cy="271833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B5484B01-F66B-4778-9B77-BD3C1BCE6FDC}"/>
              </a:ext>
            </a:extLst>
          </p:cNvPr>
          <p:cNvSpPr/>
          <p:nvPr/>
        </p:nvSpPr>
        <p:spPr>
          <a:xfrm>
            <a:off x="1496266" y="3694010"/>
            <a:ext cx="7043725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5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2081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6854"/>
            <a:ext cx="9225096" cy="62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924806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B732F7-4CBE-0C2E-3608-AB5DEFDD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000"/>
          </a:xfrm>
          <a:prstGeom prst="rect">
            <a:avLst/>
          </a:prstGeom>
        </p:spPr>
      </p:pic>
      <p:pic>
        <p:nvPicPr>
          <p:cNvPr id="8" name="图片 73732" descr="Bài 18: kh - m">
            <a:extLst>
              <a:ext uri="{FF2B5EF4-FFF2-40B4-BE49-F238E27FC236}">
                <a16:creationId xmlns:a16="http://schemas.microsoft.com/office/drawing/2014/main" xmlns="" id="{4053AFA8-77E2-97E3-EBD1-D071C2E1E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98" y="797859"/>
            <a:ext cx="7091543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i.pinimg.com/564x/81/81/7e/81817e996b974f7dc4a9a78de0ddb3f0.jpg">
            <a:extLst>
              <a:ext uri="{FF2B5EF4-FFF2-40B4-BE49-F238E27FC236}">
                <a16:creationId xmlns:a16="http://schemas.microsoft.com/office/drawing/2014/main" xmlns="" id="{00D5D1E5-05F4-923D-DDEB-E012FB03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206" y="1814765"/>
            <a:ext cx="2017794" cy="32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52B754-92DD-53B1-8E6A-71689407309A}"/>
              </a:ext>
            </a:extLst>
          </p:cNvPr>
          <p:cNvSpPr txBox="1"/>
          <p:nvPr/>
        </p:nvSpPr>
        <p:spPr>
          <a:xfrm>
            <a:off x="465933" y="3230045"/>
            <a:ext cx="65352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31: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6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6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66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2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72632" y="122076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2" descr="https://i.pinimg.com/564x/af/e8/13/afe8134f83a83eafceb4b7f25e9ebc89.jpg">
            <a:extLst>
              <a:ext uri="{FF2B5EF4-FFF2-40B4-BE49-F238E27FC236}">
                <a16:creationId xmlns:a16="http://schemas.microsoft.com/office/drawing/2014/main" xmlns="" id="{AF42F8A6-3FAF-6AE2-2F53-83660885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2258"/>
            <a:ext cx="9115390" cy="51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454978-5208-CF0E-EAF8-AECF90BD3F54}"/>
              </a:ext>
            </a:extLst>
          </p:cNvPr>
          <p:cNvSpPr/>
          <p:nvPr/>
        </p:nvSpPr>
        <p:spPr>
          <a:xfrm>
            <a:off x="4864068" y="2237952"/>
            <a:ext cx="299559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ua</a:t>
            </a:r>
            <a:endParaRPr lang="en-US" sz="1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1A7CDC-EC3D-1CE8-E7CC-6FCBDBC5F391}"/>
              </a:ext>
            </a:extLst>
          </p:cNvPr>
          <p:cNvSpPr/>
          <p:nvPr/>
        </p:nvSpPr>
        <p:spPr>
          <a:xfrm>
            <a:off x="880677" y="2284234"/>
            <a:ext cx="2550542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ua</a:t>
            </a: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5D0E57-B5CE-4E22-BBD4-DEED38FBB033}"/>
              </a:ext>
            </a:extLst>
          </p:cNvPr>
          <p:cNvSpPr/>
          <p:nvPr/>
        </p:nvSpPr>
        <p:spPr>
          <a:xfrm>
            <a:off x="880677" y="4520974"/>
            <a:ext cx="2798854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ua</a:t>
            </a:r>
            <a:endParaRPr lang="en-US" sz="10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6" name="Picture 5" descr="https://i.pinimg.com/564x/5d/65/53/5d6553f1a00fa3176db4e05d82cb7b72.jpg">
            <a:extLst>
              <a:ext uri="{FF2B5EF4-FFF2-40B4-BE49-F238E27FC236}">
                <a16:creationId xmlns:a16="http://schemas.microsoft.com/office/drawing/2014/main" xmlns="" id="{003FABEF-466D-F702-02DC-DBA38A6C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1779"/>
            <a:ext cx="1112537" cy="15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520684-4231-8BE8-A9BE-624503B827DF}"/>
              </a:ext>
            </a:extLst>
          </p:cNvPr>
          <p:cNvSpPr/>
          <p:nvPr/>
        </p:nvSpPr>
        <p:spPr>
          <a:xfrm>
            <a:off x="4222247" y="4520974"/>
            <a:ext cx="2038591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ua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3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7283" y="5152031"/>
            <a:ext cx="211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17E4AD-FE2B-A96E-9196-CAC98D74320C}"/>
              </a:ext>
            </a:extLst>
          </p:cNvPr>
          <p:cNvSpPr txBox="1"/>
          <p:nvPr/>
        </p:nvSpPr>
        <p:spPr>
          <a:xfrm>
            <a:off x="3712736" y="5152031"/>
            <a:ext cx="171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7468A2-E706-D8A7-F3CE-B3601714B381}"/>
              </a:ext>
            </a:extLst>
          </p:cNvPr>
          <p:cNvSpPr txBox="1"/>
          <p:nvPr/>
        </p:nvSpPr>
        <p:spPr>
          <a:xfrm>
            <a:off x="1672632" y="122076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2D68D006-60C9-6D6C-ED35-760CC5EB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32" t="28294" r="55385" b="50051"/>
          <a:stretch>
            <a:fillRect/>
          </a:stretch>
        </p:blipFill>
        <p:spPr>
          <a:xfrm>
            <a:off x="2317271" y="1705969"/>
            <a:ext cx="4775050" cy="30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56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s://i.pinimg.com/564x/af/e8/13/afe8134f83a83eafceb4b7f25e9ebc89.jpg">
            <a:extLst>
              <a:ext uri="{FF2B5EF4-FFF2-40B4-BE49-F238E27FC236}">
                <a16:creationId xmlns:a16="http://schemas.microsoft.com/office/drawing/2014/main" xmlns="" id="{AF42F8A6-3FAF-6AE2-2F53-83660885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2258"/>
            <a:ext cx="9115390" cy="51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454978-5208-CF0E-EAF8-AECF90BD3F54}"/>
              </a:ext>
            </a:extLst>
          </p:cNvPr>
          <p:cNvSpPr/>
          <p:nvPr/>
        </p:nvSpPr>
        <p:spPr>
          <a:xfrm>
            <a:off x="4864068" y="2237952"/>
            <a:ext cx="299559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ưa</a:t>
            </a:r>
            <a:endParaRPr lang="en-US" sz="1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1A7CDC-EC3D-1CE8-E7CC-6FCBDBC5F391}"/>
              </a:ext>
            </a:extLst>
          </p:cNvPr>
          <p:cNvSpPr/>
          <p:nvPr/>
        </p:nvSpPr>
        <p:spPr>
          <a:xfrm>
            <a:off x="880677" y="2284234"/>
            <a:ext cx="2550542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ưa</a:t>
            </a:r>
            <a:endParaRPr lang="en-US" sz="10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5D0E57-B5CE-4E22-BBD4-DEED38FBB033}"/>
              </a:ext>
            </a:extLst>
          </p:cNvPr>
          <p:cNvSpPr/>
          <p:nvPr/>
        </p:nvSpPr>
        <p:spPr>
          <a:xfrm>
            <a:off x="880677" y="4520974"/>
            <a:ext cx="2798854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ưa</a:t>
            </a:r>
            <a:endParaRPr lang="en-US" sz="10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6" name="Picture 5" descr="https://i.pinimg.com/564x/5d/65/53/5d6553f1a00fa3176db4e05d82cb7b72.jpg">
            <a:extLst>
              <a:ext uri="{FF2B5EF4-FFF2-40B4-BE49-F238E27FC236}">
                <a16:creationId xmlns:a16="http://schemas.microsoft.com/office/drawing/2014/main" xmlns="" id="{003FABEF-466D-F702-02DC-DBA38A6C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1779"/>
            <a:ext cx="1112537" cy="15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D520684-4231-8BE8-A9BE-624503B827DF}"/>
              </a:ext>
            </a:extLst>
          </p:cNvPr>
          <p:cNvSpPr/>
          <p:nvPr/>
        </p:nvSpPr>
        <p:spPr>
          <a:xfrm>
            <a:off x="4222247" y="4520974"/>
            <a:ext cx="2038591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ưa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2DCA88-35CD-E6CA-A98C-CD1A2243A9DC}"/>
              </a:ext>
            </a:extLst>
          </p:cNvPr>
          <p:cNvSpPr txBox="1"/>
          <p:nvPr/>
        </p:nvSpPr>
        <p:spPr>
          <a:xfrm>
            <a:off x="1672632" y="122076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58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7283" y="5152031"/>
            <a:ext cx="211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17E4AD-FE2B-A96E-9196-CAC98D74320C}"/>
              </a:ext>
            </a:extLst>
          </p:cNvPr>
          <p:cNvSpPr txBox="1"/>
          <p:nvPr/>
        </p:nvSpPr>
        <p:spPr>
          <a:xfrm>
            <a:off x="3949784" y="5152031"/>
            <a:ext cx="171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28A42C7-4861-AFA2-104E-DDAE7936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33" t="16492" r="20282" b="48540"/>
          <a:stretch>
            <a:fillRect/>
          </a:stretch>
        </p:blipFill>
        <p:spPr>
          <a:xfrm>
            <a:off x="1672632" y="1932864"/>
            <a:ext cx="6272832" cy="2992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254DE4-A9F3-1356-6369-056C9BFF0A6F}"/>
              </a:ext>
            </a:extLst>
          </p:cNvPr>
          <p:cNvSpPr txBox="1"/>
          <p:nvPr/>
        </p:nvSpPr>
        <p:spPr>
          <a:xfrm>
            <a:off x="1672632" y="122076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0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C0BD65-7655-D8BF-0AB6-CFFBEA16B6B7}"/>
              </a:ext>
            </a:extLst>
          </p:cNvPr>
          <p:cNvSpPr txBox="1"/>
          <p:nvPr/>
        </p:nvSpPr>
        <p:spPr>
          <a:xfrm>
            <a:off x="1088167" y="5812594"/>
            <a:ext cx="157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7DFA77-B2A6-285E-7B4C-C354095A5127}"/>
              </a:ext>
            </a:extLst>
          </p:cNvPr>
          <p:cNvSpPr/>
          <p:nvPr/>
        </p:nvSpPr>
        <p:spPr>
          <a:xfrm>
            <a:off x="6043851" y="5812594"/>
            <a:ext cx="16770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vi-VN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5B6D70-1975-3EBF-2547-2D74DA717281}"/>
              </a:ext>
            </a:extLst>
          </p:cNvPr>
          <p:cNvSpPr txBox="1"/>
          <p:nvPr/>
        </p:nvSpPr>
        <p:spPr>
          <a:xfrm>
            <a:off x="1237301" y="1925041"/>
            <a:ext cx="157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AC16C0-334B-BAFF-2B9C-FB210E7D183E}"/>
              </a:ext>
            </a:extLst>
          </p:cNvPr>
          <p:cNvSpPr txBox="1"/>
          <p:nvPr/>
        </p:nvSpPr>
        <p:spPr>
          <a:xfrm>
            <a:off x="5728618" y="1925041"/>
            <a:ext cx="157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A42F9D-9668-0DC5-AB96-8196E1781D7E}"/>
              </a:ext>
            </a:extLst>
          </p:cNvPr>
          <p:cNvSpPr txBox="1"/>
          <p:nvPr/>
        </p:nvSpPr>
        <p:spPr>
          <a:xfrm>
            <a:off x="1672632" y="122076"/>
            <a:ext cx="5772150" cy="148501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2023</a:t>
            </a:r>
          </a:p>
          <a:p>
            <a:pPr algn="ctr" defTabSz="685800"/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u="sng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defTabSz="685800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ua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ưa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37ED0491-5BF9-8E33-903A-5604F7BC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32" t="28294" r="55385" b="50051"/>
          <a:stretch>
            <a:fillRect/>
          </a:stretch>
        </p:blipFill>
        <p:spPr>
          <a:xfrm>
            <a:off x="139694" y="2729552"/>
            <a:ext cx="4015291" cy="227917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BE8D7DBC-534E-0149-BAAF-E833B546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33" t="16492" r="20282" b="48540"/>
          <a:stretch>
            <a:fillRect/>
          </a:stretch>
        </p:blipFill>
        <p:spPr>
          <a:xfrm>
            <a:off x="4572001" y="2848371"/>
            <a:ext cx="4572000" cy="2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4901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iọt nước">
  <a:themeElements>
    <a:clrScheme name="Tím Đỏ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iọt nước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y sữ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287</Words>
  <Application>Microsoft Office PowerPoint</Application>
  <PresentationFormat>On-screen Show (4:3)</PresentationFormat>
  <Paragraphs>86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Giọt nước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thuvien</cp:lastModifiedBy>
  <cp:revision>164</cp:revision>
  <dcterms:created xsi:type="dcterms:W3CDTF">2019-07-27T13:25:38Z</dcterms:created>
  <dcterms:modified xsi:type="dcterms:W3CDTF">2024-04-03T02:17:04Z</dcterms:modified>
</cp:coreProperties>
</file>