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3" r:id="rId5"/>
    <p:sldMasterId id="2147483725" r:id="rId6"/>
  </p:sldMasterIdLst>
  <p:notesMasterIdLst>
    <p:notesMasterId r:id="rId29"/>
  </p:notesMasterIdLst>
  <p:sldIdLst>
    <p:sldId id="310" r:id="rId7"/>
    <p:sldId id="335" r:id="rId8"/>
    <p:sldId id="315" r:id="rId9"/>
    <p:sldId id="258" r:id="rId10"/>
    <p:sldId id="318" r:id="rId11"/>
    <p:sldId id="337" r:id="rId12"/>
    <p:sldId id="342" r:id="rId13"/>
    <p:sldId id="341" r:id="rId14"/>
    <p:sldId id="340" r:id="rId15"/>
    <p:sldId id="339" r:id="rId16"/>
    <p:sldId id="338" r:id="rId17"/>
    <p:sldId id="298" r:id="rId18"/>
    <p:sldId id="299" r:id="rId19"/>
    <p:sldId id="260" r:id="rId20"/>
    <p:sldId id="261" r:id="rId21"/>
    <p:sldId id="333" r:id="rId22"/>
    <p:sldId id="343" r:id="rId23"/>
    <p:sldId id="285" r:id="rId24"/>
    <p:sldId id="322" r:id="rId25"/>
    <p:sldId id="344" r:id="rId26"/>
    <p:sldId id="351" r:id="rId27"/>
    <p:sldId id="469" r:id="rId2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87634" autoAdjust="0"/>
  </p:normalViewPr>
  <p:slideViewPr>
    <p:cSldViewPr>
      <p:cViewPr varScale="1">
        <p:scale>
          <a:sx n="75" d="100"/>
          <a:sy n="75" d="100"/>
        </p:scale>
        <p:origin x="1555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8" name="Google Shape;1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4F55B84B-CA2C-138D-1F9B-37D8999E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>
            <a:extLst>
              <a:ext uri="{FF2B5EF4-FFF2-40B4-BE49-F238E27FC236}">
                <a16:creationId xmlns:a16="http://schemas.microsoft.com/office/drawing/2014/main" id="{A9216882-BF5D-345A-3DF4-08ED1A91E9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8" name="Google Shape;198;p6:notes">
            <a:extLst>
              <a:ext uri="{FF2B5EF4-FFF2-40B4-BE49-F238E27FC236}">
                <a16:creationId xmlns:a16="http://schemas.microsoft.com/office/drawing/2014/main" id="{33718AE8-89B5-D5FD-6B57-C9B332A51A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714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4D4277-6A45-4BA5-A4B7-D3856B37C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9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4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1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8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77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91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51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217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085">
                <a:solidFill>
                  <a:schemeClr val="tx1">
                    <a:tint val="75000"/>
                  </a:schemeClr>
                </a:solidFill>
              </a:defRPr>
            </a:lvl1pPr>
            <a:lvl2pPr marL="247233" indent="0">
              <a:buNone/>
              <a:defRPr sz="954">
                <a:solidFill>
                  <a:schemeClr val="tx1">
                    <a:tint val="75000"/>
                  </a:schemeClr>
                </a:solidFill>
              </a:defRPr>
            </a:lvl2pPr>
            <a:lvl3pPr marL="494466" indent="0">
              <a:buNone/>
              <a:defRPr sz="855">
                <a:solidFill>
                  <a:schemeClr val="tx1">
                    <a:tint val="75000"/>
                  </a:schemeClr>
                </a:solidFill>
              </a:defRPr>
            </a:lvl3pPr>
            <a:lvl4pPr marL="74169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4pPr>
            <a:lvl5pPr marL="988931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5pPr>
            <a:lvl6pPr marL="1236164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6pPr>
            <a:lvl7pPr marL="1483397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7pPr>
            <a:lvl8pPr marL="1730630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8pPr>
            <a:lvl9pPr marL="1977863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6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1"/>
            <a:ext cx="4038600" cy="4525964"/>
          </a:xfrm>
        </p:spPr>
        <p:txBody>
          <a:bodyPr/>
          <a:lstStyle>
            <a:lvl1pPr>
              <a:defRPr sz="1514"/>
            </a:lvl1pPr>
            <a:lvl2pPr>
              <a:defRPr sz="1316"/>
            </a:lvl2pPr>
            <a:lvl3pPr>
              <a:defRPr sz="1085"/>
            </a:lvl3pPr>
            <a:lvl4pPr>
              <a:defRPr sz="954"/>
            </a:lvl4pPr>
            <a:lvl5pPr>
              <a:defRPr sz="954"/>
            </a:lvl5pPr>
            <a:lvl6pPr>
              <a:defRPr sz="954"/>
            </a:lvl6pPr>
            <a:lvl7pPr>
              <a:defRPr sz="954"/>
            </a:lvl7pPr>
            <a:lvl8pPr>
              <a:defRPr sz="954"/>
            </a:lvl8pPr>
            <a:lvl9pPr>
              <a:defRPr sz="9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1"/>
            <a:ext cx="4038600" cy="4525964"/>
          </a:xfrm>
        </p:spPr>
        <p:txBody>
          <a:bodyPr/>
          <a:lstStyle>
            <a:lvl1pPr>
              <a:defRPr sz="1514"/>
            </a:lvl1pPr>
            <a:lvl2pPr>
              <a:defRPr sz="1316"/>
            </a:lvl2pPr>
            <a:lvl3pPr>
              <a:defRPr sz="1085"/>
            </a:lvl3pPr>
            <a:lvl4pPr>
              <a:defRPr sz="954"/>
            </a:lvl4pPr>
            <a:lvl5pPr>
              <a:defRPr sz="954"/>
            </a:lvl5pPr>
            <a:lvl6pPr>
              <a:defRPr sz="954"/>
            </a:lvl6pPr>
            <a:lvl7pPr>
              <a:defRPr sz="954"/>
            </a:lvl7pPr>
            <a:lvl8pPr>
              <a:defRPr sz="954"/>
            </a:lvl8pPr>
            <a:lvl9pPr>
              <a:defRPr sz="9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40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1316" b="1"/>
            </a:lvl1pPr>
            <a:lvl2pPr marL="247233" indent="0">
              <a:buNone/>
              <a:defRPr sz="1085" b="1"/>
            </a:lvl2pPr>
            <a:lvl3pPr marL="494466" indent="0">
              <a:buNone/>
              <a:defRPr sz="954" b="1"/>
            </a:lvl3pPr>
            <a:lvl4pPr marL="741699" indent="0">
              <a:buNone/>
              <a:defRPr sz="855" b="1"/>
            </a:lvl4pPr>
            <a:lvl5pPr marL="988931" indent="0">
              <a:buNone/>
              <a:defRPr sz="855" b="1"/>
            </a:lvl5pPr>
            <a:lvl6pPr marL="1236164" indent="0">
              <a:buNone/>
              <a:defRPr sz="855" b="1"/>
            </a:lvl6pPr>
            <a:lvl7pPr marL="1483397" indent="0">
              <a:buNone/>
              <a:defRPr sz="855" b="1"/>
            </a:lvl7pPr>
            <a:lvl8pPr marL="1730630" indent="0">
              <a:buNone/>
              <a:defRPr sz="855" b="1"/>
            </a:lvl8pPr>
            <a:lvl9pPr marL="1977863" indent="0">
              <a:buNone/>
              <a:defRPr sz="8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1316"/>
            </a:lvl1pPr>
            <a:lvl2pPr>
              <a:defRPr sz="1085"/>
            </a:lvl2pPr>
            <a:lvl3pPr>
              <a:defRPr sz="954"/>
            </a:lvl3pPr>
            <a:lvl4pPr>
              <a:defRPr sz="855"/>
            </a:lvl4pPr>
            <a:lvl5pPr>
              <a:defRPr sz="855"/>
            </a:lvl5pPr>
            <a:lvl6pPr>
              <a:defRPr sz="855"/>
            </a:lvl6pPr>
            <a:lvl7pPr>
              <a:defRPr sz="855"/>
            </a:lvl7pPr>
            <a:lvl8pPr>
              <a:defRPr sz="855"/>
            </a:lvl8pPr>
            <a:lvl9pPr>
              <a:defRPr sz="8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6" cy="639762"/>
          </a:xfrm>
        </p:spPr>
        <p:txBody>
          <a:bodyPr anchor="b"/>
          <a:lstStyle>
            <a:lvl1pPr marL="0" indent="0">
              <a:buNone/>
              <a:defRPr sz="1316" b="1"/>
            </a:lvl1pPr>
            <a:lvl2pPr marL="247233" indent="0">
              <a:buNone/>
              <a:defRPr sz="1085" b="1"/>
            </a:lvl2pPr>
            <a:lvl3pPr marL="494466" indent="0">
              <a:buNone/>
              <a:defRPr sz="954" b="1"/>
            </a:lvl3pPr>
            <a:lvl4pPr marL="741699" indent="0">
              <a:buNone/>
              <a:defRPr sz="855" b="1"/>
            </a:lvl4pPr>
            <a:lvl5pPr marL="988931" indent="0">
              <a:buNone/>
              <a:defRPr sz="855" b="1"/>
            </a:lvl5pPr>
            <a:lvl6pPr marL="1236164" indent="0">
              <a:buNone/>
              <a:defRPr sz="855" b="1"/>
            </a:lvl6pPr>
            <a:lvl7pPr marL="1483397" indent="0">
              <a:buNone/>
              <a:defRPr sz="855" b="1"/>
            </a:lvl7pPr>
            <a:lvl8pPr marL="1730630" indent="0">
              <a:buNone/>
              <a:defRPr sz="855" b="1"/>
            </a:lvl8pPr>
            <a:lvl9pPr marL="1977863" indent="0">
              <a:buNone/>
              <a:defRPr sz="8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6"/>
            <a:ext cx="4041776" cy="3951288"/>
          </a:xfrm>
        </p:spPr>
        <p:txBody>
          <a:bodyPr/>
          <a:lstStyle>
            <a:lvl1pPr>
              <a:defRPr sz="1316"/>
            </a:lvl1pPr>
            <a:lvl2pPr>
              <a:defRPr sz="1085"/>
            </a:lvl2pPr>
            <a:lvl3pPr>
              <a:defRPr sz="954"/>
            </a:lvl3pPr>
            <a:lvl4pPr>
              <a:defRPr sz="855"/>
            </a:lvl4pPr>
            <a:lvl5pPr>
              <a:defRPr sz="855"/>
            </a:lvl5pPr>
            <a:lvl6pPr>
              <a:defRPr sz="855"/>
            </a:lvl6pPr>
            <a:lvl7pPr>
              <a:defRPr sz="855"/>
            </a:lvl7pPr>
            <a:lvl8pPr>
              <a:defRPr sz="855"/>
            </a:lvl8pPr>
            <a:lvl9pPr>
              <a:defRPr sz="8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19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3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76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2" cy="1162050"/>
          </a:xfrm>
        </p:spPr>
        <p:txBody>
          <a:bodyPr anchor="b"/>
          <a:lstStyle>
            <a:lvl1pPr algn="l">
              <a:defRPr sz="108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0" cy="5853114"/>
          </a:xfrm>
        </p:spPr>
        <p:txBody>
          <a:bodyPr/>
          <a:lstStyle>
            <a:lvl1pPr>
              <a:defRPr sz="1744"/>
            </a:lvl1pPr>
            <a:lvl2pPr>
              <a:defRPr sz="1514"/>
            </a:lvl2pPr>
            <a:lvl3pPr>
              <a:defRPr sz="1316"/>
            </a:lvl3pPr>
            <a:lvl4pPr>
              <a:defRPr sz="1085"/>
            </a:lvl4pPr>
            <a:lvl5pPr>
              <a:defRPr sz="1085"/>
            </a:lvl5pPr>
            <a:lvl6pPr>
              <a:defRPr sz="1085"/>
            </a:lvl6pPr>
            <a:lvl7pPr>
              <a:defRPr sz="1085"/>
            </a:lvl7pPr>
            <a:lvl8pPr>
              <a:defRPr sz="1085"/>
            </a:lvl8pPr>
            <a:lvl9pPr>
              <a:defRPr sz="108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2" cy="4691063"/>
          </a:xfrm>
        </p:spPr>
        <p:txBody>
          <a:bodyPr/>
          <a:lstStyle>
            <a:lvl1pPr marL="0" indent="0">
              <a:buNone/>
              <a:defRPr sz="757"/>
            </a:lvl1pPr>
            <a:lvl2pPr marL="247233" indent="0">
              <a:buNone/>
              <a:defRPr sz="658"/>
            </a:lvl2pPr>
            <a:lvl3pPr marL="494466" indent="0">
              <a:buNone/>
              <a:defRPr sz="560"/>
            </a:lvl3pPr>
            <a:lvl4pPr marL="741699" indent="0">
              <a:buNone/>
              <a:defRPr sz="493"/>
            </a:lvl4pPr>
            <a:lvl5pPr marL="988931" indent="0">
              <a:buNone/>
              <a:defRPr sz="493"/>
            </a:lvl5pPr>
            <a:lvl6pPr marL="1236164" indent="0">
              <a:buNone/>
              <a:defRPr sz="493"/>
            </a:lvl6pPr>
            <a:lvl7pPr marL="1483397" indent="0">
              <a:buNone/>
              <a:defRPr sz="493"/>
            </a:lvl7pPr>
            <a:lvl8pPr marL="1730630" indent="0">
              <a:buNone/>
              <a:defRPr sz="493"/>
            </a:lvl8pPr>
            <a:lvl9pPr marL="1977863" indent="0">
              <a:buNone/>
              <a:defRPr sz="4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43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08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1744"/>
            </a:lvl1pPr>
            <a:lvl2pPr marL="247233" indent="0">
              <a:buNone/>
              <a:defRPr sz="1514"/>
            </a:lvl2pPr>
            <a:lvl3pPr marL="494466" indent="0">
              <a:buNone/>
              <a:defRPr sz="1316"/>
            </a:lvl3pPr>
            <a:lvl4pPr marL="741699" indent="0">
              <a:buNone/>
              <a:defRPr sz="1085"/>
            </a:lvl4pPr>
            <a:lvl5pPr marL="988931" indent="0">
              <a:buNone/>
              <a:defRPr sz="1085"/>
            </a:lvl5pPr>
            <a:lvl6pPr marL="1236164" indent="0">
              <a:buNone/>
              <a:defRPr sz="1085"/>
            </a:lvl6pPr>
            <a:lvl7pPr marL="1483397" indent="0">
              <a:buNone/>
              <a:defRPr sz="1085"/>
            </a:lvl7pPr>
            <a:lvl8pPr marL="1730630" indent="0">
              <a:buNone/>
              <a:defRPr sz="1085"/>
            </a:lvl8pPr>
            <a:lvl9pPr marL="1977863" indent="0">
              <a:buNone/>
              <a:defRPr sz="108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2"/>
          </a:xfrm>
        </p:spPr>
        <p:txBody>
          <a:bodyPr/>
          <a:lstStyle>
            <a:lvl1pPr marL="0" indent="0">
              <a:buNone/>
              <a:defRPr sz="757"/>
            </a:lvl1pPr>
            <a:lvl2pPr marL="247233" indent="0">
              <a:buNone/>
              <a:defRPr sz="658"/>
            </a:lvl2pPr>
            <a:lvl3pPr marL="494466" indent="0">
              <a:buNone/>
              <a:defRPr sz="560"/>
            </a:lvl3pPr>
            <a:lvl4pPr marL="741699" indent="0">
              <a:buNone/>
              <a:defRPr sz="493"/>
            </a:lvl4pPr>
            <a:lvl5pPr marL="988931" indent="0">
              <a:buNone/>
              <a:defRPr sz="493"/>
            </a:lvl5pPr>
            <a:lvl6pPr marL="1236164" indent="0">
              <a:buNone/>
              <a:defRPr sz="493"/>
            </a:lvl6pPr>
            <a:lvl7pPr marL="1483397" indent="0">
              <a:buNone/>
              <a:defRPr sz="493"/>
            </a:lvl7pPr>
            <a:lvl8pPr marL="1730630" indent="0">
              <a:buNone/>
              <a:defRPr sz="493"/>
            </a:lvl8pPr>
            <a:lvl9pPr marL="1977863" indent="0">
              <a:buNone/>
              <a:defRPr sz="4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27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12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73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37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5" name="Google Shape;35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6" name="Google Shape;36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5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2" name="Google Shape;42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3" name="Google Shape;43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387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>
                <a:latin typeface="UTM Avo" panose="02040603050506020204" pitchFamily="18" charset="0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>
                <a:latin typeface="UTM Avo" panose="02040603050506020204" pitchFamily="18" charset="0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1" name="Google Shape;51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48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9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>
                <a:latin typeface="UTM Avo" panose="02040603050506020204" pitchFamily="18" charset="0"/>
              </a:defRPr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latin typeface="UTM Avo" panose="02040603050506020204" pitchFamily="18" charset="0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 dirty="0"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43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latin typeface="UTM Avo" panose="02040603050506020204" pitchFamily="18" charset="0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 dirty="0"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95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51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600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635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470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7873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278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034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17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308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979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898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00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141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76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40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548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44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8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3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23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81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20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98ECF-2FA2-4FA7-84D6-E8C9CF6C1EA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5C1E5619-4CDD-4315-A1E1-5CEABB4B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02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98ECF-2FA2-4FA7-84D6-E8C9CF6C1EA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5C1E5619-4CDD-4315-A1E1-5CEABB4B3E0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24793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98ECF-2FA2-4FA7-84D6-E8C9CF6C1EA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5C1E5619-4CDD-4315-A1E1-5CEABB4B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46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98ECF-2FA2-4FA7-84D6-E8C9CF6C1EA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5C1E5619-4CDD-4315-A1E1-5CEABB4B3E0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621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98ECF-2FA2-4FA7-84D6-E8C9CF6C1EA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5C1E5619-4CDD-4315-A1E1-5CEABB4B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223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6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7FB1-ED02-46EC-9BF2-AA8B4B61EA4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9DB77-63E4-4BEE-AC85-2B3B41C6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12/11/2025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600" cy="1143000"/>
          </a:xfrm>
          <a:prstGeom prst="rect">
            <a:avLst/>
          </a:prstGeom>
        </p:spPr>
        <p:txBody>
          <a:bodyPr vert="horz" lIns="150316" tIns="75158" rIns="150316" bIns="751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01"/>
            <a:ext cx="8229600" cy="4525964"/>
          </a:xfrm>
          <a:prstGeom prst="rect">
            <a:avLst/>
          </a:prstGeom>
        </p:spPr>
        <p:txBody>
          <a:bodyPr vert="horz" lIns="150316" tIns="75158" rIns="150316" bIns="751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6"/>
          </a:xfrm>
          <a:prstGeom prst="rect">
            <a:avLst/>
          </a:prstGeom>
        </p:spPr>
        <p:txBody>
          <a:bodyPr vert="horz" lIns="150316" tIns="75158" rIns="150316" bIns="75158" rtlCol="0" anchor="ctr"/>
          <a:lstStyle>
            <a:lvl1pPr algn="l">
              <a:defRPr sz="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4466"/>
            <a:fld id="{507CD007-2B41-47FD-8E4D-B18F9678C6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11/12/2025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0"/>
            <a:ext cx="2895600" cy="365126"/>
          </a:xfrm>
          <a:prstGeom prst="rect">
            <a:avLst/>
          </a:prstGeom>
        </p:spPr>
        <p:txBody>
          <a:bodyPr vert="horz" lIns="150316" tIns="75158" rIns="150316" bIns="75158" rtlCol="0" anchor="ctr"/>
          <a:lstStyle>
            <a:lvl1pPr algn="ctr">
              <a:defRPr sz="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44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6"/>
          </a:xfrm>
          <a:prstGeom prst="rect">
            <a:avLst/>
          </a:prstGeom>
        </p:spPr>
        <p:txBody>
          <a:bodyPr vert="horz" lIns="150316" tIns="75158" rIns="150316" bIns="75158" rtlCol="0" anchor="ctr"/>
          <a:lstStyle>
            <a:lvl1pPr algn="r">
              <a:defRPr sz="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4466"/>
            <a:fld id="{9A28367B-36E2-4AF0-B353-3ECBF3EE5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944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1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494466" rtl="0" eaLnBrk="1" latinLnBrk="0" hangingPunct="1">
        <a:spcBef>
          <a:spcPct val="0"/>
        </a:spcBef>
        <a:buNone/>
        <a:defRPr sz="23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425" indent="-185425" algn="l" defTabSz="494466" rtl="0" eaLnBrk="1" latinLnBrk="0" hangingPunct="1">
        <a:spcBef>
          <a:spcPct val="20000"/>
        </a:spcBef>
        <a:buFont typeface="Arial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1pPr>
      <a:lvl2pPr marL="401753" indent="-154521" algn="l" defTabSz="494466" rtl="0" eaLnBrk="1" latinLnBrk="0" hangingPunct="1">
        <a:spcBef>
          <a:spcPct val="20000"/>
        </a:spcBef>
        <a:buFont typeface="Arial" pitchFamily="34" charset="0"/>
        <a:buChar char="–"/>
        <a:defRPr sz="1514" kern="1200">
          <a:solidFill>
            <a:schemeClr val="tx1"/>
          </a:solidFill>
          <a:latin typeface="+mn-lt"/>
          <a:ea typeface="+mn-ea"/>
          <a:cs typeface="+mn-cs"/>
        </a:defRPr>
      </a:lvl2pPr>
      <a:lvl3pPr marL="618083" indent="-123617" algn="l" defTabSz="494466" rtl="0" eaLnBrk="1" latinLnBrk="0" hangingPunct="1">
        <a:spcBef>
          <a:spcPct val="20000"/>
        </a:spcBef>
        <a:buFont typeface="Arial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3pPr>
      <a:lvl4pPr marL="865316" indent="-123617" algn="l" defTabSz="494466" rtl="0" eaLnBrk="1" latinLnBrk="0" hangingPunct="1">
        <a:spcBef>
          <a:spcPct val="20000"/>
        </a:spcBef>
        <a:buFont typeface="Arial" pitchFamily="34" charset="0"/>
        <a:buChar char="–"/>
        <a:defRPr sz="1085" kern="1200">
          <a:solidFill>
            <a:schemeClr val="tx1"/>
          </a:solidFill>
          <a:latin typeface="+mn-lt"/>
          <a:ea typeface="+mn-ea"/>
          <a:cs typeface="+mn-cs"/>
        </a:defRPr>
      </a:lvl4pPr>
      <a:lvl5pPr marL="1112548" indent="-123617" algn="l" defTabSz="494466" rtl="0" eaLnBrk="1" latinLnBrk="0" hangingPunct="1">
        <a:spcBef>
          <a:spcPct val="20000"/>
        </a:spcBef>
        <a:buFont typeface="Arial" pitchFamily="34" charset="0"/>
        <a:buChar char="»"/>
        <a:defRPr sz="1085" kern="1200">
          <a:solidFill>
            <a:schemeClr val="tx1"/>
          </a:solidFill>
          <a:latin typeface="+mn-lt"/>
          <a:ea typeface="+mn-ea"/>
          <a:cs typeface="+mn-cs"/>
        </a:defRPr>
      </a:lvl5pPr>
      <a:lvl6pPr marL="1359781" indent="-123617" algn="l" defTabSz="494466" rtl="0" eaLnBrk="1" latinLnBrk="0" hangingPunct="1">
        <a:spcBef>
          <a:spcPct val="20000"/>
        </a:spcBef>
        <a:buFont typeface="Arial" pitchFamily="34" charset="0"/>
        <a:buChar char="•"/>
        <a:defRPr sz="1085" kern="1200">
          <a:solidFill>
            <a:schemeClr val="tx1"/>
          </a:solidFill>
          <a:latin typeface="+mn-lt"/>
          <a:ea typeface="+mn-ea"/>
          <a:cs typeface="+mn-cs"/>
        </a:defRPr>
      </a:lvl6pPr>
      <a:lvl7pPr marL="1607014" indent="-123617" algn="l" defTabSz="494466" rtl="0" eaLnBrk="1" latinLnBrk="0" hangingPunct="1">
        <a:spcBef>
          <a:spcPct val="20000"/>
        </a:spcBef>
        <a:buFont typeface="Arial" pitchFamily="34" charset="0"/>
        <a:buChar char="•"/>
        <a:defRPr sz="1085" kern="1200">
          <a:solidFill>
            <a:schemeClr val="tx1"/>
          </a:solidFill>
          <a:latin typeface="+mn-lt"/>
          <a:ea typeface="+mn-ea"/>
          <a:cs typeface="+mn-cs"/>
        </a:defRPr>
      </a:lvl7pPr>
      <a:lvl8pPr marL="1854247" indent="-123617" algn="l" defTabSz="494466" rtl="0" eaLnBrk="1" latinLnBrk="0" hangingPunct="1">
        <a:spcBef>
          <a:spcPct val="20000"/>
        </a:spcBef>
        <a:buFont typeface="Arial" pitchFamily="34" charset="0"/>
        <a:buChar char="•"/>
        <a:defRPr sz="1085" kern="1200">
          <a:solidFill>
            <a:schemeClr val="tx1"/>
          </a:solidFill>
          <a:latin typeface="+mn-lt"/>
          <a:ea typeface="+mn-ea"/>
          <a:cs typeface="+mn-cs"/>
        </a:defRPr>
      </a:lvl8pPr>
      <a:lvl9pPr marL="2101480" indent="-123617" algn="l" defTabSz="494466" rtl="0" eaLnBrk="1" latinLnBrk="0" hangingPunct="1">
        <a:spcBef>
          <a:spcPct val="20000"/>
        </a:spcBef>
        <a:buFont typeface="Arial" pitchFamily="34" charset="0"/>
        <a:buChar char="•"/>
        <a:defRPr sz="10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4466" rtl="0" eaLnBrk="1" latinLnBrk="0" hangingPunct="1">
        <a:defRPr sz="954" kern="1200">
          <a:solidFill>
            <a:schemeClr val="tx1"/>
          </a:solidFill>
          <a:latin typeface="+mn-lt"/>
          <a:ea typeface="+mn-ea"/>
          <a:cs typeface="+mn-cs"/>
        </a:defRPr>
      </a:lvl1pPr>
      <a:lvl2pPr marL="247233" algn="l" defTabSz="494466" rtl="0" eaLnBrk="1" latinLnBrk="0" hangingPunct="1">
        <a:defRPr sz="954" kern="1200">
          <a:solidFill>
            <a:schemeClr val="tx1"/>
          </a:solidFill>
          <a:latin typeface="+mn-lt"/>
          <a:ea typeface="+mn-ea"/>
          <a:cs typeface="+mn-cs"/>
        </a:defRPr>
      </a:lvl2pPr>
      <a:lvl3pPr marL="494466" algn="l" defTabSz="494466" rtl="0" eaLnBrk="1" latinLnBrk="0" hangingPunct="1">
        <a:defRPr sz="954" kern="1200">
          <a:solidFill>
            <a:schemeClr val="tx1"/>
          </a:solidFill>
          <a:latin typeface="+mn-lt"/>
          <a:ea typeface="+mn-ea"/>
          <a:cs typeface="+mn-cs"/>
        </a:defRPr>
      </a:lvl3pPr>
      <a:lvl4pPr marL="741699" algn="l" defTabSz="494466" rtl="0" eaLnBrk="1" latinLnBrk="0" hangingPunct="1">
        <a:defRPr sz="954" kern="1200">
          <a:solidFill>
            <a:schemeClr val="tx1"/>
          </a:solidFill>
          <a:latin typeface="+mn-lt"/>
          <a:ea typeface="+mn-ea"/>
          <a:cs typeface="+mn-cs"/>
        </a:defRPr>
      </a:lvl4pPr>
      <a:lvl5pPr marL="988931" algn="l" defTabSz="494466" rtl="0" eaLnBrk="1" latinLnBrk="0" hangingPunct="1">
        <a:defRPr sz="954" kern="1200">
          <a:solidFill>
            <a:schemeClr val="tx1"/>
          </a:solidFill>
          <a:latin typeface="+mn-lt"/>
          <a:ea typeface="+mn-ea"/>
          <a:cs typeface="+mn-cs"/>
        </a:defRPr>
      </a:lvl5pPr>
      <a:lvl6pPr marL="1236164" algn="l" defTabSz="494466" rtl="0" eaLnBrk="1" latinLnBrk="0" hangingPunct="1">
        <a:defRPr sz="954" kern="1200">
          <a:solidFill>
            <a:schemeClr val="tx1"/>
          </a:solidFill>
          <a:latin typeface="+mn-lt"/>
          <a:ea typeface="+mn-ea"/>
          <a:cs typeface="+mn-cs"/>
        </a:defRPr>
      </a:lvl6pPr>
      <a:lvl7pPr marL="1483397" algn="l" defTabSz="494466" rtl="0" eaLnBrk="1" latinLnBrk="0" hangingPunct="1">
        <a:defRPr sz="954" kern="1200">
          <a:solidFill>
            <a:schemeClr val="tx1"/>
          </a:solidFill>
          <a:latin typeface="+mn-lt"/>
          <a:ea typeface="+mn-ea"/>
          <a:cs typeface="+mn-cs"/>
        </a:defRPr>
      </a:lvl7pPr>
      <a:lvl8pPr marL="1730630" algn="l" defTabSz="494466" rtl="0" eaLnBrk="1" latinLnBrk="0" hangingPunct="1">
        <a:defRPr sz="954" kern="1200">
          <a:solidFill>
            <a:schemeClr val="tx1"/>
          </a:solidFill>
          <a:latin typeface="+mn-lt"/>
          <a:ea typeface="+mn-ea"/>
          <a:cs typeface="+mn-cs"/>
        </a:defRPr>
      </a:lvl8pPr>
      <a:lvl9pPr marL="1977863" algn="l" defTabSz="494466" rtl="0" eaLnBrk="1" latinLnBrk="0" hangingPunct="1">
        <a:defRPr sz="9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634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83939" y="0"/>
            <a:ext cx="9311878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72104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98ECF-2FA2-4FA7-84D6-E8C9CF6C1EA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5C1E5619-4CDD-4315-A1E1-5CEABB4B3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5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3.png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1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1844824"/>
            <a:ext cx="858653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LỚP 1D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76">
        <p159:morph option="byObject"/>
      </p:transition>
    </mc:Choice>
    <mc:Fallback xmlns="">
      <p:transition spd="slow" advTm="12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DB2D4-2841-D834-A9BA-39CDE8FA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04EFC46C-48D5-22EE-D863-824794D46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9" t="71646" r="21033" b="8001"/>
          <a:stretch>
            <a:fillRect/>
          </a:stretch>
        </p:blipFill>
        <p:spPr>
          <a:xfrm>
            <a:off x="323528" y="2420888"/>
            <a:ext cx="7134793" cy="295232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FC0B1E1D-D0D1-AFB3-D5B6-007FCA412BC6}"/>
              </a:ext>
            </a:extLst>
          </p:cNvPr>
          <p:cNvSpPr/>
          <p:nvPr/>
        </p:nvSpPr>
        <p:spPr>
          <a:xfrm>
            <a:off x="2187611" y="188640"/>
            <a:ext cx="6966804" cy="205483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Chỉ mấy ngày sau, Na đã khỏi ốm và tiếp tục đi học. Các bạn trong lớp vui mừng và tíu tít hỏi thăm Na.</a:t>
            </a:r>
            <a:endParaRPr lang="en-US" sz="2400" b="1" i="1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60F50-FA39-7366-C05E-5BBD4278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ạn Na bị ốm - Đạo đức 1 - Hoc10 - YouTube">
            <a:hlinkClick r:id="" action="ppaction://media"/>
            <a:extLst>
              <a:ext uri="{FF2B5EF4-FFF2-40B4-BE49-F238E27FC236}">
                <a16:creationId xmlns:a16="http://schemas.microsoft.com/office/drawing/2014/main" id="{05FA10BB-D17A-E46E-8D82-90A2568B3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te Cartoon Kids Frame Royalty Free Cliparts, Vectors, And Stoc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00" y="857250"/>
            <a:ext cx="81183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39163" y="2125633"/>
            <a:ext cx="6491776" cy="1037699"/>
          </a:xfrm>
          <a:prstGeom prst="rect">
            <a:avLst/>
          </a:prstGeom>
          <a:noFill/>
        </p:spPr>
        <p:txBody>
          <a:bodyPr wrap="square" lIns="30078" tIns="15039" rIns="30078" bIns="1503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94466"/>
            <a:r>
              <a:rPr lang="en-US" sz="6546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Trả</a:t>
            </a:r>
            <a:r>
              <a:rPr lang="en-US" sz="6546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6546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6546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6546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6546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6546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hỏi</a:t>
            </a:r>
            <a:endParaRPr lang="en-US" sz="6546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0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c mẫu hình nền đẹp chủ đề giáo dục cho slide ảnh 10 | Giáo dục, Hình nền,  Hình ảnh">
            <a:extLst>
              <a:ext uri="{FF2B5EF4-FFF2-40B4-BE49-F238E27FC236}">
                <a16:creationId xmlns:a16="http://schemas.microsoft.com/office/drawing/2014/main" id="{AD594D80-966C-4409-8F70-17ECA43E3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b="3101"/>
          <a:stretch/>
        </p:blipFill>
        <p:spPr bwMode="auto">
          <a:xfrm>
            <a:off x="511508" y="857250"/>
            <a:ext cx="81209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3F6FED-06E1-4188-A242-09C3562ABE3B}"/>
              </a:ext>
            </a:extLst>
          </p:cNvPr>
          <p:cNvSpPr txBox="1"/>
          <p:nvPr/>
        </p:nvSpPr>
        <p:spPr>
          <a:xfrm>
            <a:off x="383798" y="831640"/>
            <a:ext cx="7519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4466"/>
            <a:r>
              <a:rPr lang="pt-BR" sz="4000" dirty="0">
                <a:latin typeface="Times New Roman" panose="02020603050405020304" pitchFamily="18" charset="0"/>
                <a:ea typeface="Arial" panose="020B0604020202020204" pitchFamily="34" charset="0"/>
              </a:rPr>
              <a:t>-Bạn Na đã làm gì khi bị ốm ở lớp?</a:t>
            </a:r>
            <a:endParaRPr lang="vi-VN" sz="378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56D80-70DB-4C8B-9D97-EA4CCE1FDD41}"/>
              </a:ext>
            </a:extLst>
          </p:cNvPr>
          <p:cNvSpPr txBox="1"/>
          <p:nvPr/>
        </p:nvSpPr>
        <p:spPr>
          <a:xfrm>
            <a:off x="383798" y="1551633"/>
            <a:ext cx="7519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-Việc làm ấy giúp gì cho bạn Na?</a:t>
            </a:r>
            <a:endParaRPr lang="en-US" sz="4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7521B5-D486-41AE-B698-AD992D0BCB4E}"/>
              </a:ext>
            </a:extLst>
          </p:cNvPr>
          <p:cNvSpPr/>
          <p:nvPr/>
        </p:nvSpPr>
        <p:spPr>
          <a:xfrm>
            <a:off x="2316171" y="1273430"/>
            <a:ext cx="6648317" cy="436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tabLst>
                <a:tab pos="334010" algn="l"/>
              </a:tabLs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Khi bị ốm ở lớp Na báo với cô giáo. Na kể cho bác sĩ nghe em bị đau ở đâu và người mệt như thế nào. Na ngoan ngoãn uống thuốc và nằm nghỉ ngơi theo chỉ dẫn của bác sĩ.</a:t>
            </a:r>
          </a:p>
          <a:p>
            <a:pPr algn="just">
              <a:tabLst>
                <a:tab pos="334010" algn="l"/>
              </a:tabLst>
            </a:pP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</a:rPr>
              <a:t>+ Việc làm ấy giúp bạn Na mau hết ốm.</a:t>
            </a:r>
            <a:endParaRPr lang="en-US" sz="32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955C08-BF27-12FD-2D6A-788917312D1F}"/>
              </a:ext>
            </a:extLst>
          </p:cNvPr>
          <p:cNvSpPr/>
          <p:nvPr/>
        </p:nvSpPr>
        <p:spPr>
          <a:xfrm>
            <a:off x="32662" y="27856"/>
            <a:ext cx="9111338" cy="907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 NHÓM ĐÔI:</a:t>
            </a:r>
          </a:p>
        </p:txBody>
      </p:sp>
    </p:spTree>
    <p:extLst>
      <p:ext uri="{BB962C8B-B14F-4D97-AF65-F5344CB8AC3E}">
        <p14:creationId xmlns:p14="http://schemas.microsoft.com/office/powerpoint/2010/main" val="390487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 animBg="1"/>
      <p:bldP spid="4" grpId="0" animBg="1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272"/>
            <a:ext cx="9144000" cy="623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 txBox="1"/>
          <p:nvPr/>
        </p:nvSpPr>
        <p:spPr>
          <a:xfrm>
            <a:off x="464977" y="1993166"/>
            <a:ext cx="8214046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85800">
              <a:lnSpc>
                <a:spcPct val="150000"/>
              </a:lnSpc>
              <a:buClr>
                <a:srgbClr val="000000"/>
              </a:buClr>
              <a:buSzPts val="2400"/>
            </a:pPr>
            <a:r>
              <a:rPr lang="en-US" sz="21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 ĐỘNG 1: TÌM HIỂU BIỂU HIỆN CỦA CƠ THỂ KHI BỊ ỐM</a:t>
            </a:r>
            <a:endParaRPr sz="21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7374B81A-9105-08FA-22F2-DC8D5CEF1220}"/>
              </a:ext>
            </a:extLst>
          </p:cNvPr>
          <p:cNvSpPr/>
          <p:nvPr/>
        </p:nvSpPr>
        <p:spPr>
          <a:xfrm>
            <a:off x="302886" y="3015802"/>
            <a:ext cx="2457572" cy="476694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57150" cap="flat" cmpd="sng" algn="ctr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154">
              <a:defRPr/>
            </a:pP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nhóm</a:t>
            </a:r>
            <a:endParaRPr lang="en-US" b="1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C997A920-40F8-D60D-D2F0-2087274AF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3825" y="3920638"/>
            <a:ext cx="1895696" cy="199738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1026A4-D522-108A-37AE-4B041252556D}"/>
              </a:ext>
            </a:extLst>
          </p:cNvPr>
          <p:cNvSpPr/>
          <p:nvPr/>
        </p:nvSpPr>
        <p:spPr>
          <a:xfrm>
            <a:off x="2952945" y="3033970"/>
            <a:ext cx="5888170" cy="2884049"/>
          </a:xfrm>
          <a:prstGeom prst="round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154">
              <a:defRPr/>
            </a:pPr>
            <a:endParaRPr lang="en-US" sz="600" kern="0" dirty="0">
              <a:solidFill>
                <a:prstClr val="white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7E5646-F010-EDBC-7926-51AB5D477599}"/>
              </a:ext>
            </a:extLst>
          </p:cNvPr>
          <p:cNvSpPr/>
          <p:nvPr/>
        </p:nvSpPr>
        <p:spPr>
          <a:xfrm>
            <a:off x="3072952" y="3148011"/>
            <a:ext cx="5629588" cy="267060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algn="just" defTabSz="457154">
              <a:lnSpc>
                <a:spcPct val="150000"/>
              </a:lnSpc>
              <a:defRPr/>
            </a:pP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lớp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quan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sát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thảo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luận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biểu</a:t>
            </a:r>
            <a:r>
              <a:rPr lang="en-US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hiện</a:t>
            </a:r>
            <a:r>
              <a:rPr lang="en-US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cơ</a:t>
            </a:r>
            <a:r>
              <a:rPr lang="en-US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thể</a:t>
            </a:r>
            <a:r>
              <a:rPr lang="en-US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ốm</a:t>
            </a:r>
            <a:endParaRPr lang="en-US" b="1" i="1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630A3-22F0-48B0-A9F4-4EB4DFDCB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899592" y="-13575"/>
            <a:ext cx="7042310" cy="68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53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165868" y="1269439"/>
            <a:ext cx="2647271" cy="311025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4" y="670134"/>
            <a:ext cx="1159393" cy="127361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428300" y="4064089"/>
            <a:ext cx="1728990" cy="775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609" y="4255698"/>
            <a:ext cx="1748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3477" y="1797090"/>
            <a:ext cx="6204961" cy="3042634"/>
          </a:xfrm>
          <a:prstGeom prst="roundRect">
            <a:avLst/>
          </a:prstGeom>
          <a:solidFill>
            <a:srgbClr val="FFCD2D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1707" y="2029337"/>
            <a:ext cx="59426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+mj-lt"/>
              <a:buAutoNum type="arabicParenR"/>
              <a:tabLst>
                <a:tab pos="230505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ho,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+mj-lt"/>
              <a:buAutoNum type="arabicParenR"/>
              <a:tabLst>
                <a:tab pos="24257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/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6204" y="922328"/>
            <a:ext cx="442233" cy="7538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1454" y="5367237"/>
            <a:ext cx="9155454" cy="696010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>
          <a:extLst>
            <a:ext uri="{FF2B5EF4-FFF2-40B4-BE49-F238E27FC236}">
              <a16:creationId xmlns:a16="http://schemas.microsoft.com/office/drawing/2014/main" id="{32148276-2942-57DF-6377-F2A8DEC73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>
            <a:extLst>
              <a:ext uri="{FF2B5EF4-FFF2-40B4-BE49-F238E27FC236}">
                <a16:creationId xmlns:a16="http://schemas.microsoft.com/office/drawing/2014/main" id="{99B38393-73F0-8EE7-1613-E00BC05B8E13}"/>
              </a:ext>
            </a:extLst>
          </p:cNvPr>
          <p:cNvSpPr txBox="1"/>
          <p:nvPr/>
        </p:nvSpPr>
        <p:spPr>
          <a:xfrm>
            <a:off x="464977" y="1993166"/>
            <a:ext cx="8214046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85800">
              <a:lnSpc>
                <a:spcPct val="150000"/>
              </a:lnSpc>
              <a:buClr>
                <a:srgbClr val="000000"/>
              </a:buClr>
              <a:buSzPts val="2400"/>
            </a:pPr>
            <a:r>
              <a:rPr lang="en-US" sz="21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 ĐỘNG 2: TÌM HIỂU NHỮNG VIỆC CẦN LÀM KHI BỊ ỐM</a:t>
            </a:r>
            <a:endParaRPr sz="21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F9D2F-9A81-6D65-1A79-8114539D6C03}"/>
              </a:ext>
            </a:extLst>
          </p:cNvPr>
          <p:cNvSpPr txBox="1"/>
          <p:nvPr/>
        </p:nvSpPr>
        <p:spPr>
          <a:xfrm>
            <a:off x="-800902" y="3255516"/>
            <a:ext cx="5257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THẢO LUẬN NHÓM ĐÔI 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14F5D0D5-0468-9296-0CA8-69502F31796B}"/>
              </a:ext>
            </a:extLst>
          </p:cNvPr>
          <p:cNvSpPr/>
          <p:nvPr/>
        </p:nvSpPr>
        <p:spPr>
          <a:xfrm>
            <a:off x="682029" y="3951330"/>
            <a:ext cx="2291939" cy="199568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600">
              <a:solidFill>
                <a:prstClr val="black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Speech Bubble: Rectangle with Corners Rounded 13">
            <a:extLst>
              <a:ext uri="{FF2B5EF4-FFF2-40B4-BE49-F238E27FC236}">
                <a16:creationId xmlns:a16="http://schemas.microsoft.com/office/drawing/2014/main" id="{4FC5D79F-1C96-0634-26F6-0C316960423B}"/>
              </a:ext>
            </a:extLst>
          </p:cNvPr>
          <p:cNvSpPr/>
          <p:nvPr/>
        </p:nvSpPr>
        <p:spPr>
          <a:xfrm>
            <a:off x="3590806" y="3526045"/>
            <a:ext cx="5149932" cy="1073129"/>
          </a:xfrm>
          <a:prstGeom prst="wedgeRoundRectCallout">
            <a:avLst>
              <a:gd name="adj1" fmla="val -54968"/>
              <a:gd name="adj2" fmla="val 3926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>
                <a:srgbClr val="000000"/>
              </a:buClr>
            </a:pPr>
            <a:r>
              <a:rPr lang="en-US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Nêu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những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việc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em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cần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làm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khi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bị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ốm</a:t>
            </a:r>
            <a:r>
              <a:rPr lang="en-US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?</a:t>
            </a:r>
            <a:endParaRPr lang="en-US" kern="0" dirty="0">
              <a:solidFill>
                <a:srgbClr val="000000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3F321-F6F3-6999-CB01-4ABF8BDE9183}"/>
              </a:ext>
            </a:extLst>
          </p:cNvPr>
          <p:cNvSpPr txBox="1"/>
          <p:nvPr/>
        </p:nvSpPr>
        <p:spPr>
          <a:xfrm>
            <a:off x="3590806" y="2935640"/>
            <a:ext cx="514993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buClr>
                <a:srgbClr val="000000"/>
              </a:buClr>
            </a:pPr>
            <a:r>
              <a:rPr lang="en-US" b="1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Quan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sát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tranh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SGK – tr26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và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thảo</a:t>
            </a:r>
            <a:r>
              <a:rPr lang="en-US" b="1" kern="0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luận</a:t>
            </a:r>
            <a:endParaRPr lang="en-US" b="1" kern="0" dirty="0">
              <a:solidFill>
                <a:srgbClr val="000000"/>
              </a:solidFill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1858" y="0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352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2326F2-9CF3-4249-91FC-8C6EAD763C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7025"/>
          <a:stretch/>
        </p:blipFill>
        <p:spPr>
          <a:xfrm>
            <a:off x="-473962" y="274340"/>
            <a:ext cx="10091923" cy="6309320"/>
          </a:xfrm>
        </p:spPr>
      </p:pic>
    </p:spTree>
    <p:extLst>
      <p:ext uri="{BB962C8B-B14F-4D97-AF65-F5344CB8AC3E}">
        <p14:creationId xmlns:p14="http://schemas.microsoft.com/office/powerpoint/2010/main" val="2999116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ÔI BỊ ỐM (Hình minh họa theo lời bài hát) - YouTube">
            <a:hlinkClick r:id="" action="ppaction://media"/>
            <a:extLst>
              <a:ext uri="{FF2B5EF4-FFF2-40B4-BE49-F238E27FC236}">
                <a16:creationId xmlns:a16="http://schemas.microsoft.com/office/drawing/2014/main" id="{ED697B87-0399-2475-0F9B-91B02CF05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55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165868" y="1269439"/>
            <a:ext cx="2647271" cy="311025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4" y="670134"/>
            <a:ext cx="1159393" cy="127361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428300" y="4064089"/>
            <a:ext cx="1728990" cy="775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609" y="4255698"/>
            <a:ext cx="17488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 LUẬN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3477" y="1269439"/>
            <a:ext cx="6204961" cy="3570285"/>
          </a:xfrm>
          <a:prstGeom prst="roundRect">
            <a:avLst/>
          </a:prstGeom>
          <a:solidFill>
            <a:srgbClr val="FFCD2D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4615" y="1477715"/>
            <a:ext cx="59426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6204" y="922328"/>
            <a:ext cx="442233" cy="7538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1454" y="5367237"/>
            <a:ext cx="9155454" cy="696010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8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576397" y="1205261"/>
            <a:ext cx="3617926" cy="362011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65821" tIns="32911" rIns="65821" bIns="3291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hangingPunct="1">
              <a:spcBef>
                <a:spcPct val="0"/>
              </a:spcBef>
              <a:buNone/>
            </a:pPr>
            <a:endParaRPr lang="zh-CN" altLang="en-US" sz="1249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86" y="3064169"/>
            <a:ext cx="572174" cy="97529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1579725" y="4282464"/>
            <a:ext cx="972211" cy="22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821" tIns="32911" rIns="65821" bIns="329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hangingPunct="1">
              <a:spcBef>
                <a:spcPct val="0"/>
              </a:spcBef>
              <a:buNone/>
            </a:pPr>
            <a:r>
              <a:rPr lang="en-US" altLang="zh-CN" sz="105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33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1454" y="5347067"/>
            <a:ext cx="9155454" cy="696010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68" y="1753310"/>
            <a:ext cx="2247286" cy="22472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1" y="773920"/>
            <a:ext cx="1539558" cy="16912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1757779" y="4011199"/>
            <a:ext cx="4993970" cy="10721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793" y="4250369"/>
            <a:ext cx="4533131" cy="62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821" tIns="32911" rIns="65821" bIns="329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buNone/>
            </a:pPr>
            <a:r>
              <a:rPr lang="en-US" altLang="zh-CN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CỦNG CỐ - DẶN DÒ</a:t>
            </a:r>
            <a:endParaRPr lang="en-US" altLang="zh-C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6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E25C431-9F69-489D-6426-FE1A68E00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0E7223-AE6B-4A94-982C-9C5565BF9D43}"/>
              </a:ext>
            </a:extLst>
          </p:cNvPr>
          <p:cNvSpPr/>
          <p:nvPr/>
        </p:nvSpPr>
        <p:spPr>
          <a:xfrm>
            <a:off x="834273" y="2341971"/>
            <a:ext cx="7776741" cy="186198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27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KÍNH CHÚC QUÝ THẦY CÔ NHIỀU SỨC KHỎE VÀ THÀNH CÔNG TRONG CÔNG VIỆC!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27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TRÂN TRỌNG KÍNH CHÀO!</a:t>
            </a:r>
          </a:p>
        </p:txBody>
      </p:sp>
    </p:spTree>
    <p:extLst>
      <p:ext uri="{BB962C8B-B14F-4D97-AF65-F5344CB8AC3E}">
        <p14:creationId xmlns:p14="http://schemas.microsoft.com/office/powerpoint/2010/main" val="4037051234"/>
      </p:ext>
    </p:extLst>
  </p:cSld>
  <p:clrMapOvr>
    <a:masterClrMapping/>
  </p:clrMapOvr>
  <p:transition spd="slow">
    <p:cover/>
    <p:sndAc>
      <p:stSnd>
        <p:snd r:embed="rId2" name="applaus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364" y="2996952"/>
            <a:ext cx="8507288" cy="1252734"/>
          </a:xfrm>
        </p:spPr>
        <p:txBody>
          <a:bodyPr/>
          <a:lstStyle/>
          <a:p>
            <a:pPr marL="342900" lvl="1" indent="0"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 SÓC BẢN THÂN KHI BỊ ỐM</a:t>
            </a:r>
          </a:p>
          <a:p>
            <a:pPr marL="342900" lvl="1" indent="0"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	    (TIẾT 1)</a:t>
            </a:r>
            <a:endParaRPr lang="vi-VN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134076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5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3"/>
          <p:cNvGrpSpPr/>
          <p:nvPr/>
        </p:nvGrpSpPr>
        <p:grpSpPr>
          <a:xfrm>
            <a:off x="0" y="2041807"/>
            <a:ext cx="7641698" cy="1040191"/>
            <a:chOff x="-2" y="1858759"/>
            <a:chExt cx="15283396" cy="2080382"/>
          </a:xfrm>
        </p:grpSpPr>
        <p:sp>
          <p:nvSpPr>
            <p:cNvPr id="179" name="Google Shape;179;p3"/>
            <p:cNvSpPr/>
            <p:nvPr/>
          </p:nvSpPr>
          <p:spPr>
            <a:xfrm>
              <a:off x="-2" y="1858759"/>
              <a:ext cx="14630399" cy="2080382"/>
            </a:xfrm>
            <a:prstGeom prst="rect">
              <a:avLst/>
            </a:prstGeom>
            <a:solidFill>
              <a:srgbClr val="EAF1DD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lnSpc>
                  <a:spcPct val="150000"/>
                </a:lnSpc>
                <a:buClr>
                  <a:srgbClr val="000000"/>
                </a:buClr>
                <a:buSzPts val="2400"/>
              </a:pP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cùng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xem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tranh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trong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SGK – tr24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và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kể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lại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b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</a:b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chuyện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“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Bạn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Na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bị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b="1" kern="0" dirty="0" err="1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ốm</a:t>
              </a:r>
              <a:r>
                <a:rPr lang="en-US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”</a:t>
              </a:r>
              <a:endParaRPr sz="105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180" name="Google Shape;18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977399" y="2596680"/>
              <a:ext cx="1305995" cy="12831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oogle Shape;213;p34">
            <a:extLst>
              <a:ext uri="{FF2B5EF4-FFF2-40B4-BE49-F238E27FC236}">
                <a16:creationId xmlns:a16="http://schemas.microsoft.com/office/drawing/2014/main" id="{133DA2E8-D5D2-5C5E-EB7B-B423EDF96157}"/>
              </a:ext>
            </a:extLst>
          </p:cNvPr>
          <p:cNvGrpSpPr/>
          <p:nvPr/>
        </p:nvGrpSpPr>
        <p:grpSpPr>
          <a:xfrm>
            <a:off x="685701" y="3252205"/>
            <a:ext cx="2320166" cy="1221503"/>
            <a:chOff x="74707" y="2473524"/>
            <a:chExt cx="4640100" cy="2442885"/>
          </a:xfrm>
        </p:grpSpPr>
        <p:sp>
          <p:nvSpPr>
            <p:cNvPr id="4" name="Google Shape;214;p34">
              <a:extLst>
                <a:ext uri="{FF2B5EF4-FFF2-40B4-BE49-F238E27FC236}">
                  <a16:creationId xmlns:a16="http://schemas.microsoft.com/office/drawing/2014/main" id="{02F72DD0-73D5-2D7B-A88E-9D117BA99911}"/>
                </a:ext>
              </a:extLst>
            </p:cNvPr>
            <p:cNvSpPr/>
            <p:nvPr/>
          </p:nvSpPr>
          <p:spPr>
            <a:xfrm>
              <a:off x="74707" y="2916009"/>
              <a:ext cx="4640100" cy="2000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833C0B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lnSpc>
                  <a:spcPct val="150000"/>
                </a:lnSpc>
                <a:defRPr/>
              </a:pPr>
              <a:r>
                <a:rPr lang="en-US" sz="2100" b="1" kern="0" dirty="0">
                  <a:solidFill>
                    <a:sysClr val="windowText" lastClr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HOẠT ĐỘNG NHÓM ĐÔI</a:t>
              </a:r>
              <a:endParaRPr sz="1350" kern="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5" name="Google Shape;215;p34">
              <a:extLst>
                <a:ext uri="{FF2B5EF4-FFF2-40B4-BE49-F238E27FC236}">
                  <a16:creationId xmlns:a16="http://schemas.microsoft.com/office/drawing/2014/main" id="{55A5B664-F530-A6B2-4C2E-7F2036A7D4D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09234" y="2473524"/>
              <a:ext cx="570935" cy="5869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Google Shape;214;p8">
            <a:extLst>
              <a:ext uri="{FF2B5EF4-FFF2-40B4-BE49-F238E27FC236}">
                <a16:creationId xmlns:a16="http://schemas.microsoft.com/office/drawing/2014/main" id="{FDAE3C8A-F4A9-FE48-9B3A-E59B0B75C2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7825" y="4604195"/>
            <a:ext cx="1205662" cy="12334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0866053-19C2-A1C2-E082-96946E62652A}"/>
              </a:ext>
            </a:extLst>
          </p:cNvPr>
          <p:cNvGrpSpPr/>
          <p:nvPr/>
        </p:nvGrpSpPr>
        <p:grpSpPr>
          <a:xfrm>
            <a:off x="3469408" y="3081998"/>
            <a:ext cx="4709623" cy="2628970"/>
            <a:chOff x="1698558" y="1510582"/>
            <a:chExt cx="9419246" cy="5257938"/>
          </a:xfrm>
        </p:grpSpPr>
        <p:grpSp>
          <p:nvGrpSpPr>
            <p:cNvPr id="8" name="Group 26">
              <a:extLst>
                <a:ext uri="{FF2B5EF4-FFF2-40B4-BE49-F238E27FC236}">
                  <a16:creationId xmlns:a16="http://schemas.microsoft.com/office/drawing/2014/main" id="{0E7DC200-D31C-8B97-79CC-9244ECFEF2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98558" y="2341431"/>
              <a:ext cx="8841654" cy="4427089"/>
              <a:chOff x="0" y="-7618"/>
              <a:chExt cx="2992255" cy="3127590"/>
            </a:xfrm>
            <a:solidFill>
              <a:srgbClr val="F2F6DB"/>
            </a:solidFill>
          </p:grpSpPr>
          <p:sp>
            <p:nvSpPr>
              <p:cNvPr id="11" name="Freeform 27">
                <a:extLst>
                  <a:ext uri="{FF2B5EF4-FFF2-40B4-BE49-F238E27FC236}">
                    <a16:creationId xmlns:a16="http://schemas.microsoft.com/office/drawing/2014/main" id="{056078DF-EB73-7FAD-D77E-3EB76D438AB7}"/>
                  </a:ext>
                </a:extLst>
              </p:cNvPr>
              <p:cNvSpPr/>
              <p:nvPr/>
            </p:nvSpPr>
            <p:spPr>
              <a:xfrm>
                <a:off x="0" y="-7618"/>
                <a:ext cx="2992255" cy="312759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685800">
                  <a:buClr>
                    <a:srgbClr val="000000"/>
                  </a:buClr>
                </a:pPr>
                <a:endParaRPr lang="en-US" sz="600" kern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endParaRPr>
              </a:p>
            </p:txBody>
          </p:sp>
        </p:grp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CA2498F-E520-7CCA-4BFC-C9B5BF6ED844}"/>
                </a:ext>
              </a:extLst>
            </p:cNvPr>
            <p:cNvSpPr/>
            <p:nvPr/>
          </p:nvSpPr>
          <p:spPr>
            <a:xfrm rot="599318">
              <a:off x="9212804" y="1510582"/>
              <a:ext cx="1905000" cy="1688305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4" y="0"/>
                  </a:lnTo>
                  <a:lnTo>
                    <a:pt x="46429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>
                  <a:srgbClr val="000000"/>
                </a:buClr>
              </a:pPr>
              <a:endParaRPr lang="en-US" sz="600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69C340-1F4A-F3FD-FBC2-EBA77FF113E7}"/>
                </a:ext>
              </a:extLst>
            </p:cNvPr>
            <p:cNvSpPr txBox="1"/>
            <p:nvPr/>
          </p:nvSpPr>
          <p:spPr>
            <a:xfrm>
              <a:off x="2195202" y="2981173"/>
              <a:ext cx="7730532" cy="342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50000"/>
                </a:lnSpc>
                <a:buClr>
                  <a:srgbClr val="000000"/>
                </a:buClr>
              </a:pP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Cả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lớp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kể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chuyện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theo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nhóm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đôi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và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trả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lời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câu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hỏi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:</a:t>
              </a:r>
            </a:p>
            <a:p>
              <a:pPr algn="just" defTabSz="685800">
                <a:lnSpc>
                  <a:spcPct val="150000"/>
                </a:lnSpc>
                <a:buClr>
                  <a:srgbClr val="000000"/>
                </a:buClr>
              </a:pP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-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Na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đã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làm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gì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khi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bị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ốm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ở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lớp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?</a:t>
              </a:r>
            </a:p>
            <a:p>
              <a:pPr algn="just" defTabSz="685800">
                <a:lnSpc>
                  <a:spcPct val="150000"/>
                </a:lnSpc>
                <a:buClr>
                  <a:srgbClr val="000000"/>
                </a:buClr>
              </a:pP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-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Việc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làm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ấy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giúp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gì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cho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kern="0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kern="0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  <a:sym typeface="Arial"/>
                </a:rPr>
                <a:t> Na?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1"/>
            <a:ext cx="9144000" cy="694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E15E3BCA-D0FD-7FCB-50C2-D7D19F1E4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14300" r="4591" b="4851"/>
          <a:stretch>
            <a:fillRect/>
          </a:stretch>
        </p:blipFill>
        <p:spPr>
          <a:xfrm>
            <a:off x="1619672" y="0"/>
            <a:ext cx="6264696" cy="68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EC85D-1853-5D02-3B43-85F6D5A24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5098AEA-0CC2-7CCA-6963-C71C300A8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t="16850" r="52838" b="60500"/>
          <a:stretch>
            <a:fillRect/>
          </a:stretch>
        </p:blipFill>
        <p:spPr>
          <a:xfrm>
            <a:off x="611559" y="2132856"/>
            <a:ext cx="5701505" cy="439248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A1D2D8C-56A0-295A-1ECC-A53365A04A86}"/>
              </a:ext>
            </a:extLst>
          </p:cNvPr>
          <p:cNvSpPr/>
          <p:nvPr/>
        </p:nvSpPr>
        <p:spPr>
          <a:xfrm>
            <a:off x="3671392" y="358434"/>
            <a:ext cx="5472608" cy="18002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 giờ học, Na thấy người nóng bừng và đau ở họng. </a:t>
            </a:r>
            <a:r>
              <a:rPr lang="pt-BR" sz="2400" b="1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Na liền nói với cô giáo.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2787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2938C-72D1-4437-66EC-F50F36F53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B69DEAF-9BF4-611E-C978-9D6E5C24C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6" t="18218" r="8701" b="60580"/>
          <a:stretch>
            <a:fillRect/>
          </a:stretch>
        </p:blipFill>
        <p:spPr>
          <a:xfrm>
            <a:off x="10627" y="2420888"/>
            <a:ext cx="6336701" cy="396044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6491212-74FB-95EE-07F4-F6B6B8D4D93C}"/>
              </a:ext>
            </a:extLst>
          </p:cNvPr>
          <p:cNvSpPr/>
          <p:nvPr/>
        </p:nvSpPr>
        <p:spPr>
          <a:xfrm>
            <a:off x="2645756" y="97325"/>
            <a:ext cx="6516216" cy="205483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 giáo và bạn liền đưa em xuống phòng Y tế của trường. Ở phòng Y tế, Na kể cho cô bác sĩ nghe em đau ở đâu, người mệt như thế nào.</a:t>
            </a:r>
            <a:endParaRPr lang="en-US" sz="2400" b="1" i="1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60B2C-C49D-D388-29F2-9636F3C79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E8B7A99-1641-CEF8-0C42-9C7BE2E3D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45356" r="51859" b="34290"/>
          <a:stretch>
            <a:fillRect/>
          </a:stretch>
        </p:blipFill>
        <p:spPr>
          <a:xfrm>
            <a:off x="65470" y="2348880"/>
            <a:ext cx="6240694" cy="374441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0A28C4E-7BCB-622A-636E-26DB86E0B224}"/>
              </a:ext>
            </a:extLst>
          </p:cNvPr>
          <p:cNvSpPr/>
          <p:nvPr/>
        </p:nvSpPr>
        <p:spPr>
          <a:xfrm>
            <a:off x="2645756" y="97325"/>
            <a:ext cx="6516216" cy="205483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 bác sĩ khám bệnh và đưa thuốc cho Na. Na ngoan ngoãn uống thuốc và nằm nghỉ theo chỉ dẫn của bác sĩ.</a:t>
            </a:r>
            <a:endParaRPr lang="en-US" sz="2400" b="1" i="1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73A81-AB0D-4D53-0B5C-DF4ABC11A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8F08105-C9B5-DE6E-6568-4F505914D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5" t="45794" r="8897" b="33853"/>
          <a:stretch>
            <a:fillRect/>
          </a:stretch>
        </p:blipFill>
        <p:spPr>
          <a:xfrm>
            <a:off x="827584" y="2420888"/>
            <a:ext cx="5550617" cy="3505653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06D1FB8-2F2B-47FD-4056-0607F43F4F6C}"/>
              </a:ext>
            </a:extLst>
          </p:cNvPr>
          <p:cNvSpPr/>
          <p:nvPr/>
        </p:nvSpPr>
        <p:spPr>
          <a:xfrm>
            <a:off x="2645756" y="97325"/>
            <a:ext cx="6516216" cy="205483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8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lát sau, nhận được điện thoại của cô giáo, bố mẹ Na đã đến trường đón Na về.</a:t>
            </a:r>
            <a:endParaRPr lang="en-US" sz="2800" b="1" i="1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5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560</Words>
  <Application>Microsoft Office PowerPoint</Application>
  <PresentationFormat>On-screen Show (4:3)</PresentationFormat>
  <Paragraphs>41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</vt:lpstr>
      <vt:lpstr>Cambria</vt:lpstr>
      <vt:lpstr>Century Gothic</vt:lpstr>
      <vt:lpstr>Helvetica</vt:lpstr>
      <vt:lpstr>Times New Roman</vt:lpstr>
      <vt:lpstr>UTM Avo</vt:lpstr>
      <vt:lpstr>VNI-Times</vt:lpstr>
      <vt:lpstr>Wingdings 3</vt:lpstr>
      <vt:lpstr>Office Theme</vt:lpstr>
      <vt:lpstr>Default Design</vt:lpstr>
      <vt:lpstr>3_Office Theme</vt:lpstr>
      <vt:lpstr>1_Office Theme</vt:lpstr>
      <vt:lpstr>Office 主题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nhi luong</cp:lastModifiedBy>
  <cp:revision>126</cp:revision>
  <dcterms:created xsi:type="dcterms:W3CDTF">2020-02-15T03:55:30Z</dcterms:created>
  <dcterms:modified xsi:type="dcterms:W3CDTF">2025-11-12T08:38:29Z</dcterms:modified>
</cp:coreProperties>
</file>