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0" r:id="rId6"/>
    <p:sldId id="263" r:id="rId7"/>
    <p:sldId id="268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F4926-14BC-4F17-BF75-D4FC0B14E401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206B0-82DA-43EB-A3E7-06D54771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53B0A-ADB1-4A2D-A382-6AB05063CDE3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3583-AEF9-4CFE-89D5-1BE31569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20277" r="19844" b="1111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0" y="2590800"/>
            <a:ext cx="1074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SỐ ĐẾN 100</a:t>
            </a:r>
            <a:endParaRPr lang="en-US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C\Downloads\image (1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-228600"/>
            <a:ext cx="9167191" cy="4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C\Downloads\image (1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4577406"/>
            <a:ext cx="9167192" cy="22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C\Downloads\image (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13478" cy="4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42160" y="1752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752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6760" y="1752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1752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6240" y="2133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2111236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1525" y="2111236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95160" y="2133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15440" y="2488093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62294" y="252701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42160" y="290139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50711" y="290139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6240" y="3200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25586" y="3231865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6240" y="3619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25586" y="3650964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49583" y="4038598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50711" y="4038597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15440" y="4343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62294" y="437901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2621" y="4762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19400" y="4762498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02998" y="4762497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25586" y="4745102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42160" y="51642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52800" y="5105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56760" y="5105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50711" y="5105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7188" r="53441" b="54167"/>
          <a:stretch/>
        </p:blipFill>
        <p:spPr bwMode="auto">
          <a:xfrm>
            <a:off x="-1" y="1352550"/>
            <a:ext cx="9211541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91200" y="30861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11240" y="30861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8760" y="27432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0" y="2743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27432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44240" y="2743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0200" y="40767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20240" y="40767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67200" y="40386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63860" y="4038600"/>
            <a:ext cx="105594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43" y="5018782"/>
            <a:ext cx="912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NC\Downloads\image (2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54864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43" y="5018782"/>
            <a:ext cx="912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NC\Downloads\imag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33322"/>
            <a:ext cx="9596811" cy="38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43" y="5018782"/>
            <a:ext cx="912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NC\Downloads\image (2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1143000"/>
            <a:ext cx="9364135" cy="38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ANC</cp:lastModifiedBy>
  <cp:revision>4</cp:revision>
  <dcterms:created xsi:type="dcterms:W3CDTF">2021-12-13T01:36:07Z</dcterms:created>
  <dcterms:modified xsi:type="dcterms:W3CDTF">2021-12-13T02:56:00Z</dcterms:modified>
</cp:coreProperties>
</file>