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57" r:id="rId3"/>
    <p:sldId id="273" r:id="rId4"/>
    <p:sldId id="269" r:id="rId5"/>
    <p:sldId id="256" r:id="rId6"/>
    <p:sldId id="274" r:id="rId7"/>
    <p:sldId id="265" r:id="rId8"/>
    <p:sldId id="258" r:id="rId9"/>
    <p:sldId id="262" r:id="rId10"/>
    <p:sldId id="460" r:id="rId11"/>
    <p:sldId id="461" r:id="rId12"/>
    <p:sldId id="462" r:id="rId13"/>
    <p:sldId id="463" r:id="rId14"/>
    <p:sldId id="464" r:id="rId15"/>
    <p:sldId id="465" r:id="rId16"/>
    <p:sldId id="272" r:id="rId17"/>
    <p:sldId id="466" r:id="rId18"/>
    <p:sldId id="261" r:id="rId19"/>
    <p:sldId id="467" r:id="rId20"/>
    <p:sldId id="468" r:id="rId21"/>
    <p:sldId id="469" r:id="rId22"/>
    <p:sldId id="470" r:id="rId23"/>
    <p:sldId id="459"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varScale="1">
        <p:scale>
          <a:sx n="48" d="100"/>
          <a:sy n="48" d="100"/>
        </p:scale>
        <p:origin x="1090"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1/23/2026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C297550-8885-453D-9AD3-343D5CEF3595}"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宋体" panose="02010600030101010101" pitchFamily="2" charset="-122"/>
              <a:cs typeface="+mn-cs"/>
            </a:endParaRPr>
          </a:p>
        </p:txBody>
      </p:sp>
    </p:spTree>
    <p:extLst>
      <p:ext uri="{BB962C8B-B14F-4D97-AF65-F5344CB8AC3E}">
        <p14:creationId xmlns:p14="http://schemas.microsoft.com/office/powerpoint/2010/main" val="368749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16</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5</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9</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em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gif"/><Relationship Id="rId5" Type="http://schemas.openxmlformats.org/officeDocument/2006/relationships/image" Target="../media/image1.png"/><Relationship Id="rId10" Type="http://schemas.openxmlformats.org/officeDocument/2006/relationships/image" Target="../media/image5.gif"/><Relationship Id="rId4" Type="http://schemas.openxmlformats.org/officeDocument/2006/relationships/notesSlide" Target="../notesSlides/notesSlide1.xml"/><Relationship Id="rId9"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386949" y="6099581"/>
            <a:ext cx="19326113" cy="4440092"/>
          </a:xfrm>
          <a:prstGeom prst="rect">
            <a:avLst/>
          </a:prstGeom>
        </p:spPr>
      </p:pic>
      <p:pic>
        <p:nvPicPr>
          <p:cNvPr id="11" name="Picture 3"/>
          <p:cNvPicPr>
            <a:picLocks noChangeAspect="1" noChangeArrowheads="1"/>
          </p:cNvPicPr>
          <p:nvPr/>
        </p:nvPicPr>
        <p:blipFill>
          <a:blip r:embed="rId7"/>
          <a:srcRect/>
          <a:stretch>
            <a:fillRect/>
          </a:stretch>
        </p:blipFill>
        <p:spPr bwMode="auto">
          <a:xfrm>
            <a:off x="-70337" y="4446095"/>
            <a:ext cx="1061907" cy="497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040855" y="3737523"/>
            <a:ext cx="8653982" cy="969211"/>
          </a:xfrm>
          <a:prstGeom prst="rect">
            <a:avLst/>
          </a:prstGeom>
          <a:noFill/>
        </p:spPr>
        <p:txBody>
          <a:bodyPr wrap="square" lIns="136770" tIns="68439" rIns="136770" bIns="68439" rtlCol="0">
            <a:spAutoFit/>
          </a:bodyPr>
          <a:lstStyle/>
          <a:p>
            <a:pPr defTabSz="1025843">
              <a:defRPr/>
            </a:pPr>
            <a:r>
              <a:rPr lang="en-US" sz="5400" b="1" dirty="0" err="1">
                <a:solidFill>
                  <a:srgbClr val="9BBB59">
                    <a:lumMod val="75000"/>
                  </a:srgbClr>
                </a:solidFill>
                <a:latin typeface="Times New Roman" panose="02020603050405020304" pitchFamily="18" charset="0"/>
                <a:cs typeface="Times New Roman" panose="02020603050405020304" pitchFamily="18" charset="0"/>
              </a:rPr>
              <a:t>Lớp</a:t>
            </a:r>
            <a:r>
              <a:rPr lang="en-US" sz="5400" b="1" dirty="0">
                <a:solidFill>
                  <a:srgbClr val="9BBB59">
                    <a:lumMod val="75000"/>
                  </a:srgbClr>
                </a:solidFill>
                <a:latin typeface="Times New Roman" panose="02020603050405020304" pitchFamily="18" charset="0"/>
                <a:cs typeface="Times New Roman" panose="02020603050405020304" pitchFamily="18" charset="0"/>
              </a:rPr>
              <a:t>: 5B</a:t>
            </a:r>
            <a:endParaRPr lang="vi-VN" altLang="en-US" sz="5400" b="1" dirty="0">
              <a:solidFill>
                <a:srgbClr val="9BBB59">
                  <a:lumMod val="75000"/>
                </a:srgbClr>
              </a:solidFill>
              <a:latin typeface="Times New Roman" panose="02020603050405020304" pitchFamily="18" charset="0"/>
              <a:cs typeface="Times New Roman" panose="02020603050405020304" pitchFamily="18" charset="0"/>
            </a:endParaRPr>
          </a:p>
        </p:txBody>
      </p:sp>
      <p:pic>
        <p:nvPicPr>
          <p:cNvPr id="17" name="media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1582" y="7116736"/>
            <a:ext cx="914289" cy="914288"/>
          </a:xfrm>
          <a:prstGeom prst="rect">
            <a:avLst/>
          </a:prstGeom>
        </p:spPr>
      </p:pic>
      <p:sp>
        <p:nvSpPr>
          <p:cNvPr id="18" name="Text Box 18"/>
          <p:cNvSpPr txBox="1">
            <a:spLocks noChangeArrowheads="1"/>
          </p:cNvSpPr>
          <p:nvPr/>
        </p:nvSpPr>
        <p:spPr bwMode="auto">
          <a:xfrm flipH="1">
            <a:off x="2840183" y="753470"/>
            <a:ext cx="13605164" cy="18288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eaLnBrk="1" fontAlgn="base" hangingPunct="1">
              <a:spcBef>
                <a:spcPct val="50000"/>
              </a:spcBef>
              <a:spcAft>
                <a:spcPct val="0"/>
              </a:spcAft>
              <a:defRPr/>
            </a:pPr>
            <a:r>
              <a:rPr lang="en-US" altLang="en-US" sz="5400" b="1" dirty="0">
                <a:solidFill>
                  <a:srgbClr val="FF3300"/>
                </a:solidFill>
                <a:latin typeface="Times New Roman" panose="02020603050405020304" pitchFamily="18" charset="0"/>
              </a:rPr>
              <a:t>CHÀO MỪNG QUÝ THẦY CÔ VỀ DỰ GIỜ</a:t>
            </a:r>
          </a:p>
        </p:txBody>
      </p:sp>
      <p:sp>
        <p:nvSpPr>
          <p:cNvPr id="19" name="TextBox 18"/>
          <p:cNvSpPr txBox="1"/>
          <p:nvPr/>
        </p:nvSpPr>
        <p:spPr>
          <a:xfrm>
            <a:off x="6272113" y="2714054"/>
            <a:ext cx="6416889" cy="876878"/>
          </a:xfrm>
          <a:prstGeom prst="rect">
            <a:avLst/>
          </a:prstGeom>
          <a:noFill/>
        </p:spPr>
        <p:txBody>
          <a:bodyPr wrap="square" lIns="136770" tIns="68439" rIns="136770" bIns="68439" rtlCol="0">
            <a:spAutoFit/>
          </a:bodyPr>
          <a:lstStyle/>
          <a:p>
            <a:pPr defTabSz="1025843">
              <a:defRPr/>
            </a:pPr>
            <a:r>
              <a:rPr lang="en-US" sz="4800" b="1" dirty="0">
                <a:solidFill>
                  <a:srgbClr val="1F497D">
                    <a:lumMod val="75000"/>
                  </a:srgbClr>
                </a:solidFill>
                <a:latin typeface="Times New Roman" panose="02020603050405020304" pitchFamily="18" charset="0"/>
                <a:cs typeface="Times New Roman" panose="02020603050405020304" pitchFamily="18" charset="0"/>
              </a:rPr>
              <a:t>Môn: KHOA HỌC</a:t>
            </a:r>
            <a:endParaRPr lang="vi-VN" altLang="en-US" sz="4800" b="1" dirty="0">
              <a:solidFill>
                <a:srgbClr val="1F497D">
                  <a:lumMod val="75000"/>
                </a:srgb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559652" y="5314907"/>
            <a:ext cx="10756548" cy="876878"/>
          </a:xfrm>
          <a:prstGeom prst="rect">
            <a:avLst/>
          </a:prstGeom>
          <a:noFill/>
        </p:spPr>
        <p:txBody>
          <a:bodyPr wrap="square" lIns="136770" tIns="68439" rIns="136770" bIns="68439" rtlCol="0">
            <a:spAutoFit/>
          </a:bodyPr>
          <a:lstStyle/>
          <a:p>
            <a:pPr defTabSz="1025843">
              <a:defRPr/>
            </a:pPr>
            <a:r>
              <a:rPr lang="en-US" altLang="en-US" sz="4800" b="1" dirty="0">
                <a:solidFill>
                  <a:srgbClr val="FF0000"/>
                </a:solidFill>
                <a:latin typeface="Times New Roman" panose="02020603050405020304" pitchFamily="18" charset="0"/>
                <a:cs typeface="Times New Roman" panose="02020603050405020304" pitchFamily="18" charset="0"/>
              </a:rPr>
              <a:t>Giáo </a:t>
            </a:r>
            <a:r>
              <a:rPr lang="en-US" altLang="en-US" sz="4800" b="1" dirty="0" err="1">
                <a:solidFill>
                  <a:srgbClr val="FF0000"/>
                </a:solidFill>
                <a:latin typeface="Times New Roman" panose="02020603050405020304" pitchFamily="18" charset="0"/>
                <a:cs typeface="Times New Roman" panose="02020603050405020304" pitchFamily="18" charset="0"/>
              </a:rPr>
              <a:t>viên</a:t>
            </a:r>
            <a:r>
              <a:rPr lang="en-US" altLang="en-US" sz="4800" b="1" dirty="0">
                <a:solidFill>
                  <a:srgbClr val="FF0000"/>
                </a:solidFill>
                <a:latin typeface="Times New Roman" panose="02020603050405020304" pitchFamily="18" charset="0"/>
                <a:cs typeface="Times New Roman" panose="02020603050405020304" pitchFamily="18" charset="0"/>
              </a:rPr>
              <a:t>: Nguyễn Thị Thu </a:t>
            </a:r>
            <a:r>
              <a:rPr lang="en-US" altLang="en-US" sz="4800" b="1" dirty="0" err="1">
                <a:solidFill>
                  <a:srgbClr val="FF0000"/>
                </a:solidFill>
                <a:latin typeface="Times New Roman" panose="02020603050405020304" pitchFamily="18" charset="0"/>
                <a:cs typeface="Times New Roman" panose="02020603050405020304" pitchFamily="18" charset="0"/>
              </a:rPr>
              <a:t>Nguyệt</a:t>
            </a:r>
            <a:endParaRPr lang="vi-VN" altLang="en-US" sz="4800" b="1" dirty="0">
              <a:solidFill>
                <a:srgbClr val="FF0000"/>
              </a:solidFill>
              <a:latin typeface="Times New Roman" panose="02020603050405020304" pitchFamily="18" charset="0"/>
              <a:cs typeface="Times New Roman" panose="02020603050405020304" pitchFamily="18" charset="0"/>
            </a:endParaRPr>
          </a:p>
        </p:txBody>
      </p:sp>
      <p:pic>
        <p:nvPicPr>
          <p:cNvPr id="3" name="Picture 37" descr="anh-dong-dep-18_114434958.gif">
            <a:extLst>
              <a:ext uri="{FF2B5EF4-FFF2-40B4-BE49-F238E27FC236}">
                <a16:creationId xmlns:a16="http://schemas.microsoft.com/office/drawing/2014/main" id="{9A0B4CE1-23D5-161E-0353-3E6F3C4D6673}"/>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559042" y="444974"/>
            <a:ext cx="1143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7" descr="rose19">
            <a:extLst>
              <a:ext uri="{FF2B5EF4-FFF2-40B4-BE49-F238E27FC236}">
                <a16:creationId xmlns:a16="http://schemas.microsoft.com/office/drawing/2014/main" id="{A038B5AD-5AC6-C394-697B-07FAAD2C5E96}"/>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69649" y="5980675"/>
            <a:ext cx="2411927" cy="190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Book-09-june">
            <a:extLst>
              <a:ext uri="{FF2B5EF4-FFF2-40B4-BE49-F238E27FC236}">
                <a16:creationId xmlns:a16="http://schemas.microsoft.com/office/drawing/2014/main" id="{A6350043-CE68-C2EF-1026-13BC16B61FB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06857" y="524486"/>
            <a:ext cx="241192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488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audio>
              <p:cMediaNode vol="22600" numSld="2">
                <p:cTn id="2"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447</TotalTime>
  <Words>567</Words>
  <Application>Microsoft Office PowerPoint</Application>
  <PresentationFormat>Custom</PresentationFormat>
  <Paragraphs>45</Paragraphs>
  <Slides>23</Slides>
  <Notes>14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DengXian</vt:lpstr>
      <vt:lpstr>Arial</vt:lpstr>
      <vt:lpstr>Calibri</vt:lpstr>
      <vt:lpstr>Cambria</vt:lpstr>
      <vt:lpstr>Open Sans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cp:lastModifiedBy>Windows</cp:lastModifiedBy>
  <cp:revision>3</cp:revision>
  <dcterms:created xsi:type="dcterms:W3CDTF">2006-08-16T00:00:00Z</dcterms:created>
  <dcterms:modified xsi:type="dcterms:W3CDTF">2026-01-23T02:00:17Z</dcterms:modified>
  <dc:identifier>DAGMx3oqY8g</dc:identifier>
</cp:coreProperties>
</file>