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8" r:id="rId4"/>
    <p:sldMasterId id="2147483710" r:id="rId5"/>
    <p:sldMasterId id="2147483722" r:id="rId6"/>
  </p:sldMasterIdLst>
  <p:notesMasterIdLst>
    <p:notesMasterId r:id="rId21"/>
  </p:notesMasterIdLst>
  <p:sldIdLst>
    <p:sldId id="376" r:id="rId7"/>
    <p:sldId id="392" r:id="rId8"/>
    <p:sldId id="393" r:id="rId9"/>
    <p:sldId id="394" r:id="rId10"/>
    <p:sldId id="397" r:id="rId11"/>
    <p:sldId id="273" r:id="rId12"/>
    <p:sldId id="398" r:id="rId13"/>
    <p:sldId id="274" r:id="rId14"/>
    <p:sldId id="276" r:id="rId15"/>
    <p:sldId id="399" r:id="rId16"/>
    <p:sldId id="341" r:id="rId17"/>
    <p:sldId id="340" r:id="rId18"/>
    <p:sldId id="275" r:id="rId19"/>
    <p:sldId id="264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0000FF"/>
    <a:srgbClr val="FF3399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620" autoAdjust="0"/>
  </p:normalViewPr>
  <p:slideViewPr>
    <p:cSldViewPr>
      <p:cViewPr varScale="1">
        <p:scale>
          <a:sx n="60" d="100"/>
          <a:sy n="60" d="100"/>
        </p:scale>
        <p:origin x="869" y="3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63DCE4B-0023-ED94-B387-FD0D5C4949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5206DFD-ECE0-51E9-171F-505AF953B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15C1746-A1AD-9AF7-CB0D-CD79EDB53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57B8CE-05B3-4248-AB7C-0DC46F079C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0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4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5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78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2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0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22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4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4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8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20"/>
            <a:ext cx="7191675" cy="85301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23" y="2046820"/>
            <a:ext cx="7194500" cy="85301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23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5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41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88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63" y="364068"/>
            <a:ext cx="5354902" cy="154940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85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63" y="1913473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9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3"/>
            <a:ext cx="9765983" cy="755652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67"/>
            <a:ext cx="9765983" cy="107315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9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98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6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42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0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3"/>
            <a:ext cx="14038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6"/>
            <a:ext cx="14038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78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42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6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1" y="2241551"/>
            <a:ext cx="688578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196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25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94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7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9"/>
            <a:ext cx="8240048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24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9"/>
            <a:ext cx="8240048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0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45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0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00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11140606" y="1134533"/>
            <a:ext cx="2763504" cy="27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8817616" y="6082311"/>
            <a:ext cx="4951345" cy="9914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6189751" y="4824044"/>
            <a:ext cx="7579210" cy="13898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208158" y="1698000"/>
            <a:ext cx="2628399" cy="1633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118878" y="7773734"/>
            <a:ext cx="16531154" cy="18708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6018921" y="8456226"/>
            <a:ext cx="13178625" cy="991473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358922" y="682916"/>
            <a:ext cx="3068422" cy="78318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4113688" y="1388564"/>
            <a:ext cx="13127701" cy="176576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592044" y="2149236"/>
            <a:ext cx="1298363" cy="687211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2422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8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26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25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0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3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30" y="2046818"/>
            <a:ext cx="7194500" cy="85301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667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33" b="1"/>
            </a:lvl4pPr>
            <a:lvl5pPr marL="2437678" indent="0">
              <a:buNone/>
              <a:defRPr sz="2133" b="1"/>
            </a:lvl5pPr>
            <a:lvl6pPr marL="3047088" indent="0">
              <a:buNone/>
              <a:defRPr sz="2133" b="1"/>
            </a:lvl6pPr>
            <a:lvl7pPr marL="3656499" indent="0">
              <a:buNone/>
              <a:defRPr sz="2133" b="1"/>
            </a:lvl7pPr>
            <a:lvl8pPr marL="4265920" indent="0">
              <a:buNone/>
              <a:defRPr sz="2133" b="1"/>
            </a:lvl8pPr>
            <a:lvl9pPr marL="487533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30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68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43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8" y="364066"/>
            <a:ext cx="5354902" cy="154940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8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8" y="1913473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05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411" indent="0">
              <a:buNone/>
              <a:defRPr sz="3733"/>
            </a:lvl2pPr>
            <a:lvl3pPr marL="1218840" indent="0">
              <a:buNone/>
              <a:defRPr sz="3200"/>
            </a:lvl3pPr>
            <a:lvl4pPr marL="1828256" indent="0">
              <a:buNone/>
              <a:defRPr sz="2667"/>
            </a:lvl4pPr>
            <a:lvl5pPr marL="2437678" indent="0">
              <a:buNone/>
              <a:defRPr sz="2667"/>
            </a:lvl5pPr>
            <a:lvl6pPr marL="3047088" indent="0">
              <a:buNone/>
              <a:defRPr sz="2667"/>
            </a:lvl6pPr>
            <a:lvl7pPr marL="3656499" indent="0">
              <a:buNone/>
              <a:defRPr sz="2667"/>
            </a:lvl7pPr>
            <a:lvl8pPr marL="4265920" indent="0">
              <a:buNone/>
              <a:defRPr sz="2667"/>
            </a:lvl8pPr>
            <a:lvl9pPr marL="487533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71"/>
            <a:ext cx="9765983" cy="1073151"/>
          </a:xfrm>
        </p:spPr>
        <p:txBody>
          <a:bodyPr/>
          <a:lstStyle>
            <a:lvl1pPr marL="0" indent="0">
              <a:buNone/>
              <a:defRPr sz="1867"/>
            </a:lvl1pPr>
            <a:lvl2pPr marL="609411" indent="0">
              <a:buNone/>
              <a:defRPr sz="1600"/>
            </a:lvl2pPr>
            <a:lvl3pPr marL="1218840" indent="0">
              <a:buNone/>
              <a:defRPr sz="1333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43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12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26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934EF-71BF-4736-80B3-55F286F63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7C164-D68D-4036-8C8A-5C484C0C9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FDCD0-4EC6-4260-81AA-F0A7423A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D6186-18AE-4A96-82D0-D5D973DD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47A1C-9DFC-4D12-BBE6-B465FCA9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11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60BA-59E5-4189-898F-806082E1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624D2-FD52-4978-904D-323A0844C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081B-8D22-4E1B-B9BB-4D24C7D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24918-2E9F-4DF2-B7F2-1A85ADFC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8844C-3063-4473-A52F-2F908F2C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648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3FBE-92F8-44D8-B8B9-B3EB60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3"/>
            <a:ext cx="14038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12739-6913-4D8E-83D8-7660EA485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6"/>
            <a:ext cx="14038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FD4FE-4890-4135-9CA9-8135A9C1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0354B-AEA5-4C20-B24A-6A551F5C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80901-BD4C-46F3-B6E6-0F2E107F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44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88EE-E424-491E-B65B-C6CA8CB7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61943-A546-4BA0-B39B-732C87FE0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B5AAF-CCF7-406E-BB59-9B2E3BD4A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ECA3D-895C-4709-9103-C0313594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FCBE0-0E96-477D-8203-709E71AD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263F-27BE-45B4-AC67-FBC616DA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4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E019-3AE4-48C2-897B-52728147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6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C3BEE-48FB-471B-8ECB-56C544E8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1" y="2241551"/>
            <a:ext cx="688578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04F91-0D61-4754-9801-27DEF3C5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3E4E0-AB63-4545-BFFF-6682D153F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196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E008F-6FAA-44C1-A2A4-3EDCE22E8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46F1D-59B6-4768-97D1-590E3C22E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916E45-0623-445A-A2AB-4A072565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B9697E-C4EC-47AB-9E0C-B8D81789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00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DFB1-A767-4421-AB4B-DF21F516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AE82A-8A3D-4276-8E2D-1D9F8B9B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3460D-4266-4276-B0B4-AFD0C10D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C0D9A-352D-4AB8-BA56-A83A4D86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66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FF8B5-0A90-4372-B1E7-AC91B3FC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E919E-F658-4D07-BF84-FA301E4C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B3477-2090-442A-A6B3-09F85185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154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74B8-C436-465A-913B-ED1234E2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85DE4-6AC4-4BEA-85ED-E39AE5DE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9"/>
            <a:ext cx="8240048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A3672-8380-4A3A-B3B5-551BA7DC8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8116D-F2DE-445C-88F0-3F53E0A3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D4CF8-8BE4-4F95-8B12-FE48C7A9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82C16-74F6-4BCC-830D-93273AF5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481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22FE-684D-46F3-9131-5541FEFD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CC750-AB5D-4576-82CA-D59D21CAE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9"/>
            <a:ext cx="8240048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D737C-8727-45AD-9217-3BC919EBD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B6BE7-93C1-4518-9E58-54253734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346AE-3C03-46B5-9B7D-33613921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33077-1C4B-4598-BCD4-520C3427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71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5B30-784B-4039-9E4D-DBC0B7D9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45A2F-C3D2-4309-A967-8C797FD71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E0A7-B859-4E85-A28F-7EC22664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022F-84BF-490E-BD5F-F93DBC44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6D879-EF6C-4900-842A-3FB481A4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9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8872F8-DD3B-415E-B92D-225178F54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70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4946A-4CB7-49E7-AC0C-53E4CD049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20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2E4DD-9AC5-49E9-8D27-F038067C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D57E-2BC7-4D89-A453-56BFDEE6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E850-168C-4D84-A3A6-15514476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458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6FC23C-B060-A4FE-417B-7868036CD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5B6FA-4673-DD71-1EB4-D26741CE84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1FC0D2-7218-0103-2C42-8EAC239D6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170D0-C40B-4AA4-97AD-A27818B263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007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69808E-A147-FF2E-2E06-D2A1D5C157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91F66D-EB1E-29E9-C932-A852DF2E4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8FAB87-95C1-57E1-5CAE-658BBF078E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FA6A1-1CB4-4CA6-A3B9-CB28E271C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3956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9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9317E6-64D7-2D27-2B14-88C604B99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F6585F-973E-6C5B-2D95-B94F59119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EA1D6-3D48-DC19-6D28-DC80D9D28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F6A38-5AEB-4DCD-BAD9-E6A2A42C5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35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9A424-7CE9-D310-A674-0E4B4A499F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83B8E-BF9E-74F5-A6E3-ADAFAFA19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8C69AD-73DB-F3F0-79D0-C3BC1DC6F6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F1A01-39D9-4F5C-AFCA-CB0B2F7AB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576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8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8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92778CE-15EA-0C2E-CF8A-AB39713116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6D3EC9D-5D54-8B0E-BA2F-13ED60550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D49770-4EF8-0977-0B72-AB7B5A22D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AD1CA-B3F1-4BFD-9418-C75EAEF52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465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661E9F-20FD-B81C-A855-527A2DD597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EA187D-7308-AEED-06B3-FF3939568F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F76E71F-1A6F-908E-5969-9C2DE0DA3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69410-F219-437C-A6A6-4AEC10B52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9253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BECC20-2488-3882-A3D9-44B8496DE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292E24-D95C-3F94-FB5D-F69E78ED1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E2E0CC-1400-AA3C-9C1F-7E5D86CF6E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67667-CA3D-4843-A083-4052F17E4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4512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4" y="364069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9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33D1F3-7B99-E59B-3E23-54FF6C4DB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C6E82C-E987-1779-4F34-AA85EAEEB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AB330-2ED0-1301-ACF0-0F928299F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AFD368-1DE3-4E4E-B05A-B96B09E743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800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47933-D999-7C2D-A88A-C0DA8A74C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B7CFA-4DCC-BC5A-1740-8446EF3766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9484C7-B900-BB56-DADE-74E6FC8886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D1E54-191A-453C-9526-1E68697CDF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523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3ADE5-E31D-BB3F-9161-09DDF97BA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F6BD45-4ABF-3D2D-B771-F07044FD8C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B507B4-D8ED-DC4F-0135-DC0EB749F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9FB49-2BEE-46EA-A9E2-6703CE88E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283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D41873-9DE5-51FA-B089-26F2D8943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FE4DED-1541-2CF1-8355-D82684D30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5DC9B1-E7C5-2903-05B2-DB123EC25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E9FBC-9F11-4737-8B99-B23019157A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8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4"/>
            <a:ext cx="14648974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8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41696-5438-4BDA-9D17-A2A974BF163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8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8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EE68-22F6-43C0-8CCD-D26E7BA28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6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4E434-B792-42C0-8B32-622BB3201AA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22FE2-9F98-4A2A-BC6C-9BE535851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5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7"/>
            <a:ext cx="3797882" cy="486833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0"/>
            <a:fld id="{775DC39B-7C9B-49D3-8255-87E25408F2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10/30/2025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7"/>
            <a:ext cx="5154269" cy="486833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7"/>
            <a:ext cx="3797882" cy="486833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0"/>
            <a:fld id="{18E4A624-75B9-40E1-B170-CADFC91A24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8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12870-21AF-4B23-B769-AD381811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6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0EC35-F46E-4652-9BAA-CB63325FD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7F65A-4D2E-46D4-AC8D-60BE377A9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82358-15A1-4091-B2DA-EA63682339F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0A687-4C19-4D5F-BC9C-6857254B5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54269-A2DD-4482-B426-93712F200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9CB1F-D58C-4F21-B42D-3BE6E0E875D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590" y="-1280216"/>
            <a:ext cx="1507590" cy="2560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6C3F9-22BF-4CCB-85DA-8FD842B2273E}"/>
              </a:ext>
            </a:extLst>
          </p:cNvPr>
          <p:cNvSpPr txBox="1"/>
          <p:nvPr userDrawn="1"/>
        </p:nvSpPr>
        <p:spPr>
          <a:xfrm>
            <a:off x="86248" y="8549958"/>
            <a:ext cx="145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lavour" panose="02040603050506020204" pitchFamily="18" charset="0"/>
              </a:rPr>
              <a:t>MăngNon</a:t>
            </a:r>
            <a:endParaRPr lang="en-US" sz="1800">
              <a:solidFill>
                <a:schemeClr val="accent4">
                  <a:lumMod val="60000"/>
                  <a:lumOff val="40000"/>
                </a:schemeClr>
              </a:solidFill>
              <a:latin typeface="UTM Flavour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C1905-E4D4-446D-B5AF-A34A345203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41" y="8235951"/>
            <a:ext cx="1538121" cy="26122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C50DCAA0-A965-4E4A-99F2-9E3910D62D6D}"/>
              </a:ext>
            </a:extLst>
          </p:cNvPr>
          <p:cNvSpPr txBox="1"/>
          <p:nvPr userDrawn="1"/>
        </p:nvSpPr>
        <p:spPr>
          <a:xfrm>
            <a:off x="4451212" y="9201151"/>
            <a:ext cx="83147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lang="en-US" sz="180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E26DFF-7B78-4516-890F-422ADD239A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6640717"/>
            <a:ext cx="1507590" cy="25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0B5B80D-9080-BE9B-3D0D-DA066992D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613D7B8-73C5-6348-B236-AE6524EDE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1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9CE660-E045-9F0D-D0BB-B1BDA47F067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9A34BE9-7C00-4FB4-DE59-E473F5D8A8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39C770-759D-99C5-577D-64BE3E6C56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/>
            </a:lvl1pPr>
          </a:lstStyle>
          <a:p>
            <a:fld id="{3BB9A46F-A640-489C-B0AD-EA6CB4EF6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2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oan-3-tap-1/1/132/52/" TargetMode="External"/><Relationship Id="rId3" Type="http://schemas.microsoft.com/office/2007/relationships/hdphoto" Target="../media/hdphoto1.wdp"/><Relationship Id="rId7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gif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3-tap-1/1/132/52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:a16="http://schemas.microsoft.com/office/drawing/2014/main" id="{3EDC4559-DE95-FDE4-A9FF-0763DEB25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781" y="-266911"/>
            <a:ext cx="3589867" cy="256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>
            <a:extLst>
              <a:ext uri="{FF2B5EF4-FFF2-40B4-BE49-F238E27FC236}">
                <a16:creationId xmlns:a16="http://schemas.microsoft.com/office/drawing/2014/main" id="{7FC76D32-D480-2818-CF64-568E84AB0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70" y="3743230"/>
            <a:ext cx="5909733" cy="40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>
            <a:extLst>
              <a:ext uri="{FF2B5EF4-FFF2-40B4-BE49-F238E27FC236}">
                <a16:creationId xmlns:a16="http://schemas.microsoft.com/office/drawing/2014/main" id="{D30235EE-B15F-56C3-8E4C-C6D881299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019" y="6604000"/>
            <a:ext cx="3727451" cy="279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>
            <a:extLst>
              <a:ext uri="{FF2B5EF4-FFF2-40B4-BE49-F238E27FC236}">
                <a16:creationId xmlns:a16="http://schemas.microsoft.com/office/drawing/2014/main" id="{F0C11036-C5BD-18A4-E771-477AC8D1A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201" y="6353175"/>
            <a:ext cx="3729567" cy="310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>
            <a:extLst>
              <a:ext uri="{FF2B5EF4-FFF2-40B4-BE49-F238E27FC236}">
                <a16:creationId xmlns:a16="http://schemas.microsoft.com/office/drawing/2014/main" id="{3162436F-0C16-D764-F0FE-C6B9A0747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873" y="6964892"/>
            <a:ext cx="3232151" cy="24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5">
            <a:extLst>
              <a:ext uri="{FF2B5EF4-FFF2-40B4-BE49-F238E27FC236}">
                <a16:creationId xmlns:a16="http://schemas.microsoft.com/office/drawing/2014/main" id="{9D718367-6AD6-1B45-9C57-BB26C2FC4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05" y="7349067"/>
            <a:ext cx="2459567" cy="18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>
            <a:extLst>
              <a:ext uri="{FF2B5EF4-FFF2-40B4-BE49-F238E27FC236}">
                <a16:creationId xmlns:a16="http://schemas.microsoft.com/office/drawing/2014/main" id="{897D3244-21AB-670E-12EB-4BE0FA664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86" y="7681384"/>
            <a:ext cx="2040467" cy="153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7">
            <a:extLst>
              <a:ext uri="{FF2B5EF4-FFF2-40B4-BE49-F238E27FC236}">
                <a16:creationId xmlns:a16="http://schemas.microsoft.com/office/drawing/2014/main" id="{8CA587FF-041C-4373-CDF5-D062C27ABC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296" y="7883589"/>
            <a:ext cx="1788583" cy="133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>
            <a:extLst>
              <a:ext uri="{FF2B5EF4-FFF2-40B4-BE49-F238E27FC236}">
                <a16:creationId xmlns:a16="http://schemas.microsoft.com/office/drawing/2014/main" id="{D987C55D-28EF-9B7D-08CA-C1819BCFC4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54" y="7950114"/>
            <a:ext cx="1617133" cy="121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>
            <a:extLst>
              <a:ext uri="{FF2B5EF4-FFF2-40B4-BE49-F238E27FC236}">
                <a16:creationId xmlns:a16="http://schemas.microsoft.com/office/drawing/2014/main" id="{5F90A700-A014-DB9C-934A-E34AE93E7D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130" y="7919747"/>
            <a:ext cx="1615016" cy="121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2">
            <a:extLst>
              <a:ext uri="{FF2B5EF4-FFF2-40B4-BE49-F238E27FC236}">
                <a16:creationId xmlns:a16="http://schemas.microsoft.com/office/drawing/2014/main" id="{94199D6E-AFB9-BB96-0446-569669F18B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20" y="8176685"/>
            <a:ext cx="1301751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3">
            <a:extLst>
              <a:ext uri="{FF2B5EF4-FFF2-40B4-BE49-F238E27FC236}">
                <a16:creationId xmlns:a16="http://schemas.microsoft.com/office/drawing/2014/main" id="{87123C59-996B-9B77-9830-AD5092CE0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587" y="7960741"/>
            <a:ext cx="1301749" cy="11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>
            <a:extLst>
              <a:ext uri="{FF2B5EF4-FFF2-40B4-BE49-F238E27FC236}">
                <a16:creationId xmlns:a16="http://schemas.microsoft.com/office/drawing/2014/main" id="{89DEC698-FF84-6706-9603-F3540835BE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03" y="7960741"/>
            <a:ext cx="1301749" cy="116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5">
            <a:extLst>
              <a:ext uri="{FF2B5EF4-FFF2-40B4-BE49-F238E27FC236}">
                <a16:creationId xmlns:a16="http://schemas.microsoft.com/office/drawing/2014/main" id="{6ABDCEC3-EA73-7401-DEDB-1B902B9A68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02" y="8212667"/>
            <a:ext cx="1028700" cy="92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6">
            <a:extLst>
              <a:ext uri="{FF2B5EF4-FFF2-40B4-BE49-F238E27FC236}">
                <a16:creationId xmlns:a16="http://schemas.microsoft.com/office/drawing/2014/main" id="{3C4FF0B9-2C50-BCDF-B5CD-0535BCDA0C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37" y="8335391"/>
            <a:ext cx="884767" cy="78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7">
            <a:extLst>
              <a:ext uri="{FF2B5EF4-FFF2-40B4-BE49-F238E27FC236}">
                <a16:creationId xmlns:a16="http://schemas.microsoft.com/office/drawing/2014/main" id="{930D7D82-B696-2E73-34A5-13D3DBB66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131" y="8390467"/>
            <a:ext cx="842433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164A2782-757C-C1FE-B3C9-07F4E349F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133" y="6416913"/>
            <a:ext cx="3359151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C7A5B0-17D3-AA6B-1189-2B8A0E05DD7F}"/>
              </a:ext>
            </a:extLst>
          </p:cNvPr>
          <p:cNvSpPr txBox="1"/>
          <p:nvPr/>
        </p:nvSpPr>
        <p:spPr>
          <a:xfrm>
            <a:off x="1055347" y="1272160"/>
            <a:ext cx="14633123" cy="4480955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718540"/>
              </a:avLst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8800" b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8800" b="1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24CC09-3597-B0B0-D0AF-8955A889F714}"/>
              </a:ext>
            </a:extLst>
          </p:cNvPr>
          <p:cNvSpPr txBox="1"/>
          <p:nvPr/>
        </p:nvSpPr>
        <p:spPr>
          <a:xfrm>
            <a:off x="5556527" y="1969086"/>
            <a:ext cx="530055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4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  <a:endParaRPr lang="en-US" sz="6400" b="1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E54976-F229-8782-F13B-651D32C0364A}"/>
              </a:ext>
            </a:extLst>
          </p:cNvPr>
          <p:cNvSpPr txBox="1"/>
          <p:nvPr/>
        </p:nvSpPr>
        <p:spPr>
          <a:xfrm>
            <a:off x="5704536" y="3512638"/>
            <a:ext cx="4673600" cy="60315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err="1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400" b="1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400" b="1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3G</a:t>
            </a:r>
            <a:endParaRPr lang="en-US" sz="6400" b="1">
              <a:ln w="1143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D4B2B0FA-5033-5B6C-EA67-CD2DE0D39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613" y="6434711"/>
            <a:ext cx="3359151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13919" y="940499"/>
            <a:ext cx="6248400" cy="816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12820">
              <a:lnSpc>
                <a:spcPts val="6826"/>
              </a:lnSpc>
              <a:defRPr/>
            </a:pPr>
            <a:r>
              <a:rPr lang="en-US" sz="4800" b="1" dirty="0" err="1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 s New Roman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 s New Roman"/>
                <a:cs typeface="Arial" panose="020B0604020202020204" pitchFamily="34" charset="0"/>
              </a:rPr>
              <a:t> 3: b) </a:t>
            </a:r>
            <a:r>
              <a:rPr lang="en-US" sz="4800" b="1" err="1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 s New Roman"/>
                <a:cs typeface="Arial" panose="020B0604020202020204" pitchFamily="34" charset="0"/>
              </a:rPr>
              <a:t>Tính</a:t>
            </a:r>
            <a:r>
              <a:rPr lang="en-US" sz="4800" b="1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 s New Roman"/>
                <a:cs typeface="Arial" panose="020B0604020202020204" pitchFamily="34" charset="0"/>
              </a:rPr>
              <a:t> </a:t>
            </a:r>
            <a:r>
              <a:rPr lang="vi-VN" sz="4800" b="1">
                <a:solidFill>
                  <a:srgbClr val="4F3B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  s New Roman"/>
                <a:cs typeface="Arial" panose="020B0604020202020204" pitchFamily="34" charset="0"/>
              </a:rPr>
              <a:t>nhẩm:</a:t>
            </a:r>
            <a:endParaRPr lang="en-US" sz="4800" b="1" dirty="0">
              <a:solidFill>
                <a:srgbClr val="4F3B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  s New Roman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7E0F180-E915-92B7-599D-D19F8249C3B1}"/>
                  </a:ext>
                </a:extLst>
              </p:cNvPr>
              <p:cNvSpPr txBox="1"/>
              <p:nvPr/>
            </p:nvSpPr>
            <p:spPr>
              <a:xfrm>
                <a:off x="4191468" y="2717289"/>
                <a:ext cx="2291831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7</m:t>
                      </m:r>
                      <m:r>
                        <a:rPr lang="en-US" sz="4400" b="1" i="0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  s New Roman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77E0F180-E915-92B7-599D-D19F8249C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468" y="2717289"/>
                <a:ext cx="229183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1FE1D7E-B9C2-1AD2-5949-43AC694C9F99}"/>
                  </a:ext>
                </a:extLst>
              </p:cNvPr>
              <p:cNvSpPr txBox="1"/>
              <p:nvPr/>
            </p:nvSpPr>
            <p:spPr>
              <a:xfrm>
                <a:off x="6502930" y="2717289"/>
                <a:ext cx="41357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>
                          <a:solidFill>
                            <a:srgbClr val="FF000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391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1FE1D7E-B9C2-1AD2-5949-43AC694C9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930" y="2717289"/>
                <a:ext cx="413575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4F12D94-D3A6-2469-ABAE-BD79A745D331}"/>
                  </a:ext>
                </a:extLst>
              </p:cNvPr>
              <p:cNvSpPr txBox="1"/>
              <p:nvPr/>
            </p:nvSpPr>
            <p:spPr>
              <a:xfrm>
                <a:off x="4217144" y="3773656"/>
                <a:ext cx="2261371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m:t>9</m:t>
                      </m:r>
                      <m:r>
                        <a:rPr lang="en-US" sz="4400" b="0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91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  s New Roman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4F12D94-D3A6-2469-ABAE-BD79A745D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144" y="3773656"/>
                <a:ext cx="2261371" cy="6771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45325B-7EDB-0FDE-8530-ABD26E1215DC}"/>
                  </a:ext>
                </a:extLst>
              </p:cNvPr>
              <p:cNvSpPr txBox="1"/>
              <p:nvPr/>
            </p:nvSpPr>
            <p:spPr>
              <a:xfrm>
                <a:off x="4205663" y="4820256"/>
                <a:ext cx="2263439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5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  s New Roman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A145325B-7EDB-0FDE-8530-ABD26E121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663" y="4820256"/>
                <a:ext cx="2263439" cy="677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BE50A58-F8F7-8FE7-DC14-117CEAFBB2E9}"/>
                  </a:ext>
                </a:extLst>
              </p:cNvPr>
              <p:cNvSpPr txBox="1"/>
              <p:nvPr/>
            </p:nvSpPr>
            <p:spPr>
              <a:xfrm>
                <a:off x="6478294" y="3725615"/>
                <a:ext cx="41357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>
                          <a:solidFill>
                            <a:srgbClr val="FF000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391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BE50A58-F8F7-8FE7-DC14-117CEAFBB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294" y="3725615"/>
                <a:ext cx="413575" cy="6771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D10F2DAF-1597-61C4-2837-03F2C4A5DF55}"/>
                  </a:ext>
                </a:extLst>
              </p:cNvPr>
              <p:cNvSpPr txBox="1"/>
              <p:nvPr/>
            </p:nvSpPr>
            <p:spPr>
              <a:xfrm>
                <a:off x="6538119" y="4820256"/>
                <a:ext cx="41357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>
                          <a:solidFill>
                            <a:srgbClr val="FF000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391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D10F2DAF-1597-61C4-2837-03F2C4A5D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119" y="4820256"/>
                <a:ext cx="413575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676AF0-721B-155D-2E00-FEE84D1A8589}"/>
                  </a:ext>
                </a:extLst>
              </p:cNvPr>
              <p:cNvSpPr txBox="1"/>
              <p:nvPr/>
            </p:nvSpPr>
            <p:spPr>
              <a:xfrm>
                <a:off x="8993009" y="2717289"/>
                <a:ext cx="2015424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ime  s New Roman"/>
                        </a:rPr>
                        <m:t>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ime  s New Roman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latin typeface="Time  s New Roman"/>
                        </a:rPr>
                        <m:t>4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prstClr val="black"/>
                  </a:solidFill>
                  <a:latin typeface="Time  s New Roman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F676AF0-721B-155D-2E00-FEE84D1A8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009" y="2717289"/>
                <a:ext cx="2015424" cy="677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89FCCE7-C7FD-6762-72C7-C0A434DA09FA}"/>
                  </a:ext>
                </a:extLst>
              </p:cNvPr>
              <p:cNvSpPr txBox="1"/>
              <p:nvPr/>
            </p:nvSpPr>
            <p:spPr>
              <a:xfrm>
                <a:off x="11032482" y="2717289"/>
                <a:ext cx="41357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>
                          <a:solidFill>
                            <a:srgbClr val="FF000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391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89FCCE7-C7FD-6762-72C7-C0A434DA0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482" y="2717289"/>
                <a:ext cx="413575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0D8FB73-7BA4-4399-5E39-F567510A23F6}"/>
                  </a:ext>
                </a:extLst>
              </p:cNvPr>
              <p:cNvSpPr txBox="1"/>
              <p:nvPr/>
            </p:nvSpPr>
            <p:spPr>
              <a:xfrm>
                <a:off x="8842824" y="3725615"/>
                <a:ext cx="2172518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10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  s New Roman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0D8FB73-7BA4-4399-5E39-F567510A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824" y="3725615"/>
                <a:ext cx="2172518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0435A4A-C0D1-B510-BF82-3C235352C896}"/>
                  </a:ext>
                </a:extLst>
              </p:cNvPr>
              <p:cNvSpPr txBox="1"/>
              <p:nvPr/>
            </p:nvSpPr>
            <p:spPr>
              <a:xfrm>
                <a:off x="8928889" y="4820256"/>
                <a:ext cx="2143664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0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1</m:t>
                      </m:r>
                      <m:r>
                        <m:rPr>
                          <m:nor/>
                        </m:rPr>
                        <a:rPr lang="vi-VN" sz="4400" b="1" i="0" smtClean="0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 s New Roman"/>
                        </a:rPr>
                        <m:t> </m:t>
                      </m:r>
                      <m:r>
                        <a:rPr lang="en-US" sz="4400" b="1" i="1"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  s New Roman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20435A4A-C0D1-B510-BF82-3C235352C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889" y="4820256"/>
                <a:ext cx="2143664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9D42205-CC84-3266-0669-2C5D977BE4FF}"/>
                  </a:ext>
                </a:extLst>
              </p:cNvPr>
              <p:cNvSpPr txBox="1"/>
              <p:nvPr/>
            </p:nvSpPr>
            <p:spPr>
              <a:xfrm>
                <a:off x="11032482" y="3701595"/>
                <a:ext cx="41357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>
                          <a:solidFill>
                            <a:srgbClr val="FF000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391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39D42205-CC84-3266-0669-2C5D977BE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482" y="3701595"/>
                <a:ext cx="413575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E3EA15-3EA5-B972-E6DE-7353ECE09788}"/>
                  </a:ext>
                </a:extLst>
              </p:cNvPr>
              <p:cNvSpPr txBox="1"/>
              <p:nvPr/>
            </p:nvSpPr>
            <p:spPr>
              <a:xfrm>
                <a:off x="11088364" y="4820256"/>
                <a:ext cx="413575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81282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>
                          <a:solidFill>
                            <a:srgbClr val="FF0000"/>
                          </a:solidFill>
                        </a:rPr>
                        <m:t>0</m:t>
                      </m:r>
                    </m:oMath>
                  </m:oMathPara>
                </a14:m>
                <a:endParaRPr lang="en-US" sz="391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B8E3EA15-3EA5-B972-E6DE-7353ECE0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8364" y="4820256"/>
                <a:ext cx="413575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9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  <p:bldP spid="18" grpId="0"/>
      <p:bldP spid="19" grpId="0"/>
      <p:bldP spid="10" grpId="0"/>
      <p:bldP spid="11" grpId="0"/>
      <p:bldP spid="12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2968625"/>
            <a:ext cx="10515600" cy="4351339"/>
          </a:xfr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0787836-C88F-4DFD-919D-BFDE305DD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7" cy="906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3F681-9575-4230-9A2D-546FFDEC8FBA}"/>
              </a:ext>
            </a:extLst>
          </p:cNvPr>
          <p:cNvSpPr txBox="1"/>
          <p:nvPr/>
        </p:nvSpPr>
        <p:spPr>
          <a:xfrm>
            <a:off x="3615499" y="3636832"/>
            <a:ext cx="9296399" cy="1964568"/>
          </a:xfrm>
          <a:prstGeom prst="rect">
            <a:avLst/>
          </a:prstGeom>
          <a:noFill/>
        </p:spPr>
        <p:txBody>
          <a:bodyPr wrap="square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7">
              <a:defRPr/>
            </a:pPr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SVNErika Ormig" panose="020B0609050302020204" pitchFamily="49" charset="0"/>
              </a:rPr>
              <a:t>Ai </a:t>
            </a:r>
            <a:r>
              <a:rPr lang="vi-VN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SVNErika Ormig" panose="020B0609050302020204" pitchFamily="49" charset="0"/>
              </a:rPr>
              <a:t>nhanh,A</a:t>
            </a:r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SVNErika Ormig" panose="020B0609050302020204" pitchFamily="49" charset="0"/>
              </a:rPr>
              <a:t>i </a:t>
            </a:r>
            <a:r>
              <a:rPr lang="en-US" sz="60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SVNErika Ormig" panose="020B0609050302020204" pitchFamily="49" charset="0"/>
              </a:rPr>
              <a:t>đúng</a:t>
            </a:r>
            <a:endParaRPr lang="en-US" sz="60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47CCA-EBFF-428F-9DAC-9EF92B62704D}"/>
              </a:ext>
            </a:extLst>
          </p:cNvPr>
          <p:cNvSpPr txBox="1"/>
          <p:nvPr/>
        </p:nvSpPr>
        <p:spPr>
          <a:xfrm>
            <a:off x="3615499" y="1051157"/>
            <a:ext cx="872433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ln w="0"/>
                <a:gradFill>
                  <a:gsLst>
                    <a:gs pos="0">
                      <a:srgbClr val="9C85C0">
                        <a:lumMod val="50000"/>
                      </a:srgbClr>
                    </a:gs>
                    <a:gs pos="50000">
                      <a:srgbClr val="9C85C0"/>
                    </a:gs>
                    <a:gs pos="100000">
                      <a:srgbClr val="9C85C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TRÒ CHƠI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19" y="5715000"/>
            <a:ext cx="1748135" cy="194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F4C899-8BE3-4648-A37A-531640E6A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281" y="0"/>
            <a:ext cx="18653919" cy="9920416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6A1AA37-2876-42B0-87CC-481088EC5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1597225"/>
            <a:ext cx="1126811" cy="1126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D72399-3A5F-01D9-B851-CAFCFE0C7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746" y="6630687"/>
            <a:ext cx="4297071" cy="261949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E72E2E-A83C-A474-9F67-08ADD61A1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 t="78597" r="30639" b="7544"/>
          <a:stretch/>
        </p:blipFill>
        <p:spPr bwMode="auto">
          <a:xfrm>
            <a:off x="213519" y="947077"/>
            <a:ext cx="14110606" cy="353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34132D-76E2-FC4C-1B85-3E9B4E0DBB0C}"/>
              </a:ext>
            </a:extLst>
          </p:cNvPr>
          <p:cNvSpPr txBox="1"/>
          <p:nvPr/>
        </p:nvSpPr>
        <p:spPr>
          <a:xfrm>
            <a:off x="1342103" y="4759504"/>
            <a:ext cx="181812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   s New Roman"/>
                <a:cs typeface="Arial" pitchFamily="34" charset="0"/>
              </a:rPr>
              <a:t>8 : 1 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B1C28-5010-E8AF-9190-9C0B32146D80}"/>
              </a:ext>
            </a:extLst>
          </p:cNvPr>
          <p:cNvSpPr txBox="1"/>
          <p:nvPr/>
        </p:nvSpPr>
        <p:spPr>
          <a:xfrm>
            <a:off x="5819847" y="4406402"/>
            <a:ext cx="3810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   s New Roman"/>
                <a:cs typeface="Arial" pitchFamily="34" charset="0"/>
              </a:rPr>
              <a:t>Không có phép chia cho 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3E543-9648-6C6D-75D5-20EBC261BECC}"/>
              </a:ext>
            </a:extLst>
          </p:cNvPr>
          <p:cNvSpPr txBox="1"/>
          <p:nvPr/>
        </p:nvSpPr>
        <p:spPr>
          <a:xfrm>
            <a:off x="10925247" y="4403106"/>
            <a:ext cx="38100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   s New Roman"/>
                <a:cs typeface="Arial" pitchFamily="34" charset="0"/>
              </a:rPr>
              <a:t>Không có phép chia cho 0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9FDC481-D8E3-F89A-887F-325307D4885A}"/>
              </a:ext>
            </a:extLst>
          </p:cNvPr>
          <p:cNvSpPr/>
          <p:nvPr/>
        </p:nvSpPr>
        <p:spPr>
          <a:xfrm>
            <a:off x="6461919" y="3311303"/>
            <a:ext cx="23622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ECC5E10-55F9-1184-2E7A-39BC2F4C9695}"/>
              </a:ext>
            </a:extLst>
          </p:cNvPr>
          <p:cNvSpPr/>
          <p:nvPr/>
        </p:nvSpPr>
        <p:spPr>
          <a:xfrm>
            <a:off x="1202313" y="3292769"/>
            <a:ext cx="23622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58231A-76E1-03CE-57C5-7AF6271E5657}"/>
              </a:ext>
            </a:extLst>
          </p:cNvPr>
          <p:cNvSpPr/>
          <p:nvPr/>
        </p:nvSpPr>
        <p:spPr>
          <a:xfrm>
            <a:off x="11721525" y="3317175"/>
            <a:ext cx="23622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9166D-2A76-66DE-90B2-2FAF7C1F62A9}"/>
              </a:ext>
            </a:extLst>
          </p:cNvPr>
          <p:cNvSpPr txBox="1"/>
          <p:nvPr/>
        </p:nvSpPr>
        <p:spPr>
          <a:xfrm>
            <a:off x="5819847" y="6234707"/>
            <a:ext cx="38100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00FF"/>
                </a:solidFill>
                <a:latin typeface="Time   s New Roman"/>
                <a:cs typeface="Arial" pitchFamily="34" charset="0"/>
              </a:rPr>
              <a:t>0 : 2 = 0</a:t>
            </a:r>
            <a:endParaRPr lang="en-US" sz="4000" b="1">
              <a:solidFill>
                <a:srgbClr val="0000FF"/>
              </a:solidFill>
              <a:latin typeface="Time   s New Roman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0BBF0-728A-0542-28DA-FDFE48B4236F}"/>
              </a:ext>
            </a:extLst>
          </p:cNvPr>
          <p:cNvSpPr txBox="1"/>
          <p:nvPr/>
        </p:nvSpPr>
        <p:spPr>
          <a:xfrm>
            <a:off x="10910166" y="6276744"/>
            <a:ext cx="38100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00FF"/>
                </a:solidFill>
                <a:latin typeface="+mj-lt"/>
                <a:cs typeface="Arial" pitchFamily="34" charset="0"/>
              </a:rPr>
              <a:t>0 : 3 = 0</a:t>
            </a:r>
            <a:endParaRPr lang="en-US" sz="4000" b="1">
              <a:solidFill>
                <a:srgbClr val="0000FF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" grpId="0" animBg="1"/>
      <p:bldP spid="3" grpId="0" animBg="1"/>
      <p:bldP spid="6" grpId="0" animBg="1"/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36989" r="19442" b="10175"/>
          <a:stretch/>
        </p:blipFill>
        <p:spPr bwMode="auto">
          <a:xfrm>
            <a:off x="106759" y="1129558"/>
            <a:ext cx="16261160" cy="801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t="28772" r="34485" b="62958"/>
          <a:stretch/>
        </p:blipFill>
        <p:spPr bwMode="auto">
          <a:xfrm>
            <a:off x="213519" y="228600"/>
            <a:ext cx="10065782" cy="9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89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30413" y="0"/>
            <a:ext cx="9144000" cy="9144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55739" y="1570060"/>
            <a:ext cx="14427200" cy="6429841"/>
            <a:chOff x="35048" y="32883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35048" y="32883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2578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45555" y="6447156"/>
            <a:ext cx="2880422" cy="237994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27352" y="3356446"/>
            <a:ext cx="14943666" cy="2679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CHÚC QUÝ THẦY CÔ SỨC KHỎE</a:t>
            </a:r>
          </a:p>
          <a:p>
            <a:pPr algn="ctr">
              <a:lnSpc>
                <a:spcPct val="150000"/>
              </a:lnSpc>
            </a:pPr>
            <a:r>
              <a:rPr lang="vi-VN" sz="6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</a:t>
            </a:r>
            <a:endParaRPr lang="en-US" sz="64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C63DCBA-CBD9-EB01-03B6-8A09CD35D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704910" flipH="1">
            <a:off x="78301" y="6546541"/>
            <a:ext cx="1901788" cy="2490436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10209C0-50F4-E724-16D4-46FBE36B4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184926" flipH="1">
            <a:off x="13654816" y="970098"/>
            <a:ext cx="1875040" cy="2040860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B8E6004-49F5-1668-6B66-9BFAF0A4A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674934">
            <a:off x="466075" y="-632188"/>
            <a:ext cx="2839060" cy="3817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E0A483-5404-3A83-69F1-D45A18591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4201" y="1469317"/>
            <a:ext cx="1097246" cy="10424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AFF8D9-3515-CF2D-9816-9611C31D09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85693" y="5074116"/>
            <a:ext cx="1097246" cy="10424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B944DD-4E33-4E8C-BA40-BAD4E9987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0490" y="6957479"/>
            <a:ext cx="1097246" cy="104242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519" y="457200"/>
            <a:ext cx="1325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Thứ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ngày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30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tháng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10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2025</a:t>
            </a:r>
            <a:endParaRPr lang="en-US" sz="48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18919" y="1338653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5400" b="1" u="sng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Toán</a:t>
            </a:r>
            <a:r>
              <a:rPr lang="en-US" sz="6000" b="1" u="sng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itchFamily="34" charset="0"/>
              </a:rPr>
              <a:t> </a:t>
            </a:r>
            <a:endParaRPr lang="en-US" sz="60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4319" y="2667000"/>
            <a:ext cx="11430000" cy="4419600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defTabSz="1219140"/>
            <a:r>
              <a:rPr lang="en-US" sz="66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dirty="0" err="1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35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65079568047 (1)">
            <a:hlinkClick r:id="" action="ppaction://media"/>
            <a:extLst>
              <a:ext uri="{FF2B5EF4-FFF2-40B4-BE49-F238E27FC236}">
                <a16:creationId xmlns:a16="http://schemas.microsoft.com/office/drawing/2014/main" id="{04E9A6FF-FCF9-A459-DDBA-8D9E6BA8C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08" y="-10297"/>
            <a:ext cx="16298627" cy="91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29375" y="1664689"/>
            <a:ext cx="181652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377">
              <a:spcBef>
                <a:spcPct val="50000"/>
              </a:spcBef>
            </a:pPr>
            <a:r>
              <a:rPr lang="en-US" sz="5400" b="1" u="sng" dirty="0" err="1">
                <a:solidFill>
                  <a:prstClr val="white"/>
                </a:solidFill>
                <a:latin typeface="HP001 5 hàng" panose="020B0603050302020204" pitchFamily="34" charset="0"/>
                <a:cs typeface="Times New Roman" pitchFamily="18" charset="0"/>
              </a:rPr>
              <a:t>Toán</a:t>
            </a:r>
            <a:endParaRPr lang="en-US" sz="5400" b="1" u="sng" dirty="0">
              <a:solidFill>
                <a:prstClr val="white"/>
              </a:solidFill>
              <a:latin typeface="HP001 5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4862" y="2561246"/>
            <a:ext cx="9705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6000" b="1">
                <a:solidFill>
                  <a:srgbClr val="FFFF00"/>
                </a:solidFill>
                <a:latin typeface="HP001 5 hàng" panose="020B0603050302020204" pitchFamily="34" charset="0"/>
                <a:cs typeface="Times New Roman" pitchFamily="18" charset="0"/>
              </a:rPr>
              <a:t>Luyện tập </a:t>
            </a:r>
            <a:endParaRPr lang="en-US" sz="6000" b="1" dirty="0">
              <a:solidFill>
                <a:srgbClr val="FFFF00"/>
              </a:solidFill>
              <a:latin typeface="HP001 5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FF5E9-A068-E3D8-410E-9212186F2D81}"/>
              </a:ext>
            </a:extLst>
          </p:cNvPr>
          <p:cNvSpPr txBox="1"/>
          <p:nvPr/>
        </p:nvSpPr>
        <p:spPr>
          <a:xfrm>
            <a:off x="1737519" y="533400"/>
            <a:ext cx="1325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Thứ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ngày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30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tháng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10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4800" b="1" err="1">
                <a:solidFill>
                  <a:prstClr val="white"/>
                </a:solidFill>
                <a:latin typeface="HP001 5 hàng" pitchFamily="34" charset="0"/>
              </a:rPr>
              <a:t>năm</a:t>
            </a:r>
            <a:r>
              <a:rPr lang="en-US" sz="4800" b="1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vi-VN" sz="4800" b="1">
                <a:solidFill>
                  <a:prstClr val="white"/>
                </a:solidFill>
                <a:latin typeface="HP001 5 hàng" pitchFamily="34" charset="0"/>
              </a:rPr>
              <a:t>2025</a:t>
            </a:r>
            <a:endParaRPr lang="en-US" sz="48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5817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798" y="7473341"/>
            <a:ext cx="1858433" cy="1858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135" y="6922817"/>
            <a:ext cx="1858433" cy="2408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651" y="8459571"/>
            <a:ext cx="808709" cy="663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546" y="8127295"/>
            <a:ext cx="663347" cy="10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352" y="7961919"/>
            <a:ext cx="663347" cy="1168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154" y="8514574"/>
            <a:ext cx="663347" cy="5929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745347-2A75-57C4-CE7F-7E1DCC675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81" y="990600"/>
            <a:ext cx="14420850" cy="6179022"/>
          </a:xfrm>
          <a:prstGeom prst="rect">
            <a:avLst/>
          </a:prstGeom>
        </p:spPr>
      </p:pic>
      <p:sp>
        <p:nvSpPr>
          <p:cNvPr id="2" name="Hộp Văn bản 11">
            <a:hlinkClick r:id="rId8"/>
            <a:extLst>
              <a:ext uri="{FF2B5EF4-FFF2-40B4-BE49-F238E27FC236}">
                <a16:creationId xmlns:a16="http://schemas.microsoft.com/office/drawing/2014/main" id="{7E7E9FDB-4CC5-FF08-FEAA-0D2D2C7487F9}"/>
              </a:ext>
            </a:extLst>
          </p:cNvPr>
          <p:cNvSpPr txBox="1"/>
          <p:nvPr/>
        </p:nvSpPr>
        <p:spPr>
          <a:xfrm>
            <a:off x="670719" y="446925"/>
            <a:ext cx="4592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nhẩm</a:t>
            </a:r>
            <a:endParaRPr lang="en-US" sz="3200" b="1" kern="0" dirty="0">
              <a:solidFill>
                <a:srgbClr val="000000"/>
              </a:solidFill>
              <a:latin typeface="Time  s New Roman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17736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24531" y="250861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 : 3 =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1962" y="2496234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 : 3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7511" y="2496234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72 : 9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3215" y="3812045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4 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6514" y="3565225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: 5 =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07510" y="37338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48 : 6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9983" y="24828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79332" y="248283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87329" y="24828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56269" y="3801691"/>
            <a:ext cx="44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9721" y="35179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287329" y="373945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73215" y="4946870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 : 7 =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6513" y="4913636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 : 7 =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33618" y="4971458"/>
            <a:ext cx="163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 : 8 =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6000" y="492144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69722" y="48663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00050" y="4983066"/>
            <a:ext cx="374558" cy="656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3927" y="6224868"/>
            <a:ext cx="10768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i="1">
                <a:solidFill>
                  <a:srgbClr val="FF3399"/>
                </a:solidFill>
                <a:latin typeface="Time s New Roman"/>
                <a:cs typeface="Arial" pitchFamily="34" charset="0"/>
              </a:rPr>
              <a:t>      </a:t>
            </a:r>
            <a:r>
              <a:rPr lang="en-US" sz="4400" b="1" i="1">
                <a:solidFill>
                  <a:srgbClr val="FF3399"/>
                </a:solidFill>
                <a:latin typeface="Time s New Roman"/>
                <a:cs typeface="Arial" pitchFamily="34" charset="0"/>
              </a:rPr>
              <a:t>Những phép chia nào có kết quả bằng 1? </a:t>
            </a:r>
          </a:p>
        </p:txBody>
      </p:sp>
      <p:sp>
        <p:nvSpPr>
          <p:cNvPr id="10" name="Oval 9"/>
          <p:cNvSpPr/>
          <p:nvPr/>
        </p:nvSpPr>
        <p:spPr>
          <a:xfrm>
            <a:off x="2633381" y="2482837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57092" y="3551194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958487" y="4869734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470273" y="4962364"/>
            <a:ext cx="2362200" cy="6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1">
            <a:hlinkClick r:id="rId3"/>
            <a:extLst>
              <a:ext uri="{FF2B5EF4-FFF2-40B4-BE49-F238E27FC236}">
                <a16:creationId xmlns:a16="http://schemas.microsoft.com/office/drawing/2014/main" id="{40F64D7A-08ED-D254-9D48-24C905B1C281}"/>
              </a:ext>
            </a:extLst>
          </p:cNvPr>
          <p:cNvSpPr txBox="1"/>
          <p:nvPr/>
        </p:nvSpPr>
        <p:spPr>
          <a:xfrm>
            <a:off x="2364301" y="1428805"/>
            <a:ext cx="4592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 err="1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 1: </a:t>
            </a:r>
            <a:r>
              <a:rPr lang="en-US" sz="4400" b="1" kern="0" dirty="0" err="1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Tính</a:t>
            </a:r>
            <a:r>
              <a:rPr lang="en-US" sz="4400" b="1" kern="0" dirty="0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  s New Roman"/>
                <a:cs typeface="Arial" panose="020B0604020202020204" pitchFamily="34" charset="0"/>
                <a:sym typeface="Arial"/>
              </a:rPr>
              <a:t>nhẩm</a:t>
            </a:r>
            <a:endParaRPr lang="en-US" sz="4400" b="1" kern="0" dirty="0">
              <a:solidFill>
                <a:srgbClr val="000000"/>
              </a:solidFill>
              <a:latin typeface="Time  s New Roman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51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10" grpId="0" animBg="1"/>
      <p:bldP spid="32" grpId="0" animBg="1"/>
      <p:bldP spid="33" grpId="0" animBg="1"/>
      <p:bldP spid="3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C1FDF-C508-0A1C-AE98-9AE00E46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19" y="1981200"/>
            <a:ext cx="13030200" cy="4724400"/>
          </a:xfrm>
        </p:spPr>
        <p:txBody>
          <a:bodyPr>
            <a:normAutofit/>
          </a:bodyPr>
          <a:lstStyle/>
          <a:p>
            <a:r>
              <a:rPr lang="vi-VN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Nhận xét: S</a:t>
            </a:r>
            <a: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ố nào chia cho chính nó thì có kết quả bằng 1</a:t>
            </a:r>
            <a:br>
              <a:rPr lang="en-US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55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t="27720" r="63568" b="64010"/>
          <a:stretch/>
        </p:blipFill>
        <p:spPr bwMode="auto">
          <a:xfrm>
            <a:off x="442119" y="383354"/>
            <a:ext cx="3239544" cy="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49976" r="36141" b="44614"/>
          <a:stretch/>
        </p:blipFill>
        <p:spPr bwMode="auto">
          <a:xfrm>
            <a:off x="1204119" y="4633900"/>
            <a:ext cx="78516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58054" r="25446" b="9474"/>
          <a:stretch/>
        </p:blipFill>
        <p:spPr bwMode="auto">
          <a:xfrm>
            <a:off x="3871119" y="5302713"/>
            <a:ext cx="8981895" cy="3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35990" r="22303" b="58138"/>
          <a:stretch/>
        </p:blipFill>
        <p:spPr bwMode="auto">
          <a:xfrm>
            <a:off x="1400548" y="2168144"/>
            <a:ext cx="12479091" cy="83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99519" y="2284156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= 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78831" y="2284155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69835" y="2284155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937455" y="2284155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= 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3628" r="22403" b="51665"/>
          <a:stretch/>
        </p:blipFill>
        <p:spPr bwMode="auto">
          <a:xfrm>
            <a:off x="1400547" y="3517923"/>
            <a:ext cx="13443371" cy="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856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4" grpId="0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27369" r="26844" b="38652"/>
          <a:stretch/>
        </p:blipFill>
        <p:spPr bwMode="auto">
          <a:xfrm>
            <a:off x="727354" y="381000"/>
            <a:ext cx="13944600" cy="589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t="62041" r="32375" b="33979"/>
          <a:stretch/>
        </p:blipFill>
        <p:spPr bwMode="auto">
          <a:xfrm>
            <a:off x="2423319" y="6858000"/>
            <a:ext cx="1196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1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215</Words>
  <Application>Microsoft Office PowerPoint</Application>
  <PresentationFormat>Custom</PresentationFormat>
  <Paragraphs>59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#9Slide07 SVNErika Ormig</vt:lpstr>
      <vt:lpstr>Arial</vt:lpstr>
      <vt:lpstr>Calibri</vt:lpstr>
      <vt:lpstr>Calibri Light</vt:lpstr>
      <vt:lpstr>Cambria Math</vt:lpstr>
      <vt:lpstr>HP001 5 hàng</vt:lpstr>
      <vt:lpstr>SVN-Newton</vt:lpstr>
      <vt:lpstr>Time   s New Roman</vt:lpstr>
      <vt:lpstr>Time  s New Roman</vt:lpstr>
      <vt:lpstr>Time s New Roman</vt:lpstr>
      <vt:lpstr>Times New Roman</vt:lpstr>
      <vt:lpstr>UTM Flavour</vt:lpstr>
      <vt:lpstr>UTM Showcard</vt:lpstr>
      <vt:lpstr>Office Theme</vt:lpstr>
      <vt:lpstr>2_Office Theme</vt:lpstr>
      <vt:lpstr>3_Office Theme</vt:lpstr>
      <vt:lpstr>4_Office Theme</vt:lpstr>
      <vt:lpstr>6_Office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xét: Số nào chia cho chính nó thì có kết quả bằng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Win10</cp:lastModifiedBy>
  <cp:revision>274</cp:revision>
  <dcterms:created xsi:type="dcterms:W3CDTF">2022-07-10T01:37:20Z</dcterms:created>
  <dcterms:modified xsi:type="dcterms:W3CDTF">2025-10-29T22:57:37Z</dcterms:modified>
</cp:coreProperties>
</file>