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5" r:id="rId3"/>
  </p:sldMasterIdLst>
  <p:notesMasterIdLst>
    <p:notesMasterId r:id="rId28"/>
  </p:notesMasterIdLst>
  <p:sldIdLst>
    <p:sldId id="283" r:id="rId4"/>
    <p:sldId id="28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65" r:id="rId13"/>
    <p:sldId id="275" r:id="rId14"/>
    <p:sldId id="280" r:id="rId15"/>
    <p:sldId id="287" r:id="rId16"/>
    <p:sldId id="281" r:id="rId17"/>
    <p:sldId id="289" r:id="rId18"/>
    <p:sldId id="276" r:id="rId19"/>
    <p:sldId id="290" r:id="rId20"/>
    <p:sldId id="277" r:id="rId21"/>
    <p:sldId id="278" r:id="rId22"/>
    <p:sldId id="292" r:id="rId23"/>
    <p:sldId id="279" r:id="rId24"/>
    <p:sldId id="274" r:id="rId25"/>
    <p:sldId id="288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7F0B2-D060-46CC-9FB5-173985C0B844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9D58B-98C5-48D0-BC42-00E622B0A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53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9D58B-98C5-48D0-BC42-00E622B0AEE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59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3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29.png"/><Relationship Id="rId17" Type="http://schemas.openxmlformats.org/officeDocument/2006/relationships/image" Target="../media/image61.png"/><Relationship Id="rId2" Type="http://schemas.openxmlformats.org/officeDocument/2006/relationships/image" Target="../media/image50.png"/><Relationship Id="rId16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59.png"/><Relationship Id="rId10" Type="http://schemas.openxmlformats.org/officeDocument/2006/relationships/image" Target="../media/image57.png"/><Relationship Id="rId4" Type="http://schemas.openxmlformats.org/officeDocument/2006/relationships/image" Target="../media/image21.png"/><Relationship Id="rId9" Type="http://schemas.openxmlformats.org/officeDocument/2006/relationships/image" Target="../media/image56.png"/><Relationship Id="rId14" Type="http://schemas.openxmlformats.org/officeDocument/2006/relationships/image" Target="../media/image4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3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29.png"/><Relationship Id="rId17" Type="http://schemas.openxmlformats.org/officeDocument/2006/relationships/image" Target="../media/image61.png"/><Relationship Id="rId2" Type="http://schemas.openxmlformats.org/officeDocument/2006/relationships/image" Target="../media/image50.png"/><Relationship Id="rId16" Type="http://schemas.openxmlformats.org/officeDocument/2006/relationships/image" Target="../media/image6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59.png"/><Relationship Id="rId10" Type="http://schemas.openxmlformats.org/officeDocument/2006/relationships/image" Target="../media/image57.png"/><Relationship Id="rId4" Type="http://schemas.openxmlformats.org/officeDocument/2006/relationships/image" Target="../media/image21.png"/><Relationship Id="rId9" Type="http://schemas.openxmlformats.org/officeDocument/2006/relationships/image" Target="../media/image56.png"/><Relationship Id="rId14" Type="http://schemas.openxmlformats.org/officeDocument/2006/relationships/image" Target="../media/image4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304B-96AD-4C6F-A13E-E5F206C377D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275F-6DA1-4570-B860-8F11BD8030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77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304B-96AD-4C6F-A13E-E5F206C377D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275F-6DA1-4570-B860-8F11BD8030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59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304B-96AD-4C6F-A13E-E5F206C377D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275F-6DA1-4570-B860-8F11BD8030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22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125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CC763F-DDC6-4B60-83BE-366ACFCF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0" y="2610488"/>
            <a:ext cx="78867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154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76995B-CA23-4DE7-983C-31D169B68A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1310" y="1336675"/>
            <a:ext cx="3214688" cy="2960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A9CDDA-29DF-4983-BA86-E9B1E60A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0141" y="5133773"/>
            <a:ext cx="3292616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1801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DB2A2-A61F-4E20-B9B9-E0B6BD2DC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00888"/>
            <a:ext cx="78867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5C2EF-D9ED-41BB-A64E-DB21007711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3325813"/>
            <a:ext cx="7886700" cy="301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3638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FC305-CF00-4BBC-84EC-926C640731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6245" y="639766"/>
            <a:ext cx="3711179" cy="5151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ED3096-408C-425F-8C02-B0CF054E4B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06580" y="639765"/>
            <a:ext cx="3711179" cy="5151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2040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99820-EE64-4693-8613-6144C950BF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061" y="670563"/>
            <a:ext cx="371094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6315B5-69CC-4EE4-9E63-49A77455A9A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52999" y="670563"/>
            <a:ext cx="371094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2557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C0B7A36-7B45-4E1D-8CC1-9EB81076083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0561" y="1788163"/>
            <a:ext cx="371094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E954F-32E0-4063-A783-89B576D076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30240" y="690880"/>
            <a:ext cx="3093721" cy="5527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7260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E03E7DE-B533-4D63-A8F2-A422226329F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061" y="670563"/>
            <a:ext cx="371094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1759D-DD3B-40D3-9693-93F2A25B85F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52999" y="670563"/>
            <a:ext cx="371094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772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304B-96AD-4C6F-A13E-E5F206C377D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275F-6DA1-4570-B860-8F11BD8030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81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2D0B7F-93A3-49B6-A2CA-4BAB01B6FB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36347" y="3429003"/>
            <a:ext cx="7117079" cy="3063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905D955-50EE-4609-B446-FC17CF3A6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9494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42AF22-4800-4358-AF53-5DED9E4F0F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83972" y="1690691"/>
            <a:ext cx="7117079" cy="3063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02A68E24-5ED6-4D70-BF08-A0A6BB261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2319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165745-2C34-4AD6-A2EE-899E9F7442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83972" y="458791"/>
            <a:ext cx="7117079" cy="306387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10CE37E6-DA9F-4115-9D2D-53FD3A29A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4091784"/>
            <a:ext cx="78867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1471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993900"/>
            <a:ext cx="78867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7476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9A9ED92-12D2-4653-A680-B4CBE06B5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4FF76B-B85B-4BE6-9BFD-3D9DF9457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993900"/>
            <a:ext cx="78867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85678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9AAB8F60-1A40-4959-8931-DF7E40F81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2B5008-2770-4773-8CF8-5C65D680BB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993900"/>
            <a:ext cx="78867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7339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4B30B9-AF0F-4ADC-8E71-644409ACF9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2501" y="698500"/>
            <a:ext cx="7458075" cy="439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8766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14A0B31-725D-4D4F-94C2-246BC8ABC4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8625" y="495300"/>
            <a:ext cx="828675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2016A1-639D-4292-8308-4E0101773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784728"/>
            <a:ext cx="828675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747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1207A7C6-B807-4F7F-9E64-1EF88641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726" y="390528"/>
            <a:ext cx="4333875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453F15-2B75-48D9-A1FF-5B7A978BAE0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041400"/>
            <a:ext cx="2305050" cy="1435100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D02CD71B-17E5-4BD8-833F-6B9A3EA37CC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76300" y="4406901"/>
            <a:ext cx="2305050" cy="1435100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1139E90-7A27-46E5-A527-CF59E28F8ED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24525" y="5270500"/>
            <a:ext cx="2305050" cy="1435100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394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D102F47-CB03-499D-ACFA-E36FA89E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EFB97B-15E0-49C9-A0FD-124F7F4734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993900"/>
            <a:ext cx="78867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891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304B-96AD-4C6F-A13E-E5F206C377D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275F-6DA1-4570-B860-8F11BD8030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395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299649-FDF1-47DE-B9AE-8CBA49DED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33428"/>
            <a:ext cx="78867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B22C7D-7270-4765-8B40-1536C77FF1D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9100" y="2619375"/>
            <a:ext cx="21336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B09C148-5EFC-41C3-AF83-438BDCF7BF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86550" y="2619375"/>
            <a:ext cx="21336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8444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AB9D28-5C7E-4279-9B2D-D56471FA6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E977F44-52E4-4544-B838-EEBA906517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993900"/>
            <a:ext cx="78867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5587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971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C24EE5-D2B8-4421-A4F7-7145087CB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B493-F93E-4974-9CBE-DB440FC7C5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46676C-A8BB-47ED-BCDF-72ABCE6D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1B5E5-F6E4-4E6B-8D72-26004B64A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5698-0BCC-4A93-AB22-BF7A8DA1F3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472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248" y="967390"/>
            <a:ext cx="1347858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1085518" y="2894055"/>
            <a:ext cx="4979839" cy="317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607366" y="5024115"/>
            <a:ext cx="761816" cy="2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5046823" y="1869692"/>
            <a:ext cx="720080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5447345" y="1703693"/>
            <a:ext cx="3385719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7171237" y="2915830"/>
            <a:ext cx="617930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2538965" y="2418014"/>
            <a:ext cx="571362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2794105" y="2132090"/>
            <a:ext cx="720080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344322" y="2360029"/>
            <a:ext cx="343792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8152467" y="5259803"/>
            <a:ext cx="559875" cy="70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6722292" y="917365"/>
            <a:ext cx="1405762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7736645" y="3051127"/>
            <a:ext cx="751098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1519778" y="2737105"/>
            <a:ext cx="442272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508918" y="3583203"/>
            <a:ext cx="751098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947657" y="1134384"/>
            <a:ext cx="1874349" cy="229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3670700" y="27595"/>
            <a:ext cx="1940123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7135"/>
            <a:ext cx="1629202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3343189" y="1635223"/>
            <a:ext cx="64767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191936" y="3840241"/>
            <a:ext cx="539099" cy="47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7784014" y="5079580"/>
            <a:ext cx="761816" cy="2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7497622" y="4473438"/>
            <a:ext cx="960107" cy="47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202998" y="3383653"/>
            <a:ext cx="614757" cy="60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5755804" y="1660855"/>
            <a:ext cx="602484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3938178" y="1757955"/>
            <a:ext cx="354388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702594" y="2180861"/>
            <a:ext cx="7704856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1650497" y="5131503"/>
            <a:ext cx="463503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9253" y="4373648"/>
            <a:ext cx="311157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07208" y="4409540"/>
            <a:ext cx="400059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02471" y="3444243"/>
            <a:ext cx="266707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8780" y="5011017"/>
            <a:ext cx="266707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977961" y="5382192"/>
            <a:ext cx="454576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7394848" y="5528922"/>
            <a:ext cx="570762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1179" y="3572931"/>
            <a:ext cx="222256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 userDrawn="1"/>
        </p:nvGrpSpPr>
        <p:grpSpPr>
          <a:xfrm>
            <a:off x="5203181" y="90541"/>
            <a:ext cx="4092795" cy="4902911"/>
            <a:chOff x="5260515" y="81691"/>
            <a:chExt cx="4092795" cy="3677183"/>
          </a:xfrm>
        </p:grpSpPr>
        <p:grpSp>
          <p:nvGrpSpPr>
            <p:cNvPr id="47" name="组合 46"/>
            <p:cNvGrpSpPr/>
            <p:nvPr/>
          </p:nvGrpSpPr>
          <p:grpSpPr>
            <a:xfrm rot="1789715">
              <a:off x="5260515" y="1755031"/>
              <a:ext cx="4092795" cy="2003843"/>
              <a:chOff x="3797945" y="715526"/>
              <a:chExt cx="4092795" cy="2003843"/>
            </a:xfrm>
          </p:grpSpPr>
          <p:pic>
            <p:nvPicPr>
              <p:cNvPr id="49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4972468" y="737268"/>
                <a:ext cx="1031756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3797945" y="715526"/>
                <a:ext cx="1235028" cy="11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5951969" y="963305"/>
                <a:ext cx="1033244" cy="1211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6852980" y="1450121"/>
                <a:ext cx="1037760" cy="1269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云形标注 47"/>
            <p:cNvSpPr/>
            <p:nvPr/>
          </p:nvSpPr>
          <p:spPr>
            <a:xfrm rot="2319260">
              <a:off x="6389678" y="81691"/>
              <a:ext cx="600301" cy="1026742"/>
            </a:xfrm>
            <a:prstGeom prst="cloudCallout">
              <a:avLst/>
            </a:prstGeom>
            <a:pattFill prst="wdDnDiag">
              <a:fgClr>
                <a:schemeClr val="bg1"/>
              </a:fgClr>
              <a:bgClr>
                <a:srgbClr val="00B0F0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03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6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1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8.64198E-7 C -0.00711 -0.01914 -0.01562 -0.01111 -0.02499 -0.02222 C -0.02777 -0.02562 -0.03055 -0.02871 -0.03333 -0.0321 C -0.03576 -0.03488 -0.03923 -0.03426 -0.04166 -0.03704 C -0.04722 -0.04352 -0.0559 -0.05772 -0.06249 -0.06173 C -0.07586 -0.06976 -0.0894 -0.07593 -0.10277 -0.08395 C -0.10694 -0.08642 -0.11128 -0.09321 -0.11527 -0.0963 C -0.12447 -0.1034 -0.13489 -0.10803 -0.14444 -0.11358 C -0.15277 -0.11852 -0.16076 -0.1284 -0.16944 -0.13087 C -0.18472 -0.1355 -0.17499 -0.13303 -0.1986 -0.13581 C -0.21336 -0.14105 -0.22413 -0.14414 -0.24027 -0.14568 C -0.2802 -0.16327 -0.24756 -0.15062 -0.34027 -0.14815 C -0.35416 -0.13982 -0.36892 -0.13735 -0.38333 -0.13334 C -0.39374 -0.13056 -0.40329 -0.12562 -0.41388 -0.12346 C -0.42308 -0.1179 -0.43246 -0.1142 -0.44166 -0.10864 C -0.44322 -0.10772 -0.44426 -0.10494 -0.44583 -0.10371 C -0.44999 -0.10031 -0.45416 -0.09722 -0.45833 -0.09383 C -0.46093 -0.09167 -0.46423 -0.09167 -0.46666 -0.08889 C -0.47083 -0.08395 -0.47447 -0.07685 -0.47916 -0.07408 C -0.48558 -0.07037 -0.49218 -0.0679 -0.4986 -0.0642 C -0.4986 -0.0642 -0.50902 -0.05185 -0.5111 -0.04939 C -0.51614 -0.04352 -0.52586 -0.04074 -0.53194 -0.03704 C -0.53506 -0.03519 -0.53749 -0.03056 -0.54027 -0.02716 C -0.54166 -0.02562 -0.54444 -0.02222 -0.54444 -0.02222 C -0.54635 -0.01729 -0.54722 -0.01081 -0.54999 -0.00741 C -0.55694 0.00092 -0.56388 0.00895 -0.57083 0.01728 C -0.57517 0.02253 -0.57829 0.02901 -0.58333 0.0321 C -0.58419 0.03457 -0.58472 0.03765 -0.5861 0.0395 C -0.58732 0.04105 -0.58923 0.04012 -0.59027 0.04197 C -0.60642 0.07068 -0.58819 0.04784 -0.59999 0.06173 C -0.60642 0.07901 -0.61718 0.08858 -0.62638 0.10123 C -0.62899 0.10494 -0.63194 0.10771 -0.63472 0.11111 C -0.6361 0.11265 -0.63888 0.11605 -0.63888 0.11605 C -0.64183 0.1321 -0.63767 0.11636 -0.64444 0.12592 C -0.64583 0.12778 -0.64617 0.13117 -0.64722 0.13333 C -0.65069 0.14074 -0.65381 0.14784 -0.65833 0.15308 C -0.66215 0.17315 -0.66909 0.19784 -0.67916 0.20987 C -0.68003 0.21234 -0.68072 0.21512 -0.68194 0.21728 C -0.68315 0.21944 -0.68506 0.21975 -0.6861 0.22222 C -0.68697 0.22438 -0.6868 0.22747 -0.68749 0.22963 C -0.69097 0.24105 -0.69895 0.25401 -0.70138 0.26666 C -0.70451 0.28333 -0.7111 0.30617 -0.71805 0.31852 C -0.72239 0.34197 -0.73055 0.36265 -0.7361 0.38518 C -0.74079 0.40401 -0.74183 0.42253 -0.74444 0.44197 C -0.74704 0.46265 -0.75225 0.4824 -0.75694 0.50123 C -0.76336 0.52685 -0.76458 0.55432 -0.76944 0.58024 C -0.77308 0.64352 -0.77169 0.61296 -0.7736 0.6716 C -0.77239 0.74074 -0.77065 0.83086 -0.7611 0.89876 C -0.76058 0.91203 -0.76076 0.92531 -0.75972 0.93827 C -0.75867 0.95247 -0.75208 0.97006 -0.7486 0.98271 C -0.74669 0.98981 -0.74687 0.99722 -0.74583 1.00494 C -0.7434 1.0216 -0.73888 1.03549 -0.7361 1.05185 C -0.73489 1.05926 -0.73263 1.06636 -0.73194 1.07407 C -0.73038 1.09105 -0.73055 1.1037 -0.72222 1.11358 C -0.72135 1.11605 -0.72065 1.11882 -0.71944 1.12098 C -0.71822 1.12315 -0.71614 1.12345 -0.71527 1.12592 C -0.71371 1.13024 -0.71406 1.13642 -0.71249 1.14074 C -0.70711 1.15494 -0.70399 1.17068 -0.6986 1.18518 C -0.69774 1.18765 -0.69669 1.19012 -0.69583 1.19259 C -0.69496 1.19475 -0.69548 1.19815 -0.69444 1.2 C -0.68576 1.21543 -0.6861 1.20308 -0.6861 1.21234 " pathEditMode="relative" ptsTypes="ffffffffffffffffffffffffffffffffffffffffffffffffffffffffffffA">
                                      <p:cBhvr>
                                        <p:cTn id="121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300000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120000">
                                      <p:cBhvr>
                                        <p:cTn id="1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600000">
                                      <p:cBhvr>
                                        <p:cTn id="1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300000">
                                      <p:cBhvr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1200000">
                                      <p:cBhvr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1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1200000">
                                      <p:cBhvr>
                                        <p:cTn id="1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600000">
                                      <p:cBhvr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600000"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600000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900000">
                                      <p:cBhvr>
                                        <p:cTn id="1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-300000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-720000">
                                      <p:cBhvr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bg>
      <p:bgPr>
        <a:solidFill>
          <a:srgbClr val="10C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63390">
            <a:off x="8431198" y="3653705"/>
            <a:ext cx="778548" cy="68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丫头\png\小人\卡通类素材\l;'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4" y="1029910"/>
            <a:ext cx="4166407" cy="43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06780">
            <a:off x="4171675" y="3907428"/>
            <a:ext cx="1164698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41566"/>
            <a:ext cx="2202726" cy="12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丫头\png\小人\卡通类素材\sh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14" y="48355"/>
            <a:ext cx="2306962" cy="43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丫头\png\小人\卡通类素材\trd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"/>
          <a:stretch/>
        </p:blipFill>
        <p:spPr bwMode="auto">
          <a:xfrm>
            <a:off x="2699794" y="4001669"/>
            <a:ext cx="6460604" cy="28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1" y="1029913"/>
            <a:ext cx="1800200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E:\丫头\png\小人\卡通类素材\ad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1078"/>
            <a:ext cx="1916196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7866" y="49081"/>
            <a:ext cx="1276598" cy="172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5481" y="4942727"/>
            <a:ext cx="1160570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9781" y="3543417"/>
            <a:ext cx="924154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04957">
            <a:off x="6557407" y="3338028"/>
            <a:ext cx="1164698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E:\丫头\png\小人\卡通类素材\ip'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387" y="2033826"/>
            <a:ext cx="3059087" cy="42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138">
            <a:off x="121610" y="4550701"/>
            <a:ext cx="1033530" cy="23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5980" y="5699513"/>
            <a:ext cx="918748" cy="14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6021" y="4595427"/>
            <a:ext cx="400059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1445" y="5832436"/>
            <a:ext cx="400059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1565" y="6108373"/>
            <a:ext cx="400059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31163" y="6275493"/>
            <a:ext cx="400059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896325">
            <a:off x="2200772" y="5984151"/>
            <a:ext cx="1232205" cy="4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26347">
            <a:off x="1083305" y="5745051"/>
            <a:ext cx="887346" cy="13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7942">
            <a:off x="1692495" y="6379068"/>
            <a:ext cx="388060" cy="6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5640936" y="5537561"/>
            <a:ext cx="578316" cy="129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yunf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3030176"/>
            <a:ext cx="695925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13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CC763F-DDC6-4B60-83BE-366ACFCF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0" y="2610486"/>
            <a:ext cx="78867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27189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76995B-CA23-4DE7-983C-31D169B68A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1310" y="1336675"/>
            <a:ext cx="3214688" cy="2960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A9CDDA-29DF-4983-BA86-E9B1E60A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0141" y="5133771"/>
            <a:ext cx="3292616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4287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DB2A2-A61F-4E20-B9B9-E0B6BD2DC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00886"/>
            <a:ext cx="78867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5C2EF-D9ED-41BB-A64E-DB21007711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3325813"/>
            <a:ext cx="7886700" cy="301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06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FC305-CF00-4BBC-84EC-926C640731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6244" y="639764"/>
            <a:ext cx="3711179" cy="5151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ED3096-408C-425F-8C02-B0CF054E4B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06579" y="639763"/>
            <a:ext cx="3711179" cy="5151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013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304B-96AD-4C6F-A13E-E5F206C377D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275F-6DA1-4570-B860-8F11BD8030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305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99820-EE64-4693-8613-6144C950BF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061" y="670561"/>
            <a:ext cx="371094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6315B5-69CC-4EE4-9E63-49A77455A9A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52999" y="670561"/>
            <a:ext cx="371094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1035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C0B7A36-7B45-4E1D-8CC1-9EB81076083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0561" y="1788161"/>
            <a:ext cx="371094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E954F-32E0-4063-A783-89B576D076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30239" y="690880"/>
            <a:ext cx="3093721" cy="5527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01216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E03E7DE-B533-4D63-A8F2-A422226329F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061" y="670561"/>
            <a:ext cx="371094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1759D-DD3B-40D3-9693-93F2A25B85F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52999" y="670561"/>
            <a:ext cx="371094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57797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2D0B7F-93A3-49B6-A2CA-4BAB01B6FB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36346" y="3429001"/>
            <a:ext cx="7117079" cy="3063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905D955-50EE-4609-B446-FC17CF3A6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67953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42AF22-4800-4358-AF53-5DED9E4F0F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83971" y="1690689"/>
            <a:ext cx="7117079" cy="3063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02A68E24-5ED6-4D70-BF08-A0A6BB261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55865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165745-2C34-4AD6-A2EE-899E9F7442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83971" y="458789"/>
            <a:ext cx="7117079" cy="306387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10CE37E6-DA9F-4115-9D2D-53FD3A29A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4091782"/>
            <a:ext cx="78867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6266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993900"/>
            <a:ext cx="78867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01334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9A9ED92-12D2-4653-A680-B4CBE06B5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4FF76B-B85B-4BE6-9BFD-3D9DF9457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993900"/>
            <a:ext cx="78867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5870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9AAB8F60-1A40-4959-8931-DF7E40F81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2B5008-2770-4773-8CF8-5C65D680BB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993900"/>
            <a:ext cx="78867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457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4B30B9-AF0F-4ADC-8E71-644409ACF9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2500" y="698500"/>
            <a:ext cx="7458075" cy="439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3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304B-96AD-4C6F-A13E-E5F206C377D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275F-6DA1-4570-B860-8F11BD8030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52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14A0B31-725D-4D4F-94C2-246BC8ABC4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8625" y="495300"/>
            <a:ext cx="828675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2016A1-639D-4292-8308-4E0101773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784726"/>
            <a:ext cx="828675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89659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1207A7C6-B807-4F7F-9E64-1EF88641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725" y="390526"/>
            <a:ext cx="4333875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453F15-2B75-48D9-A1FF-5B7A978BAE0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041400"/>
            <a:ext cx="2305050" cy="1435100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D02CD71B-17E5-4BD8-833F-6B9A3EA37CC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76300" y="4406901"/>
            <a:ext cx="2305050" cy="1435100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1139E90-7A27-46E5-A527-CF59E28F8ED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24525" y="5270500"/>
            <a:ext cx="2305050" cy="1435100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16414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D102F47-CB03-499D-ACFA-E36FA89E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EFB97B-15E0-49C9-A0FD-124F7F4734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993900"/>
            <a:ext cx="78867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26263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299649-FDF1-47DE-B9AE-8CBA49DED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33426"/>
            <a:ext cx="78867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B22C7D-7270-4765-8B40-1536C77FF1D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9100" y="2619375"/>
            <a:ext cx="21336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B09C148-5EFC-41C3-AF83-438BDCF7BF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86550" y="2619375"/>
            <a:ext cx="21336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87466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AB9D28-5C7E-4279-9B2D-D56471FA6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E977F44-52E4-4544-B838-EEBA906517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993900"/>
            <a:ext cx="78867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7549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9899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C24EE5-D2B8-4421-A4F7-7145087CB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B493-F93E-4974-9CBE-DB440FC7C5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46676C-A8BB-47ED-BCDF-72ABCE6D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1B5E5-F6E4-4E6B-8D72-26004B64A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5698-0BCC-4A93-AB22-BF7A8DA1F3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0845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248" y="967390"/>
            <a:ext cx="1347858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1085518" y="2894053"/>
            <a:ext cx="4979839" cy="317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607366" y="5024114"/>
            <a:ext cx="761816" cy="2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5046822" y="1869690"/>
            <a:ext cx="720080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5447345" y="1703693"/>
            <a:ext cx="3385719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7171236" y="2915828"/>
            <a:ext cx="617930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2538965" y="2418012"/>
            <a:ext cx="571362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2794104" y="2132088"/>
            <a:ext cx="720080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344321" y="2360027"/>
            <a:ext cx="343792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8152466" y="5259802"/>
            <a:ext cx="559875" cy="70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6722292" y="917363"/>
            <a:ext cx="1405762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7736645" y="3051127"/>
            <a:ext cx="751098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1519778" y="2737103"/>
            <a:ext cx="442272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508918" y="3583203"/>
            <a:ext cx="751098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947656" y="1134383"/>
            <a:ext cx="1874349" cy="229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3670699" y="27593"/>
            <a:ext cx="1940123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7133"/>
            <a:ext cx="1629202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3343189" y="1635223"/>
            <a:ext cx="64767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191935" y="3840240"/>
            <a:ext cx="539099" cy="47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7784014" y="5079579"/>
            <a:ext cx="761816" cy="2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7497621" y="4473437"/>
            <a:ext cx="960107" cy="47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202997" y="3383653"/>
            <a:ext cx="614757" cy="60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5755804" y="1660853"/>
            <a:ext cx="602484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3938178" y="1757955"/>
            <a:ext cx="354388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702594" y="2180861"/>
            <a:ext cx="7704856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1650497" y="5131503"/>
            <a:ext cx="463503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9252" y="4373648"/>
            <a:ext cx="311157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07208" y="4409540"/>
            <a:ext cx="400059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02470" y="3444243"/>
            <a:ext cx="266707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8779" y="5011017"/>
            <a:ext cx="266707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977961" y="5382190"/>
            <a:ext cx="454576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7394848" y="5528920"/>
            <a:ext cx="570762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1179" y="3572931"/>
            <a:ext cx="222256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 userDrawn="1"/>
        </p:nvGrpSpPr>
        <p:grpSpPr>
          <a:xfrm>
            <a:off x="5203181" y="90539"/>
            <a:ext cx="4092795" cy="4902911"/>
            <a:chOff x="5260515" y="81691"/>
            <a:chExt cx="4092795" cy="3677183"/>
          </a:xfrm>
        </p:grpSpPr>
        <p:grpSp>
          <p:nvGrpSpPr>
            <p:cNvPr id="47" name="组合 46"/>
            <p:cNvGrpSpPr/>
            <p:nvPr/>
          </p:nvGrpSpPr>
          <p:grpSpPr>
            <a:xfrm rot="1789715">
              <a:off x="5260515" y="1755031"/>
              <a:ext cx="4092795" cy="2003843"/>
              <a:chOff x="3797945" y="715526"/>
              <a:chExt cx="4092795" cy="2003843"/>
            </a:xfrm>
          </p:grpSpPr>
          <p:pic>
            <p:nvPicPr>
              <p:cNvPr id="49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4972468" y="737268"/>
                <a:ext cx="1031756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3797945" y="715526"/>
                <a:ext cx="1235028" cy="11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5951969" y="963305"/>
                <a:ext cx="1033244" cy="1211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6852980" y="1450121"/>
                <a:ext cx="1037760" cy="1269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云形标注 47"/>
            <p:cNvSpPr/>
            <p:nvPr/>
          </p:nvSpPr>
          <p:spPr>
            <a:xfrm rot="2319260">
              <a:off x="6389678" y="81691"/>
              <a:ext cx="600301" cy="1026742"/>
            </a:xfrm>
            <a:prstGeom prst="cloudCallout">
              <a:avLst/>
            </a:prstGeom>
            <a:pattFill prst="wdDnDiag">
              <a:fgClr>
                <a:schemeClr val="bg1"/>
              </a:fgClr>
              <a:bgClr>
                <a:srgbClr val="00B0F0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815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6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1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8.64198E-7 C -0.00711 -0.01914 -0.01562 -0.01111 -0.02499 -0.02222 C -0.02777 -0.02562 -0.03055 -0.02871 -0.03333 -0.0321 C -0.03576 -0.03488 -0.03923 -0.03426 -0.04166 -0.03704 C -0.04722 -0.04352 -0.0559 -0.05772 -0.06249 -0.06173 C -0.07586 -0.06976 -0.0894 -0.07593 -0.10277 -0.08395 C -0.10694 -0.08642 -0.11128 -0.09321 -0.11527 -0.0963 C -0.12447 -0.1034 -0.13489 -0.10803 -0.14444 -0.11358 C -0.15277 -0.11852 -0.16076 -0.1284 -0.16944 -0.13087 C -0.18472 -0.1355 -0.17499 -0.13303 -0.1986 -0.13581 C -0.21336 -0.14105 -0.22413 -0.14414 -0.24027 -0.14568 C -0.2802 -0.16327 -0.24756 -0.15062 -0.34027 -0.14815 C -0.35416 -0.13982 -0.36892 -0.13735 -0.38333 -0.13334 C -0.39374 -0.13056 -0.40329 -0.12562 -0.41388 -0.12346 C -0.42308 -0.1179 -0.43246 -0.1142 -0.44166 -0.10864 C -0.44322 -0.10772 -0.44426 -0.10494 -0.44583 -0.10371 C -0.44999 -0.10031 -0.45416 -0.09722 -0.45833 -0.09383 C -0.46093 -0.09167 -0.46423 -0.09167 -0.46666 -0.08889 C -0.47083 -0.08395 -0.47447 -0.07685 -0.47916 -0.07408 C -0.48558 -0.07037 -0.49218 -0.0679 -0.4986 -0.0642 C -0.4986 -0.0642 -0.50902 -0.05185 -0.5111 -0.04939 C -0.51614 -0.04352 -0.52586 -0.04074 -0.53194 -0.03704 C -0.53506 -0.03519 -0.53749 -0.03056 -0.54027 -0.02716 C -0.54166 -0.02562 -0.54444 -0.02222 -0.54444 -0.02222 C -0.54635 -0.01729 -0.54722 -0.01081 -0.54999 -0.00741 C -0.55694 0.00092 -0.56388 0.00895 -0.57083 0.01728 C -0.57517 0.02253 -0.57829 0.02901 -0.58333 0.0321 C -0.58419 0.03457 -0.58472 0.03765 -0.5861 0.0395 C -0.58732 0.04105 -0.58923 0.04012 -0.59027 0.04197 C -0.60642 0.07068 -0.58819 0.04784 -0.59999 0.06173 C -0.60642 0.07901 -0.61718 0.08858 -0.62638 0.10123 C -0.62899 0.10494 -0.63194 0.10771 -0.63472 0.11111 C -0.6361 0.11265 -0.63888 0.11605 -0.63888 0.11605 C -0.64183 0.1321 -0.63767 0.11636 -0.64444 0.12592 C -0.64583 0.12778 -0.64617 0.13117 -0.64722 0.13333 C -0.65069 0.14074 -0.65381 0.14784 -0.65833 0.15308 C -0.66215 0.17315 -0.66909 0.19784 -0.67916 0.20987 C -0.68003 0.21234 -0.68072 0.21512 -0.68194 0.21728 C -0.68315 0.21944 -0.68506 0.21975 -0.6861 0.22222 C -0.68697 0.22438 -0.6868 0.22747 -0.68749 0.22963 C -0.69097 0.24105 -0.69895 0.25401 -0.70138 0.26666 C -0.70451 0.28333 -0.7111 0.30617 -0.71805 0.31852 C -0.72239 0.34197 -0.73055 0.36265 -0.7361 0.38518 C -0.74079 0.40401 -0.74183 0.42253 -0.74444 0.44197 C -0.74704 0.46265 -0.75225 0.4824 -0.75694 0.50123 C -0.76336 0.52685 -0.76458 0.55432 -0.76944 0.58024 C -0.77308 0.64352 -0.77169 0.61296 -0.7736 0.6716 C -0.77239 0.74074 -0.77065 0.83086 -0.7611 0.89876 C -0.76058 0.91203 -0.76076 0.92531 -0.75972 0.93827 C -0.75867 0.95247 -0.75208 0.97006 -0.7486 0.98271 C -0.74669 0.98981 -0.74687 0.99722 -0.74583 1.00494 C -0.7434 1.0216 -0.73888 1.03549 -0.7361 1.05185 C -0.73489 1.05926 -0.73263 1.06636 -0.73194 1.07407 C -0.73038 1.09105 -0.73055 1.1037 -0.72222 1.11358 C -0.72135 1.11605 -0.72065 1.11882 -0.71944 1.12098 C -0.71822 1.12315 -0.71614 1.12345 -0.71527 1.12592 C -0.71371 1.13024 -0.71406 1.13642 -0.71249 1.14074 C -0.70711 1.15494 -0.70399 1.17068 -0.6986 1.18518 C -0.69774 1.18765 -0.69669 1.19012 -0.69583 1.19259 C -0.69496 1.19475 -0.69548 1.19815 -0.69444 1.2 C -0.68576 1.21543 -0.6861 1.20308 -0.6861 1.21234 " pathEditMode="relative" ptsTypes="ffffffffffffffffffffffffffffffffffffffffffffffffffffffffffffA">
                                      <p:cBhvr>
                                        <p:cTn id="121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300000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120000">
                                      <p:cBhvr>
                                        <p:cTn id="1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600000">
                                      <p:cBhvr>
                                        <p:cTn id="1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300000">
                                      <p:cBhvr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1200000">
                                      <p:cBhvr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1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1200000">
                                      <p:cBhvr>
                                        <p:cTn id="1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600000">
                                      <p:cBhvr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600000"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600000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900000">
                                      <p:cBhvr>
                                        <p:cTn id="1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-300000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-720000">
                                      <p:cBhvr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bg>
      <p:bgPr>
        <a:solidFill>
          <a:srgbClr val="10C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63390">
            <a:off x="8431198" y="3653703"/>
            <a:ext cx="778548" cy="68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丫头\png\小人\卡通类素材\l;'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029910"/>
            <a:ext cx="4166407" cy="43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06780">
            <a:off x="4171675" y="3907426"/>
            <a:ext cx="1164698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41564"/>
            <a:ext cx="2202726" cy="12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丫头\png\小人\卡通类素材\sh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14" y="48353"/>
            <a:ext cx="2306962" cy="43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丫头\png\小人\卡通类素材\trd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"/>
          <a:stretch/>
        </p:blipFill>
        <p:spPr bwMode="auto">
          <a:xfrm>
            <a:off x="2699794" y="4001669"/>
            <a:ext cx="6460604" cy="28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1" y="1029911"/>
            <a:ext cx="1800200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E:\丫头\png\小人\卡通类素材\ad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1077"/>
            <a:ext cx="1916196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7865" y="49081"/>
            <a:ext cx="1276598" cy="172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5480" y="4942725"/>
            <a:ext cx="1160570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9781" y="3543417"/>
            <a:ext cx="924154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04957">
            <a:off x="6557406" y="3338028"/>
            <a:ext cx="1164698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E:\丫头\png\小人\卡通类素材\ip'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386" y="2033826"/>
            <a:ext cx="3059087" cy="42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138">
            <a:off x="121610" y="4550701"/>
            <a:ext cx="1033530" cy="23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5979" y="5699511"/>
            <a:ext cx="918748" cy="14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6021" y="4595427"/>
            <a:ext cx="400059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1445" y="5832436"/>
            <a:ext cx="400059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1565" y="6108373"/>
            <a:ext cx="400059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31163" y="6275493"/>
            <a:ext cx="400059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896325">
            <a:off x="2200771" y="5984150"/>
            <a:ext cx="1232205" cy="4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26347">
            <a:off x="1083305" y="5745049"/>
            <a:ext cx="887346" cy="13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7942">
            <a:off x="1692495" y="6379068"/>
            <a:ext cx="388060" cy="6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5640936" y="5537559"/>
            <a:ext cx="578316" cy="129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yunf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3030176"/>
            <a:ext cx="695925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4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304B-96AD-4C6F-A13E-E5F206C377D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275F-6DA1-4570-B860-8F11BD8030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90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304B-96AD-4C6F-A13E-E5F206C377D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275F-6DA1-4570-B860-8F11BD8030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40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304B-96AD-4C6F-A13E-E5F206C377D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275F-6DA1-4570-B860-8F11BD8030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65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304B-96AD-4C6F-A13E-E5F206C377D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275F-6DA1-4570-B860-8F11BD8030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9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0304B-96AD-4C6F-A13E-E5F206C377D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2275F-6DA1-4570-B860-8F11BD8030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0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E391EB-9B3C-4594-8A04-63BA7DB35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4F257-4213-4DCD-9C65-5B7D2535D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74A2E-0DD8-42F7-A502-14C326A2C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BB493-F93E-4974-9CBE-DB440FC7C5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1CC91-4753-436C-996A-27ACB8133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04129-EDCB-4FA3-B383-3D91C6BED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95698-0BCC-4A93-AB22-BF7A8DA1F3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B332D5-EFBD-4FAC-A07F-F678D965EF77}"/>
              </a:ext>
            </a:extLst>
          </p:cNvPr>
          <p:cNvSpPr/>
          <p:nvPr userDrawn="1"/>
        </p:nvSpPr>
        <p:spPr>
          <a:xfrm>
            <a:off x="-1256989" y="34641"/>
            <a:ext cx="302342" cy="403123"/>
          </a:xfrm>
          <a:prstGeom prst="rect">
            <a:avLst/>
          </a:prstGeom>
          <a:solidFill>
            <a:srgbClr val="FEE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240F68-48CB-4269-9926-7993CFE4FC11}"/>
              </a:ext>
            </a:extLst>
          </p:cNvPr>
          <p:cNvSpPr/>
          <p:nvPr userDrawn="1"/>
        </p:nvSpPr>
        <p:spPr>
          <a:xfrm>
            <a:off x="-1256990" y="541004"/>
            <a:ext cx="302342" cy="403123"/>
          </a:xfrm>
          <a:prstGeom prst="rect">
            <a:avLst/>
          </a:prstGeom>
          <a:solidFill>
            <a:srgbClr val="F9B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480CE5-F2FC-4156-8E6E-5EB8451F6199}"/>
              </a:ext>
            </a:extLst>
          </p:cNvPr>
          <p:cNvSpPr/>
          <p:nvPr userDrawn="1"/>
        </p:nvSpPr>
        <p:spPr>
          <a:xfrm>
            <a:off x="-1256991" y="1061887"/>
            <a:ext cx="302342" cy="403123"/>
          </a:xfrm>
          <a:prstGeom prst="rect">
            <a:avLst/>
          </a:prstGeom>
          <a:solidFill>
            <a:srgbClr val="95C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F8C511-0400-4F62-87D8-1AA635FA026A}"/>
              </a:ext>
            </a:extLst>
          </p:cNvPr>
          <p:cNvSpPr/>
          <p:nvPr userDrawn="1"/>
        </p:nvSpPr>
        <p:spPr>
          <a:xfrm>
            <a:off x="-1256991" y="1582770"/>
            <a:ext cx="302342" cy="403123"/>
          </a:xfrm>
          <a:prstGeom prst="rect">
            <a:avLst/>
          </a:prstGeom>
          <a:solidFill>
            <a:srgbClr val="C1C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5B231B-0946-4C2C-88FD-9B2AEDF93679}"/>
              </a:ext>
            </a:extLst>
          </p:cNvPr>
          <p:cNvSpPr/>
          <p:nvPr userDrawn="1"/>
        </p:nvSpPr>
        <p:spPr>
          <a:xfrm>
            <a:off x="-1256992" y="2084442"/>
            <a:ext cx="302342" cy="403123"/>
          </a:xfrm>
          <a:prstGeom prst="rect">
            <a:avLst/>
          </a:prstGeom>
          <a:solidFill>
            <a:srgbClr val="B2D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D51F00-8A39-4F55-9B83-1D2AC406C3AD}"/>
              </a:ext>
            </a:extLst>
          </p:cNvPr>
          <p:cNvSpPr/>
          <p:nvPr userDrawn="1"/>
        </p:nvSpPr>
        <p:spPr>
          <a:xfrm>
            <a:off x="-1256993" y="2568406"/>
            <a:ext cx="302342" cy="403123"/>
          </a:xfrm>
          <a:prstGeom prst="rect">
            <a:avLst/>
          </a:prstGeom>
          <a:solidFill>
            <a:srgbClr val="715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973AE3-B3BB-4AD5-96B4-08F57D58187D}"/>
              </a:ext>
            </a:extLst>
          </p:cNvPr>
          <p:cNvSpPr/>
          <p:nvPr userDrawn="1"/>
        </p:nvSpPr>
        <p:spPr>
          <a:xfrm>
            <a:off x="-851031" y="555299"/>
            <a:ext cx="302342" cy="403123"/>
          </a:xfrm>
          <a:prstGeom prst="rect">
            <a:avLst/>
          </a:prstGeom>
          <a:solidFill>
            <a:srgbClr val="F0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2EC65E-2FD4-48EE-B391-DD775CB4B3A0}"/>
              </a:ext>
            </a:extLst>
          </p:cNvPr>
          <p:cNvSpPr/>
          <p:nvPr userDrawn="1"/>
        </p:nvSpPr>
        <p:spPr>
          <a:xfrm>
            <a:off x="-851031" y="1061886"/>
            <a:ext cx="302342" cy="403123"/>
          </a:xfrm>
          <a:prstGeom prst="rect">
            <a:avLst/>
          </a:prstGeom>
          <a:solidFill>
            <a:srgbClr val="BED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69DCB5-5F02-442C-B625-067ECFFCA975}"/>
              </a:ext>
            </a:extLst>
          </p:cNvPr>
          <p:cNvSpPr/>
          <p:nvPr userDrawn="1"/>
        </p:nvSpPr>
        <p:spPr>
          <a:xfrm>
            <a:off x="-476490" y="1061886"/>
            <a:ext cx="302342" cy="403123"/>
          </a:xfrm>
          <a:prstGeom prst="rect">
            <a:avLst/>
          </a:prstGeom>
          <a:solidFill>
            <a:srgbClr val="DB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9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E391EB-9B3C-4594-8A04-63BA7DB35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4F257-4213-4DCD-9C65-5B7D2535D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74A2E-0DD8-42F7-A502-14C326A2C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BB493-F93E-4974-9CBE-DB440FC7C5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1CC91-4753-436C-996A-27ACB8133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04129-EDCB-4FA3-B383-3D91C6BED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95698-0BCC-4A93-AB22-BF7A8DA1F3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B332D5-EFBD-4FAC-A07F-F678D965EF77}"/>
              </a:ext>
            </a:extLst>
          </p:cNvPr>
          <p:cNvSpPr/>
          <p:nvPr userDrawn="1"/>
        </p:nvSpPr>
        <p:spPr>
          <a:xfrm>
            <a:off x="-1256989" y="34641"/>
            <a:ext cx="302342" cy="403123"/>
          </a:xfrm>
          <a:prstGeom prst="rect">
            <a:avLst/>
          </a:prstGeom>
          <a:solidFill>
            <a:srgbClr val="FEE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240F68-48CB-4269-9926-7993CFE4FC11}"/>
              </a:ext>
            </a:extLst>
          </p:cNvPr>
          <p:cNvSpPr/>
          <p:nvPr userDrawn="1"/>
        </p:nvSpPr>
        <p:spPr>
          <a:xfrm>
            <a:off x="-1256990" y="541002"/>
            <a:ext cx="302342" cy="403123"/>
          </a:xfrm>
          <a:prstGeom prst="rect">
            <a:avLst/>
          </a:prstGeom>
          <a:solidFill>
            <a:srgbClr val="F9B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480CE5-F2FC-4156-8E6E-5EB8451F6199}"/>
              </a:ext>
            </a:extLst>
          </p:cNvPr>
          <p:cNvSpPr/>
          <p:nvPr userDrawn="1"/>
        </p:nvSpPr>
        <p:spPr>
          <a:xfrm>
            <a:off x="-1256991" y="1061885"/>
            <a:ext cx="302342" cy="403123"/>
          </a:xfrm>
          <a:prstGeom prst="rect">
            <a:avLst/>
          </a:prstGeom>
          <a:solidFill>
            <a:srgbClr val="95C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F8C511-0400-4F62-87D8-1AA635FA026A}"/>
              </a:ext>
            </a:extLst>
          </p:cNvPr>
          <p:cNvSpPr/>
          <p:nvPr userDrawn="1"/>
        </p:nvSpPr>
        <p:spPr>
          <a:xfrm>
            <a:off x="-1256991" y="1582768"/>
            <a:ext cx="302342" cy="403123"/>
          </a:xfrm>
          <a:prstGeom prst="rect">
            <a:avLst/>
          </a:prstGeom>
          <a:solidFill>
            <a:srgbClr val="C1C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5B231B-0946-4C2C-88FD-9B2AEDF93679}"/>
              </a:ext>
            </a:extLst>
          </p:cNvPr>
          <p:cNvSpPr/>
          <p:nvPr userDrawn="1"/>
        </p:nvSpPr>
        <p:spPr>
          <a:xfrm>
            <a:off x="-1256992" y="2084440"/>
            <a:ext cx="302342" cy="403123"/>
          </a:xfrm>
          <a:prstGeom prst="rect">
            <a:avLst/>
          </a:prstGeom>
          <a:solidFill>
            <a:srgbClr val="B2D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D51F00-8A39-4F55-9B83-1D2AC406C3AD}"/>
              </a:ext>
            </a:extLst>
          </p:cNvPr>
          <p:cNvSpPr/>
          <p:nvPr userDrawn="1"/>
        </p:nvSpPr>
        <p:spPr>
          <a:xfrm>
            <a:off x="-1256993" y="2568404"/>
            <a:ext cx="302342" cy="403123"/>
          </a:xfrm>
          <a:prstGeom prst="rect">
            <a:avLst/>
          </a:prstGeom>
          <a:solidFill>
            <a:srgbClr val="715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973AE3-B3BB-4AD5-96B4-08F57D58187D}"/>
              </a:ext>
            </a:extLst>
          </p:cNvPr>
          <p:cNvSpPr/>
          <p:nvPr userDrawn="1"/>
        </p:nvSpPr>
        <p:spPr>
          <a:xfrm>
            <a:off x="-851031" y="555297"/>
            <a:ext cx="302342" cy="403123"/>
          </a:xfrm>
          <a:prstGeom prst="rect">
            <a:avLst/>
          </a:prstGeom>
          <a:solidFill>
            <a:srgbClr val="F0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2EC65E-2FD4-48EE-B391-DD775CB4B3A0}"/>
              </a:ext>
            </a:extLst>
          </p:cNvPr>
          <p:cNvSpPr/>
          <p:nvPr userDrawn="1"/>
        </p:nvSpPr>
        <p:spPr>
          <a:xfrm>
            <a:off x="-851031" y="1061884"/>
            <a:ext cx="302342" cy="403123"/>
          </a:xfrm>
          <a:prstGeom prst="rect">
            <a:avLst/>
          </a:prstGeom>
          <a:solidFill>
            <a:srgbClr val="BED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69DCB5-5F02-442C-B625-067ECFFCA975}"/>
              </a:ext>
            </a:extLst>
          </p:cNvPr>
          <p:cNvSpPr/>
          <p:nvPr userDrawn="1"/>
        </p:nvSpPr>
        <p:spPr>
          <a:xfrm>
            <a:off x="-476490" y="1061884"/>
            <a:ext cx="302342" cy="403123"/>
          </a:xfrm>
          <a:prstGeom prst="rect">
            <a:avLst/>
          </a:prstGeom>
          <a:solidFill>
            <a:srgbClr val="DB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73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wmf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wmf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microsoft.com/office/2007/relationships/hdphoto" Target="../media/hdphoto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microsoft.com/office/2007/relationships/hdphoto" Target="../media/hdphoto1.wdp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12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0" Type="http://schemas.microsoft.com/office/2007/relationships/hdphoto" Target="../media/hdphoto2.wdp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microsoft.com/office/2007/relationships/hdphoto" Target="../media/hdphoto2.wdp"/><Relationship Id="rId4" Type="http://schemas.openxmlformats.org/officeDocument/2006/relationships/image" Target="../media/image68.png"/><Relationship Id="rId9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9.png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microsoft.com/office/2007/relationships/hdphoto" Target="../media/hdphoto2.wdp"/><Relationship Id="rId4" Type="http://schemas.openxmlformats.org/officeDocument/2006/relationships/image" Target="../media/image68.png"/><Relationship Id="rId9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microsoft.com/office/2007/relationships/hdphoto" Target="../media/hdphoto2.wdp"/><Relationship Id="rId4" Type="http://schemas.openxmlformats.org/officeDocument/2006/relationships/image" Target="../media/image68.png"/><Relationship Id="rId9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9.png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microsoft.com/office/2007/relationships/hdphoto" Target="../media/hdphoto2.wdp"/><Relationship Id="rId4" Type="http://schemas.openxmlformats.org/officeDocument/2006/relationships/image" Target="../media/image68.png"/><Relationship Id="rId9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microsoft.com/office/2007/relationships/hdphoto" Target="../media/hdphoto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microsoft.com/office/2007/relationships/hdphoto" Target="../media/hdphoto3.wdp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619673" y="546588"/>
            <a:ext cx="5815271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NGÔ QUYỀN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2" y="4369207"/>
            <a:ext cx="976992" cy="169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804883" y="3086538"/>
            <a:ext cx="7518390" cy="56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400269" y="2368855"/>
            <a:ext cx="6444343" cy="135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prstTxWarp prst="textArch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45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045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</a:rPr>
              <a:t>VỀ DỰ GIỜ LỚP 3E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767918" y="5001518"/>
            <a:ext cx="5756411" cy="53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Nguyễn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Hoàng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Oanh</a:t>
            </a:r>
            <a:endParaRPr lang="en-US" altLang="en-US" sz="28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30211" y="502574"/>
            <a:ext cx="1558931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76381" y="547679"/>
            <a:ext cx="1564876" cy="140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038021" y="1088821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376888" y="741603"/>
            <a:ext cx="828221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27731" y="4573887"/>
            <a:ext cx="680375" cy="65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32" y="4334777"/>
            <a:ext cx="1908086" cy="181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01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0" t="27778" r="29722" b="8929"/>
          <a:stretch/>
        </p:blipFill>
        <p:spPr bwMode="auto">
          <a:xfrm>
            <a:off x="268002" y="260648"/>
            <a:ext cx="876849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28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powerpoint.com.vn/uploads/2019/06/09/hinh-nen-cho-powerpoint-co-ba-la-don-gian_0927169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77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0" y="100074"/>
            <a:ext cx="4572000" cy="71096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endParaRPr lang="en-US" sz="3200" b="1" u="sng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đêm bé ngủ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Trong đêm bé ngủ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Cây dâu ngoài bãi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Nảy những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úp non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Con gà trong ổ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trứng ấp con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Cây chuối cuối vườn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hoa mở cánh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Ngôi sao lấp lánh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Sáng hạt sương rơi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Con cá quả mẹ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Ao khuya đớp mồi... 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PHẠM HỔ</a:t>
            </a:r>
          </a:p>
          <a:p>
            <a:endParaRPr lang="en-US" sz="2800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C8800ACA-C713-4F7D-A467-4B567C603304}"/>
              </a:ext>
            </a:extLst>
          </p:cNvPr>
          <p:cNvSpPr/>
          <p:nvPr/>
        </p:nvSpPr>
        <p:spPr>
          <a:xfrm>
            <a:off x="0" y="1524003"/>
            <a:ext cx="4876800" cy="1219199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C8800ACA-C713-4F7D-A467-4B567C603304}"/>
              </a:ext>
            </a:extLst>
          </p:cNvPr>
          <p:cNvSpPr/>
          <p:nvPr/>
        </p:nvSpPr>
        <p:spPr>
          <a:xfrm>
            <a:off x="114300" y="1454733"/>
            <a:ext cx="4648200" cy="140970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035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powerpoint.com.vn/uploads/2019/06/09/hinh-nen-cho-powerpoint-co-ba-la-don-gian_0927169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77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0" y="100074"/>
            <a:ext cx="4572000" cy="71096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200" b="1" u="sng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 đêm bé ngủ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đêm bé ngủ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dâu ngoài bãi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Nảy những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úp non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gà trong ổ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trứng ấp con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chuối cuối vườn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mở cánh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Ngôi sao lấp lánh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hạt sương rơi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cá quả mẹ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 khuya đớp mồi... 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PHẠM HỔ</a:t>
            </a:r>
          </a:p>
          <a:p>
            <a:endParaRPr lang="en-US" sz="2800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C8800ACA-C713-4F7D-A467-4B567C603304}"/>
              </a:ext>
            </a:extLst>
          </p:cNvPr>
          <p:cNvSpPr/>
          <p:nvPr/>
        </p:nvSpPr>
        <p:spPr>
          <a:xfrm>
            <a:off x="76200" y="1524003"/>
            <a:ext cx="4648200" cy="1523999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C8800ACA-C713-4F7D-A467-4B567C603304}"/>
              </a:ext>
            </a:extLst>
          </p:cNvPr>
          <p:cNvSpPr/>
          <p:nvPr/>
        </p:nvSpPr>
        <p:spPr>
          <a:xfrm>
            <a:off x="2557" y="1547878"/>
            <a:ext cx="4868246" cy="1600198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90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powerpoint.com.vn/uploads/2019/06/09/hinh-nen-cho-powerpoint-co-ba-la-don-gian_0927169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77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0" y="100074"/>
            <a:ext cx="4572000" cy="71096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200" b="1" u="sng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đêm bé ngủ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đêm bé ngủ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dâu ngoài bãi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Nảy những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úp non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gà trong ổ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trứng ấp con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chuối cuối vườn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mở cánh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Ngôi sao lấp lánh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hạt sương rơi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cá quả mẹ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 khuya đớp mồi... 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PHẠM HỔ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C8800ACA-C713-4F7D-A467-4B567C603304}"/>
              </a:ext>
            </a:extLst>
          </p:cNvPr>
          <p:cNvSpPr/>
          <p:nvPr/>
        </p:nvSpPr>
        <p:spPr>
          <a:xfrm>
            <a:off x="76200" y="1412778"/>
            <a:ext cx="4648200" cy="1872207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9936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6B29C666-FFF7-D229-C810-1E7DF4E86B9A}"/>
              </a:ext>
            </a:extLst>
          </p:cNvPr>
          <p:cNvSpPr/>
          <p:nvPr/>
        </p:nvSpPr>
        <p:spPr>
          <a:xfrm>
            <a:off x="2209800" y="329952"/>
            <a:ext cx="5029200" cy="6606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VIẾT CHỮ KHÓ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8C45E2-5845-91D0-4C8B-E42803387CFE}"/>
              </a:ext>
            </a:extLst>
          </p:cNvPr>
          <p:cNvGrpSpPr/>
          <p:nvPr/>
        </p:nvGrpSpPr>
        <p:grpSpPr>
          <a:xfrm>
            <a:off x="4891364" y="1283304"/>
            <a:ext cx="2844430" cy="1672516"/>
            <a:chOff x="2035835" y="2221349"/>
            <a:chExt cx="3866191" cy="1860883"/>
          </a:xfrm>
        </p:grpSpPr>
        <p:sp>
          <p:nvSpPr>
            <p:cNvPr id="5" name="Freeform: Shape 20">
              <a:extLst>
                <a:ext uri="{FF2B5EF4-FFF2-40B4-BE49-F238E27FC236}">
                  <a16:creationId xmlns:a16="http://schemas.microsoft.com/office/drawing/2014/main" id="{9D8B2458-8624-ECE1-68E7-C911D2FDBBE8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597000">
                <a:lumMod val="20000"/>
                <a:lumOff val="80000"/>
              </a:srgbClr>
            </a:solidFill>
            <a:ln w="25400" cap="flat" cmpd="sng" algn="ctr">
              <a:solidFill>
                <a:srgbClr val="F369AC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61FB972-9EDE-0618-65E5-7EE45B2A545E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818610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2800" dirty="0" err="1">
                  <a:latin typeface="Times New Roman" pitchFamily="18" charset="0"/>
                  <a:cs typeface="Times New Roman" pitchFamily="18" charset="0"/>
                  <a:sym typeface="Arial"/>
                </a:rPr>
                <a:t>đẻ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  <a:sym typeface="Arial"/>
                </a:rPr>
                <a:t>trứng</a:t>
              </a:r>
              <a:endParaRPr kumimoji="0" lang="vi-VN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C63C92D-84AA-4FBF-4C07-278825C6C1AC}"/>
              </a:ext>
            </a:extLst>
          </p:cNvPr>
          <p:cNvGrpSpPr/>
          <p:nvPr/>
        </p:nvGrpSpPr>
        <p:grpSpPr>
          <a:xfrm>
            <a:off x="1271783" y="1394213"/>
            <a:ext cx="2867819" cy="1672516"/>
            <a:chOff x="2157098" y="2221349"/>
            <a:chExt cx="3897981" cy="1860883"/>
          </a:xfrm>
        </p:grpSpPr>
        <p:sp>
          <p:nvSpPr>
            <p:cNvPr id="8" name="Freeform: Shape 8">
              <a:extLst>
                <a:ext uri="{FF2B5EF4-FFF2-40B4-BE49-F238E27FC236}">
                  <a16:creationId xmlns:a16="http://schemas.microsoft.com/office/drawing/2014/main" id="{58245217-77D1-04F5-1A0F-ACEC991A9615}"/>
                </a:ext>
              </a:extLst>
            </p:cNvPr>
            <p:cNvSpPr/>
            <p:nvPr/>
          </p:nvSpPr>
          <p:spPr>
            <a:xfrm>
              <a:off x="2315330" y="2221349"/>
              <a:ext cx="3739749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3DCDA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BD5560-E7D2-6AC8-9D2C-A6505DFA0F3C}"/>
                </a:ext>
              </a:extLst>
            </p:cNvPr>
            <p:cNvSpPr txBox="1"/>
            <p:nvPr/>
          </p:nvSpPr>
          <p:spPr>
            <a:xfrm>
              <a:off x="2157098" y="2726568"/>
              <a:ext cx="3866191" cy="818610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búp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non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F5611D-870C-B08D-27F1-22B8DEB50AA3}"/>
              </a:ext>
            </a:extLst>
          </p:cNvPr>
          <p:cNvGrpSpPr/>
          <p:nvPr/>
        </p:nvGrpSpPr>
        <p:grpSpPr>
          <a:xfrm>
            <a:off x="1194171" y="2955820"/>
            <a:ext cx="2844430" cy="1672516"/>
            <a:chOff x="2010889" y="1227826"/>
            <a:chExt cx="3866191" cy="1860883"/>
          </a:xfrm>
        </p:grpSpPr>
        <p:sp>
          <p:nvSpPr>
            <p:cNvPr id="15" name="Freeform: Shape 11">
              <a:extLst>
                <a:ext uri="{FF2B5EF4-FFF2-40B4-BE49-F238E27FC236}">
                  <a16:creationId xmlns:a16="http://schemas.microsoft.com/office/drawing/2014/main" id="{F821D484-6178-0C20-996F-98B2F40CD388}"/>
                </a:ext>
              </a:extLst>
            </p:cNvPr>
            <p:cNvSpPr/>
            <p:nvPr/>
          </p:nvSpPr>
          <p:spPr>
            <a:xfrm>
              <a:off x="2122039" y="1227826"/>
              <a:ext cx="3728910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0CCAF6-BA4B-ADBD-731F-5834F937124B}"/>
                </a:ext>
              </a:extLst>
            </p:cNvPr>
            <p:cNvSpPr txBox="1"/>
            <p:nvPr/>
          </p:nvSpPr>
          <p:spPr>
            <a:xfrm>
              <a:off x="2010889" y="1835294"/>
              <a:ext cx="3866191" cy="818610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2800" dirty="0" err="1">
                  <a:latin typeface="Times New Roman" pitchFamily="18" charset="0"/>
                  <a:cs typeface="Times New Roman" pitchFamily="18" charset="0"/>
                  <a:sym typeface="Arial"/>
                </a:rPr>
                <a:t>c</a:t>
              </a:r>
              <a:r>
                <a:rPr lang="en-US" sz="2800" noProof="0" dirty="0" err="1">
                  <a:latin typeface="Times New Roman" pitchFamily="18" charset="0"/>
                  <a:cs typeface="Times New Roman" pitchFamily="18" charset="0"/>
                  <a:sym typeface="Arial"/>
                </a:rPr>
                <a:t>ây</a:t>
              </a:r>
              <a:r>
                <a:rPr lang="en-US" sz="2800" noProof="0" dirty="0"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noProof="0" dirty="0" err="1">
                  <a:latin typeface="Times New Roman" pitchFamily="18" charset="0"/>
                  <a:cs typeface="Times New Roman" pitchFamily="18" charset="0"/>
                  <a:sym typeface="Arial"/>
                </a:rPr>
                <a:t>chuối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AC8383-47A8-312B-B60D-3028B6F16431}"/>
              </a:ext>
            </a:extLst>
          </p:cNvPr>
          <p:cNvGrpSpPr/>
          <p:nvPr/>
        </p:nvGrpSpPr>
        <p:grpSpPr>
          <a:xfrm>
            <a:off x="5508104" y="3033412"/>
            <a:ext cx="2953422" cy="1672516"/>
            <a:chOff x="2118700" y="2221349"/>
            <a:chExt cx="4014335" cy="186088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5BEA0-FCA6-EA99-24A8-6D1649F27417}"/>
                </a:ext>
              </a:extLst>
            </p:cNvPr>
            <p:cNvSpPr/>
            <p:nvPr/>
          </p:nvSpPr>
          <p:spPr>
            <a:xfrm>
              <a:off x="2266844" y="2221349"/>
              <a:ext cx="3250547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solidFill>
                <a:srgbClr val="CC427C">
                  <a:lumMod val="75000"/>
                </a:srgb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175D45-9B38-E582-2847-96F7979B80A6}"/>
                </a:ext>
              </a:extLst>
            </p:cNvPr>
            <p:cNvSpPr txBox="1"/>
            <p:nvPr/>
          </p:nvSpPr>
          <p:spPr>
            <a:xfrm>
              <a:off x="2118700" y="2679404"/>
              <a:ext cx="4014335" cy="818610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hạt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sương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8AC8383-47A8-312B-B60D-3028B6F16431}"/>
              </a:ext>
            </a:extLst>
          </p:cNvPr>
          <p:cNvGrpSpPr/>
          <p:nvPr/>
        </p:nvGrpSpPr>
        <p:grpSpPr>
          <a:xfrm>
            <a:off x="1388197" y="4764921"/>
            <a:ext cx="2895771" cy="1672516"/>
            <a:chOff x="2118700" y="2221349"/>
            <a:chExt cx="3935975" cy="1860883"/>
          </a:xfrm>
        </p:grpSpPr>
        <p:sp>
          <p:nvSpPr>
            <p:cNvPr id="25" name="Freeform: Shape 17">
              <a:extLst>
                <a:ext uri="{FF2B5EF4-FFF2-40B4-BE49-F238E27FC236}">
                  <a16:creationId xmlns:a16="http://schemas.microsoft.com/office/drawing/2014/main" id="{A485BEA0-FCA6-EA99-24A8-6D1649F27417}"/>
                </a:ext>
              </a:extLst>
            </p:cNvPr>
            <p:cNvSpPr/>
            <p:nvPr/>
          </p:nvSpPr>
          <p:spPr>
            <a:xfrm>
              <a:off x="2266844" y="2221349"/>
              <a:ext cx="3250547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175D45-9B38-E582-2847-96F7979B80A6}"/>
                </a:ext>
              </a:extLst>
            </p:cNvPr>
            <p:cNvSpPr txBox="1"/>
            <p:nvPr/>
          </p:nvSpPr>
          <p:spPr>
            <a:xfrm>
              <a:off x="2118700" y="2774693"/>
              <a:ext cx="3935975" cy="818610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bãi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8AC8383-47A8-312B-B60D-3028B6F16431}"/>
              </a:ext>
            </a:extLst>
          </p:cNvPr>
          <p:cNvGrpSpPr/>
          <p:nvPr/>
        </p:nvGrpSpPr>
        <p:grpSpPr>
          <a:xfrm>
            <a:off x="5336129" y="4850564"/>
            <a:ext cx="2953422" cy="1672516"/>
            <a:chOff x="2118700" y="2221349"/>
            <a:chExt cx="4014335" cy="1860883"/>
          </a:xfrm>
        </p:grpSpPr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A485BEA0-FCA6-EA99-24A8-6D1649F27417}"/>
                </a:ext>
              </a:extLst>
            </p:cNvPr>
            <p:cNvSpPr/>
            <p:nvPr/>
          </p:nvSpPr>
          <p:spPr>
            <a:xfrm>
              <a:off x="2266844" y="2221349"/>
              <a:ext cx="3250547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175D45-9B38-E582-2847-96F7979B80A6}"/>
                </a:ext>
              </a:extLst>
            </p:cNvPr>
            <p:cNvSpPr txBox="1"/>
            <p:nvPr/>
          </p:nvSpPr>
          <p:spPr>
            <a:xfrm>
              <a:off x="2118700" y="2679404"/>
              <a:ext cx="4014335" cy="818610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khuya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740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68898" y="85492"/>
            <a:ext cx="8696345" cy="6583867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5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73484" y="283948"/>
            <a:ext cx="330740" cy="463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4EF3F7-30B5-4EA2-903F-3D54AA3F94AF}"/>
              </a:ext>
            </a:extLst>
          </p:cNvPr>
          <p:cNvSpPr txBox="1"/>
          <p:nvPr/>
        </p:nvSpPr>
        <p:spPr>
          <a:xfrm>
            <a:off x="547078" y="2067209"/>
            <a:ext cx="3511948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E270A-0200-4461-985C-916A406C24B3}"/>
              </a:ext>
            </a:extLst>
          </p:cNvPr>
          <p:cNvSpPr txBox="1"/>
          <p:nvPr/>
        </p:nvSpPr>
        <p:spPr>
          <a:xfrm>
            <a:off x="575143" y="3381233"/>
            <a:ext cx="3527865" cy="173664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defTabSz="457200"/>
            <a:r>
              <a:rPr lang="vi-VN" sz="3200" b="1" dirty="0">
                <a:solidFill>
                  <a:srgbClr val="E43F0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 lưng</a:t>
            </a:r>
          </a:p>
          <a:p>
            <a:pPr defTabSz="457200"/>
            <a:r>
              <a:rPr lang="vi-VN" sz="3200" b="1" dirty="0">
                <a:solidFill>
                  <a:srgbClr val="E43F0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đặt đúng vị trí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81AF48-8329-48F0-BB4B-4786F9B5A438}"/>
              </a:ext>
            </a:extLst>
          </p:cNvPr>
          <p:cNvSpPr/>
          <p:nvPr/>
        </p:nvSpPr>
        <p:spPr>
          <a:xfrm>
            <a:off x="743889" y="5240087"/>
            <a:ext cx="3527865" cy="1429271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– 30 cm</a:t>
            </a:r>
          </a:p>
        </p:txBody>
      </p:sp>
      <p:pic>
        <p:nvPicPr>
          <p:cNvPr id="9" name="Picture 2" descr="https://khotunhua.com/upload/tiny/day-tre-ngoi-dung-tu-the.jpg">
            <a:extLst>
              <a:ext uri="{FF2B5EF4-FFF2-40B4-BE49-F238E27FC236}">
                <a16:creationId xmlns:a16="http://schemas.microsoft.com/office/drawing/2014/main" id="{8F9832D8-1F30-43A3-A0E7-8004B240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543" y="2018754"/>
            <a:ext cx="3970523" cy="4533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4F1007-B7E6-49C5-BDBF-8375EA155186}"/>
              </a:ext>
            </a:extLst>
          </p:cNvPr>
          <p:cNvSpPr/>
          <p:nvPr/>
        </p:nvSpPr>
        <p:spPr>
          <a:xfrm>
            <a:off x="4383491" y="3853182"/>
            <a:ext cx="829935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Giữ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trái</a:t>
            </a:r>
            <a:endParaRPr lang="en-US" sz="1050" kern="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E35B51-97A9-4E2E-8253-0A427F57C54C}"/>
              </a:ext>
            </a:extLst>
          </p:cNvPr>
          <p:cNvSpPr/>
          <p:nvPr/>
        </p:nvSpPr>
        <p:spPr>
          <a:xfrm>
            <a:off x="6654335" y="3293917"/>
            <a:ext cx="819123" cy="107721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phải</a:t>
            </a:r>
            <a:endParaRPr lang="en-US" sz="1050" kern="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2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48" y="0"/>
            <a:ext cx="713978" cy="95271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0B557D7-1318-4B21-BC39-F09F961E4307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547078" y="1076374"/>
            <a:ext cx="497312" cy="575834"/>
          </a:xfrm>
          <a:prstGeom prst="rect">
            <a:avLst/>
          </a:prstGeom>
        </p:spPr>
      </p:pic>
      <p:pic>
        <p:nvPicPr>
          <p:cNvPr id="14" name="Graphic 18">
            <a:extLst>
              <a:ext uri="{FF2B5EF4-FFF2-40B4-BE49-F238E27FC236}">
                <a16:creationId xmlns:a16="http://schemas.microsoft.com/office/drawing/2014/main" id="{98D1FC88-1A97-43FB-BDB8-61FD40F6A614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991276" y="767939"/>
            <a:ext cx="381693" cy="308439"/>
          </a:xfrm>
          <a:prstGeom prst="rect">
            <a:avLst/>
          </a:prstGeom>
        </p:spPr>
      </p:pic>
      <p:pic>
        <p:nvPicPr>
          <p:cNvPr id="15" name="Graphic 22">
            <a:extLst>
              <a:ext uri="{FF2B5EF4-FFF2-40B4-BE49-F238E27FC236}">
                <a16:creationId xmlns:a16="http://schemas.microsoft.com/office/drawing/2014/main" id="{69F0BDA3-6688-40E8-BD2F-F96F587A5734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808068" y="1076379"/>
            <a:ext cx="381693" cy="455353"/>
          </a:xfrm>
          <a:prstGeom prst="rect">
            <a:avLst/>
          </a:prstGeom>
        </p:spPr>
      </p:pic>
      <p:pic>
        <p:nvPicPr>
          <p:cNvPr id="16" name="Graphic 30">
            <a:extLst>
              <a:ext uri="{FF2B5EF4-FFF2-40B4-BE49-F238E27FC236}">
                <a16:creationId xmlns:a16="http://schemas.microsoft.com/office/drawing/2014/main" id="{4BC46F8B-3038-4758-8808-1DC1BF0BFC2C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889196" y="476363"/>
            <a:ext cx="418001" cy="337779"/>
          </a:xfrm>
          <a:prstGeom prst="rect">
            <a:avLst/>
          </a:prstGeom>
        </p:spPr>
      </p:pic>
      <p:pic>
        <p:nvPicPr>
          <p:cNvPr id="17" name="Graphic 32">
            <a:extLst>
              <a:ext uri="{FF2B5EF4-FFF2-40B4-BE49-F238E27FC236}">
                <a16:creationId xmlns:a16="http://schemas.microsoft.com/office/drawing/2014/main" id="{17FB0541-4784-4316-9AFE-25D5C0ED45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204782" y="5928031"/>
            <a:ext cx="355745" cy="455353"/>
          </a:xfrm>
          <a:prstGeom prst="rect">
            <a:avLst/>
          </a:prstGeom>
        </p:spPr>
      </p:pic>
      <p:pic>
        <p:nvPicPr>
          <p:cNvPr id="18" name="Graphic 36">
            <a:extLst>
              <a:ext uri="{FF2B5EF4-FFF2-40B4-BE49-F238E27FC236}">
                <a16:creationId xmlns:a16="http://schemas.microsoft.com/office/drawing/2014/main" id="{EC2A9A54-9F25-471C-972D-FE73BF68D076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6349804" y="286174"/>
            <a:ext cx="418001" cy="337779"/>
          </a:xfrm>
          <a:prstGeom prst="rect">
            <a:avLst/>
          </a:prstGeom>
        </p:spPr>
      </p:pic>
      <p:pic>
        <p:nvPicPr>
          <p:cNvPr id="19" name="Graphic 38">
            <a:extLst>
              <a:ext uri="{FF2B5EF4-FFF2-40B4-BE49-F238E27FC236}">
                <a16:creationId xmlns:a16="http://schemas.microsoft.com/office/drawing/2014/main" id="{0EC6B436-A4BE-4C55-850B-4BB0F960C53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35255" y="6214494"/>
            <a:ext cx="418001" cy="337779"/>
          </a:xfrm>
          <a:prstGeom prst="rect">
            <a:avLst/>
          </a:prstGeom>
        </p:spPr>
      </p:pic>
      <p:pic>
        <p:nvPicPr>
          <p:cNvPr id="20" name="Graphic 60">
            <a:extLst>
              <a:ext uri="{FF2B5EF4-FFF2-40B4-BE49-F238E27FC236}">
                <a16:creationId xmlns:a16="http://schemas.microsoft.com/office/drawing/2014/main" id="{DA8C042E-DC90-446A-9589-90F8C0D3E663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337679" y="215041"/>
            <a:ext cx="451366" cy="522634"/>
          </a:xfrm>
          <a:prstGeom prst="rect">
            <a:avLst/>
          </a:prstGeom>
        </p:spPr>
      </p:pic>
      <p:pic>
        <p:nvPicPr>
          <p:cNvPr id="21" name="Graphic 68">
            <a:extLst>
              <a:ext uri="{FF2B5EF4-FFF2-40B4-BE49-F238E27FC236}">
                <a16:creationId xmlns:a16="http://schemas.microsoft.com/office/drawing/2014/main" id="{2E2681C9-00C3-4C75-A9EB-866ACB95DC9E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53776" y="3600168"/>
            <a:ext cx="427921" cy="36035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2F2D777-9E57-4878-8763-480531FAB54A}"/>
              </a:ext>
            </a:extLst>
          </p:cNvPr>
          <p:cNvGrpSpPr/>
          <p:nvPr/>
        </p:nvGrpSpPr>
        <p:grpSpPr>
          <a:xfrm>
            <a:off x="2753138" y="-265079"/>
            <a:ext cx="3527865" cy="2340429"/>
            <a:chOff x="879443" y="1787261"/>
            <a:chExt cx="4703820" cy="2989979"/>
          </a:xfrm>
        </p:grpSpPr>
        <p:grpSp>
          <p:nvGrpSpPr>
            <p:cNvPr id="23" name="组合 3">
              <a:extLst>
                <a:ext uri="{FF2B5EF4-FFF2-40B4-BE49-F238E27FC236}">
                  <a16:creationId xmlns:a16="http://schemas.microsoft.com/office/drawing/2014/main" id="{762D5912-E310-421D-8C51-BFC3BCD2C862}"/>
                </a:ext>
              </a:extLst>
            </p:cNvPr>
            <p:cNvGrpSpPr/>
            <p:nvPr/>
          </p:nvGrpSpPr>
          <p:grpSpPr>
            <a:xfrm>
              <a:off x="879443" y="1787261"/>
              <a:ext cx="4703820" cy="2989979"/>
              <a:chOff x="834764" y="380993"/>
              <a:chExt cx="5959576" cy="4562367"/>
            </a:xfrm>
          </p:grpSpPr>
          <p:pic>
            <p:nvPicPr>
              <p:cNvPr id="25" name="图片 4">
                <a:extLst>
                  <a:ext uri="{FF2B5EF4-FFF2-40B4-BE49-F238E27FC236}">
                    <a16:creationId xmlns:a16="http://schemas.microsoft.com/office/drawing/2014/main" id="{7CA26F87-BECD-49EB-AE00-DEA415069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38" b="25158"/>
              <a:stretch/>
            </p:blipFill>
            <p:spPr>
              <a:xfrm>
                <a:off x="834764" y="380993"/>
                <a:ext cx="5959576" cy="4562367"/>
              </a:xfrm>
              <a:prstGeom prst="rect">
                <a:avLst/>
              </a:prstGeom>
            </p:spPr>
          </p:pic>
          <p:sp>
            <p:nvSpPr>
              <p:cNvPr id="26" name="矩形: 圆角 5">
                <a:extLst>
                  <a:ext uri="{FF2B5EF4-FFF2-40B4-BE49-F238E27FC236}">
                    <a16:creationId xmlns:a16="http://schemas.microsoft.com/office/drawing/2014/main" id="{9043D60E-898B-4599-AF1B-A23D03EAA8A9}"/>
                  </a:ext>
                </a:extLst>
              </p:cNvPr>
              <p:cNvSpPr/>
              <p:nvPr/>
            </p:nvSpPr>
            <p:spPr>
              <a:xfrm>
                <a:off x="1574157" y="2107258"/>
                <a:ext cx="4621620" cy="2463531"/>
              </a:xfrm>
              <a:prstGeom prst="roundRect">
                <a:avLst>
                  <a:gd name="adj" fmla="val 12412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zh-CN" altLang="en-US" kern="0">
                  <a:solidFill>
                    <a:prstClr val="white"/>
                  </a:solidFill>
                  <a:ea typeface="微软雅黑"/>
                </a:endParaRPr>
              </a:p>
            </p:txBody>
          </p:sp>
        </p:grpSp>
        <p:sp>
          <p:nvSpPr>
            <p:cNvPr id="24" name="文本框 18">
              <a:extLst>
                <a:ext uri="{FF2B5EF4-FFF2-40B4-BE49-F238E27FC236}">
                  <a16:creationId xmlns:a16="http://schemas.microsoft.com/office/drawing/2014/main" id="{14364535-92CC-4131-A22C-01E11E1C53E2}"/>
                </a:ext>
              </a:extLst>
            </p:cNvPr>
            <p:cNvSpPr txBox="1"/>
            <p:nvPr/>
          </p:nvSpPr>
          <p:spPr>
            <a:xfrm>
              <a:off x="1516715" y="2905849"/>
              <a:ext cx="3572892" cy="15334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29486D"/>
                </a:buClr>
                <a:defRPr/>
              </a:pPr>
              <a:r>
                <a:rPr lang="vi-VN" sz="3600" b="1" dirty="0">
                  <a:solidFill>
                    <a:srgbClr val="01346B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Lưu ý về tư thế</a:t>
              </a:r>
              <a:r>
                <a:rPr lang="en-US" sz="3600" b="1" dirty="0">
                  <a:solidFill>
                    <a:srgbClr val="01346B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vi-VN" sz="3600" b="1" dirty="0">
                  <a:solidFill>
                    <a:srgbClr val="01346B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ngồi viết</a:t>
              </a:r>
              <a:endParaRPr lang="en-US" sz="3600" b="1" kern="0" dirty="0">
                <a:solidFill>
                  <a:srgbClr val="01346B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407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4 C 0.00729 0.12175 0.02305 0.15902 0.07162 0.15092 C 0.1431 0.13981 0.14219 0.00694 0.22696 -0.00672 C 0.30365 -0.01875 0.2681 0.10324 0.34219 0.09143 C 0.41901 0.07963 0.37383 0.00208 0.45612 -0.01088 C 0.53021 -0.02223 0.4918 0.04027 0.55782 0.03009 C 0.62097 0.02037 0.58607 -0.0176 0.64323 -0.02639 C 0.67618 -0.03149 0.67969 -0.02014 0.68256 -0.01135 " pathEditMode="relative" rAng="21300000" ptsTypes="AAAAAAAA">
                                      <p:cBhvr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powerpoint.com.vn/uploads/2019/06/09/hinh-nen-cho-powerpoint-co-ba-la-don-gian_0927169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77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1981200" y="1905000"/>
            <a:ext cx="5638800" cy="3124200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17620" y="2743200"/>
            <a:ext cx="40863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6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66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35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F0D9ADE9-6DB2-4FF2-953A-3D9D35547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3084" y="4093288"/>
            <a:ext cx="1741578" cy="195682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D277E18-6E13-4794-9A9C-9EF673436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2470" y="293312"/>
            <a:ext cx="588287" cy="65365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6824E08-F2E2-4027-BFA7-C70192CA1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893" y="3515240"/>
            <a:ext cx="538029" cy="45307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D2DECD6F-3672-4EA8-8139-A9A6D5F0B7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1141" y="1358294"/>
            <a:ext cx="419993" cy="53332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8034A403-ADC0-41B1-A1E0-C38A3843F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28703" y="4596320"/>
            <a:ext cx="588287" cy="4753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7E195C99-B36E-489A-AB65-86E40A8E0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61969" y="620138"/>
            <a:ext cx="530798" cy="42892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B38AC83-0218-46D8-9348-885D639B2C76}"/>
              </a:ext>
            </a:extLst>
          </p:cNvPr>
          <p:cNvGrpSpPr/>
          <p:nvPr/>
        </p:nvGrpSpPr>
        <p:grpSpPr>
          <a:xfrm>
            <a:off x="2762199" y="483552"/>
            <a:ext cx="4879722" cy="4112766"/>
            <a:chOff x="3134004" y="67058"/>
            <a:chExt cx="2458530" cy="136470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4BF7B01-5C32-46EC-8BA7-1358E5865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34004" y="67058"/>
              <a:ext cx="2458530" cy="136470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8AFE30-98D2-4C5F-B58D-56F8925148EA}"/>
                </a:ext>
              </a:extLst>
            </p:cNvPr>
            <p:cNvSpPr txBox="1"/>
            <p:nvPr/>
          </p:nvSpPr>
          <p:spPr>
            <a:xfrm>
              <a:off x="3374018" y="300554"/>
              <a:ext cx="1860934" cy="8476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8000" b="1" dirty="0" err="1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Sửa</a:t>
              </a:r>
              <a:r>
                <a:rPr lang="en-US" altLang="en-US" sz="80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8000" b="1" dirty="0" err="1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lỗi</a:t>
              </a:r>
              <a:r>
                <a:rPr lang="en-US" altLang="en-US" sz="80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8000" b="1" dirty="0" err="1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cs typeface="Calibri" panose="020F0502020204030204" pitchFamily="34" charset="0"/>
                </a:rPr>
                <a:t>sai</a:t>
              </a:r>
              <a:endParaRPr lang="en-US" altLang="en-US" sz="8000" b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727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nền đẹp cho bài giảng điện tử - Ha Tien Venice Vil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81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1" y="2667002"/>
            <a:ext cx="62483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8035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powerpoint.com.vn/uploads/2019/06/09/hinh-nen-cho-powerpoint-co-ba-la-don-gian_0927169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77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t="28373" r="27714" b="9325"/>
          <a:stretch/>
        </p:blipFill>
        <p:spPr bwMode="auto">
          <a:xfrm>
            <a:off x="76200" y="672332"/>
            <a:ext cx="9140602" cy="618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1" y="-7441"/>
            <a:ext cx="62483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19600" y="2082227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2514602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3849471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tr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5800" y="5181602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5800" y="4687671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ư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5800" y="6059271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800" y="2057402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e – </a:t>
            </a:r>
            <a:r>
              <a:rPr lang="en-US" sz="3200" dirty="0" err="1">
                <a:solidFill>
                  <a:srgbClr val="0070C0"/>
                </a:solidFill>
              </a:rPr>
              <a:t>rờ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1800" y="2514602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ét</a:t>
            </a:r>
            <a:r>
              <a:rPr lang="en-US" sz="3200" dirty="0">
                <a:solidFill>
                  <a:srgbClr val="0070C0"/>
                </a:solidFill>
              </a:rPr>
              <a:t> - </a:t>
            </a:r>
            <a:r>
              <a:rPr lang="en-US" sz="3200" dirty="0" err="1">
                <a:solidFill>
                  <a:srgbClr val="0070C0"/>
                </a:solidFill>
              </a:rPr>
              <a:t>sì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1800" y="2996627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tê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5600" y="4292027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u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5600" y="4800602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ư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5257802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vê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5600" y="5663627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ích</a:t>
            </a:r>
            <a:r>
              <a:rPr lang="en-US" sz="3200" dirty="0">
                <a:solidFill>
                  <a:srgbClr val="0070C0"/>
                </a:solidFill>
              </a:rPr>
              <a:t> - </a:t>
            </a:r>
            <a:r>
              <a:rPr lang="en-US" sz="3200" dirty="0" err="1">
                <a:solidFill>
                  <a:srgbClr val="0070C0"/>
                </a:solidFill>
              </a:rPr>
              <a:t>xì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5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-316064" y="-141484"/>
            <a:ext cx="9144000" cy="6858000"/>
          </a:xfrm>
          <a:prstGeom prst="rect">
            <a:avLst/>
          </a:prstGeom>
        </p:spPr>
      </p:pic>
      <p:sp>
        <p:nvSpPr>
          <p:cNvPr id="47" name="文本框 18"/>
          <p:cNvSpPr txBox="1"/>
          <p:nvPr/>
        </p:nvSpPr>
        <p:spPr>
          <a:xfrm>
            <a:off x="1097281" y="1211567"/>
            <a:ext cx="626264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zh-CN" sz="9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  <a:sym typeface="Arial"/>
              </a:rPr>
              <a:t>Khởi</a:t>
            </a:r>
            <a:r>
              <a:rPr kumimoji="0" lang="en-US" altLang="zh-CN" sz="9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9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  <a:sym typeface="Arial"/>
              </a:rPr>
              <a:t>động</a:t>
            </a:r>
            <a:r>
              <a:rPr kumimoji="0" lang="en-US" altLang="zh-CN" sz="9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  <a:sym typeface="Arial"/>
              </a:rPr>
              <a:t>:</a:t>
            </a:r>
            <a:endParaRPr lang="en-US" altLang="zh-CN" b="1" dirty="0">
              <a:ln w="285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站酷快乐体2016修订版" panose="02010600030101010101" pitchFamily="2" charset="-122"/>
              <a:cs typeface="Times New Roman" pitchFamily="18" charset="0"/>
              <a:sym typeface="Arial"/>
            </a:endParaRPr>
          </a:p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</a:t>
            </a:r>
          </a:p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0" b="1" i="0" u="none" strike="noStrike" kern="1200" cap="none" spc="0" normalizeH="0" noProof="0" dirty="0">
              <a:ln w="285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站酷快乐体2016修订版" panose="02010600030101010101" pitchFamily="2" charset="-122"/>
              <a:cs typeface="Times New Roman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77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powerpoint.com.vn/uploads/2019/06/09/hinh-nen-cho-powerpoint-co-ba-la-don-gian_0927169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1"/>
            <a:ext cx="9277708" cy="696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1" y="-7441"/>
            <a:ext cx="62483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85715" y="1835722"/>
            <a:ext cx="962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762000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36" y="1700808"/>
            <a:ext cx="425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6" name="TextBox 5"/>
          <p:cNvSpPr txBox="1"/>
          <p:nvPr/>
        </p:nvSpPr>
        <p:spPr>
          <a:xfrm>
            <a:off x="1115616" y="1759526"/>
            <a:ext cx="6102602" cy="195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899329"/>
              </p:ext>
            </p:extLst>
          </p:nvPr>
        </p:nvGraphicFramePr>
        <p:xfrm>
          <a:off x="1553020" y="1251906"/>
          <a:ext cx="6547372" cy="5482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8315">
                  <a:extLst>
                    <a:ext uri="{9D8B030D-6E8A-4147-A177-3AD203B41FA5}">
                      <a16:colId xmlns:a16="http://schemas.microsoft.com/office/drawing/2014/main" val="3698256804"/>
                    </a:ext>
                  </a:extLst>
                </a:gridCol>
                <a:gridCol w="1744721">
                  <a:extLst>
                    <a:ext uri="{9D8B030D-6E8A-4147-A177-3AD203B41FA5}">
                      <a16:colId xmlns:a16="http://schemas.microsoft.com/office/drawing/2014/main" val="564063596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3103486746"/>
                    </a:ext>
                  </a:extLst>
                </a:gridCol>
              </a:tblGrid>
              <a:tr h="45378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86073"/>
                  </a:ext>
                </a:extLst>
              </a:tr>
              <a:tr h="4537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321225"/>
                  </a:ext>
                </a:extLst>
              </a:tr>
              <a:tr h="4537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rờ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930699"/>
                  </a:ext>
                </a:extLst>
              </a:tr>
              <a:tr h="4537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ét-sì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60781"/>
                  </a:ext>
                </a:extLst>
              </a:tr>
              <a:tr h="4537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464558"/>
                  </a:ext>
                </a:extLst>
              </a:tr>
              <a:tr h="4537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966549"/>
                  </a:ext>
                </a:extLst>
              </a:tr>
              <a:tr h="4537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e-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rờ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178604"/>
                  </a:ext>
                </a:extLst>
              </a:tr>
              <a:tr h="4537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92177"/>
                  </a:ext>
                </a:extLst>
              </a:tr>
              <a:tr h="4537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110968"/>
                  </a:ext>
                </a:extLst>
              </a:tr>
              <a:tr h="4537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vê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19167"/>
                  </a:ext>
                </a:extLst>
              </a:tr>
              <a:tr h="4537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xì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072496"/>
                  </a:ext>
                </a:extLst>
              </a:tr>
              <a:tr h="4537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18099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45979" y="1759526"/>
            <a:ext cx="767753" cy="3375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45978" y="2217432"/>
            <a:ext cx="767753" cy="3375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245978" y="2659470"/>
            <a:ext cx="767753" cy="3375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245977" y="3143189"/>
            <a:ext cx="767753" cy="3375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245976" y="3601095"/>
            <a:ext cx="767753" cy="3375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187242" y="4045009"/>
            <a:ext cx="840342" cy="3375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231051" y="4501039"/>
            <a:ext cx="767753" cy="3375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45976" y="4999195"/>
            <a:ext cx="767753" cy="3375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232126" y="5442664"/>
            <a:ext cx="767753" cy="3375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173386" y="5867045"/>
            <a:ext cx="840342" cy="3375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173386" y="6355478"/>
            <a:ext cx="767753" cy="3375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5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powerpoint.com.vn/uploads/2019/06/09/hinh-nen-cho-powerpoint-co-ba-la-don-gian_0927169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77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1" y="311224"/>
            <a:ext cx="62483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t="28174" r="41008" b="22620"/>
          <a:stretch/>
        </p:blipFill>
        <p:spPr bwMode="auto">
          <a:xfrm>
            <a:off x="228600" y="1080665"/>
            <a:ext cx="8375848" cy="551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0621" y="2663325"/>
            <a:ext cx="318655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1965" y="3175975"/>
            <a:ext cx="852054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</a:t>
            </a:r>
            <a:r>
              <a:rPr lang="en-US" sz="2800" dirty="0" err="1"/>
              <a:t>ọt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557656" y="4246578"/>
            <a:ext cx="318655" cy="43241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8311" y="5274900"/>
            <a:ext cx="318655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1" y="5333997"/>
            <a:ext cx="623455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</a:t>
            </a:r>
            <a:r>
              <a:rPr lang="en-US" sz="2400" dirty="0" err="1"/>
              <a:t>ó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035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*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391"/>
            <a:ext cx="9130145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1" y="304800"/>
            <a:ext cx="624839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85721" y="1142986"/>
            <a:ext cx="3276599" cy="2325831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8596" y="1214422"/>
            <a:ext cx="289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54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5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endParaRPr lang="en-US" sz="54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436097" y="3853580"/>
            <a:ext cx="2000264" cy="1219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785787" y="3786190"/>
            <a:ext cx="1781180" cy="122828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3500430" y="1714488"/>
            <a:ext cx="5105400" cy="126486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62320" y="1933083"/>
            <a:ext cx="5320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80112" y="4228830"/>
            <a:ext cx="12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5786" y="4143382"/>
            <a:ext cx="156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41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9" grpId="0" animBg="1"/>
      <p:bldP spid="10" grpId="0" animBg="1"/>
      <p:bldP spid="14" grpId="0" animBg="1"/>
      <p:bldP spid="11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094750"/>
            <a:ext cx="3339936" cy="321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209676" y="1787474"/>
            <a:ext cx="6444343" cy="135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prstTxWarp prst="textArch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80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</a:rPr>
              <a:t>CHÂN THÀNH CẢM ƠN QUÝ THẦY CÔ !</a:t>
            </a:r>
          </a:p>
          <a:p>
            <a:pPr algn="ctr" eaLnBrk="1" hangingPunct="1">
              <a:defRPr/>
            </a:pPr>
            <a:endParaRPr lang="en-US" sz="4045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15946" y="616839"/>
            <a:ext cx="1787461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76381" y="547679"/>
            <a:ext cx="1564876" cy="140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418784" y="741602"/>
            <a:ext cx="828221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771626" y="2857499"/>
            <a:ext cx="1296723" cy="121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32" y="4334777"/>
            <a:ext cx="1908086" cy="181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3983049" y="4492897"/>
            <a:ext cx="2064374" cy="236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6267283" y="3205156"/>
            <a:ext cx="828221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7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powerpoint.com.vn/uploads/2019/06/09/hinh-nen-cho-powerpoint-co-ba-la-don-gian_0927169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7708" cy="6858000"/>
          </a:xfrm>
          <a:prstGeom prst="rect">
            <a:avLst/>
          </a:prstGeom>
          <a:solidFill>
            <a:srgbClr val="FFCCFF"/>
          </a:solidFill>
        </p:spPr>
      </p:pic>
      <p:sp>
        <p:nvSpPr>
          <p:cNvPr id="2" name="Heart 1"/>
          <p:cNvSpPr/>
          <p:nvPr/>
        </p:nvSpPr>
        <p:spPr>
          <a:xfrm>
            <a:off x="1143000" y="685800"/>
            <a:ext cx="7391400" cy="5943600"/>
          </a:xfrm>
          <a:prstGeom prst="hear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91515" y="2132856"/>
            <a:ext cx="69240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 BIỆT CÁC EM. </a:t>
            </a:r>
          </a:p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314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76B4A5-0023-4A2A-AA89-4C3DBE23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85" y="-52516"/>
            <a:ext cx="10218958" cy="7048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785813" y="2781303"/>
            <a:ext cx="1800225" cy="3506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2882"/>
            <a:ext cx="3257550" cy="3305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325" y="5556933"/>
            <a:ext cx="607352" cy="830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6100763" y="2647953"/>
            <a:ext cx="1800225" cy="35067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4219532"/>
            <a:ext cx="3257550" cy="3305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23AF78-BD21-418E-AB34-BF782C4348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4275" y="5423583"/>
            <a:ext cx="607352" cy="83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7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09CD93C-3E03-465C-9277-FC3CD176A5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01"/>
          <a:stretch/>
        </p:blipFill>
        <p:spPr>
          <a:xfrm>
            <a:off x="-10885" y="-52516"/>
            <a:ext cx="10218958" cy="6688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" y="2779647"/>
            <a:ext cx="325755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55" y="3255965"/>
            <a:ext cx="2647269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839326" y="228600"/>
            <a:ext cx="7429501" cy="1261884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úc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37471-0756-420E-BD0A-49CF1D8E4C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3659089" y="1925765"/>
            <a:ext cx="1812428" cy="2783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47">
            <a:off x="946257" y="4068876"/>
            <a:ext cx="545086" cy="745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CC52E2-12BF-4F0A-8E4A-D538A771AA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9294" y="1925768"/>
            <a:ext cx="1810669" cy="2786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0939" y="2238499"/>
            <a:ext cx="1800225" cy="3506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5670203" y="2304713"/>
            <a:ext cx="1800225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5520982" y="5594701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22464" y="5630987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14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4 L -0.01914 0.02477 C -0.01562 0.00973 -0.01211 -0.00509 -0.00846 -0.0199 C -0.00742 -0.02407 -0.00599 -0.02824 -0.00495 -0.0324 C -0.00443 -0.03449 -0.00443 -0.03703 -0.00378 -0.03888 C 0.00508 -0.06111 0.01029 -0.06064 0.02487 -0.08125 C 0.02682 -0.08402 0.02852 -0.0875 0.03073 -0.08958 C 0.03294 -0.09166 0.03555 -0.09236 0.03789 -0.09375 C 0.03997 -0.09513 0.04193 -0.09629 0.04388 -0.09814 C 0.04596 -0.1 0.04766 -0.10277 0.04987 -0.10439 C 0.0556 -0.10856 0.06042 -0.10925 0.06654 -0.11064 C 0.11081 -0.10162 0.08372 -0.10902 0.10807 -0.10023 L 0.13203 -0.09166 C 0.13633 -0.09027 0.14492 -0.0875 0.14492 -0.08726 C 0.17695 -0.06481 0.16563 -0.07615 0.18073 -0.05995 C 0.18242 -0.05648 0.18359 -0.05254 0.18555 -0.0493 C 0.20156 -0.02083 0.18203 -0.06365 0.20443 -0.01759 C 0.20599 -0.01458 0.2069 -0.01064 0.20807 -0.00717 C 0.20912 -0.00416 0.21068 -0.00162 0.21172 0.00139 C 0.21367 0.00672 0.21758 0.01875 0.21875 0.02454 C 0.22057 0.03287 0.22188 0.04167 0.22357 0.05 C 0.23919 0.12547 0.23216 0.08102 0.23776 0.12408 C 0.23815 0.12686 0.2388 0.12963 0.23906 0.13241 C 0.23919 0.1382 0.23906 0.14375 0.23906 0.14954 L 0.24024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2 L 0.00482 -0.01482 C 0.08503 -0.12269 0.0556 -0.08774 0.12136 -0.1632 C 0.12891 -0.17176 0.13646 -0.1801 0.14401 -0.18843 C 0.14909 -0.19422 0.15352 -0.20301 0.15951 -0.20533 C 0.18998 -0.21806 0.16029 -0.20649 0.1892 -0.21598 C 0.24714 -0.23542 0.2142 -0.22593 0.24753 -0.23496 C 0.26341 -0.23426 0.2793 -0.23473 0.29519 -0.23288 C 0.3043 -0.23195 0.32253 -0.22663 0.32253 -0.22663 C 0.32526 -0.22524 0.328 -0.22338 0.33086 -0.22246 C 0.33555 -0.22061 0.3405 -0.22014 0.34519 -0.21806 C 0.35 -0.21598 0.35495 -0.21366 0.35938 -0.20973 C 0.37279 -0.19769 0.36706 -0.20093 0.37605 -0.197 C 0.38659 -0.17848 0.37331 -0.20116 0.38321 -0.18635 C 0.38451 -0.1845 0.38542 -0.18195 0.38685 -0.1801 C 0.39193 -0.17292 0.39349 -0.172 0.3987 -0.16737 C 0.40078 -0.15625 0.39857 -0.16528 0.40352 -0.15463 C 0.4056 -0.15 0.41068 -0.13334 0.41068 -0.13125 L 0.41068 -0.12292 L 0.41068 -0.12292 " pathEditMode="relative" ptsTypes="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5A396A-43CD-430B-AF62-917176443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85" y="-52516"/>
            <a:ext cx="10218958" cy="7048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90" y="2871148"/>
            <a:ext cx="325755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6" y="3227472"/>
            <a:ext cx="2647269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839326" y="228602"/>
            <a:ext cx="742950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ốn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F872C6-3687-4896-A81E-8F2253F6B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3659089" y="1925765"/>
            <a:ext cx="1812428" cy="27835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1ED44A-87A8-4C7E-BC1D-6ED6FC6AA7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0600" y="3097645"/>
            <a:ext cx="515373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984">
            <a:off x="5836814" y="4134317"/>
            <a:ext cx="564135" cy="771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DDA207-F954-49C8-8BAF-7A3570099F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7935" y="1944477"/>
            <a:ext cx="1810669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5702171" y="2406694"/>
            <a:ext cx="1800225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5520982" y="5594701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929432" y="2316166"/>
            <a:ext cx="1800225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22464" y="5630987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00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509 L -0.00782 0.00533 C -0.01068 -0.00555 -0.01316 -0.01643 -0.01615 -0.02685 C -0.01836 -0.03403 -0.02123 -0.04051 -0.02331 -0.04792 C -0.03816 -0.10046 -0.01485 -0.02801 -0.0293 -0.06898 C -0.0349 -0.08518 -0.02748 -0.07014 -0.03646 -0.08819 C -0.0375 -0.09028 -0.03842 -0.09329 -0.03998 -0.09444 C -0.04454 -0.09768 -0.04948 -0.09861 -0.0543 -0.10069 C -0.06459 -0.09792 -0.075 -0.0956 -0.08516 -0.09236 C -0.09063 -0.09051 -0.09454 -0.0875 -0.09948 -0.08379 C -0.10782 -0.06898 -0.10638 -0.07268 -0.11381 -0.05417 C -0.11628 -0.04792 -0.11915 -0.04213 -0.12084 -0.03518 C -0.12917 -0.00208 -0.13191 0.01181 -0.13516 0.04097 C -0.13607 0.04861 -0.13672 0.05648 -0.1375 0.06435 C -0.13881 0.17153 -0.13868 0.13195 -0.13868 0.18287 L -0.13868 0.183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47 L 0.00104 0.00347 C -0.00026 -0.00996 -0.00052 -0.02384 -0.0026 -0.03681 C -0.00456 -0.04931 -0.00794 -0.06111 -0.01094 -0.07292 C -0.01588 -0.09283 -0.02018 -0.11343 -0.02643 -0.13218 C -0.03385 -0.15509 -0.0345 -0.15834 -0.0431 -0.17871 C -0.05091 -0.19746 -0.06029 -0.21852 -0.07279 -0.22755 C -0.075 -0.22917 -0.08385 -0.23565 -0.08594 -0.23588 L -0.09779 -0.23797 C -0.10104 -0.23727 -0.1043 -0.2375 -0.10729 -0.23588 C -0.1099 -0.23472 -0.11198 -0.23148 -0.11445 -0.22963 C -0.11758 -0.22732 -0.12096 -0.2257 -0.12396 -0.22315 C -0.12604 -0.22153 -0.12799 -0.21898 -0.12995 -0.2169 C -0.13476 -0.21158 -0.14036 -0.20394 -0.1431 -0.19584 C -0.14466 -0.19074 -0.14596 -0.18565 -0.14779 -0.18079 C -0.15 -0.175 -0.15286 -0.16991 -0.15495 -0.16389 C -0.15898 -0.15185 -0.15859 -0.14769 -0.15963 -0.13426 L -0.15963 -0.13426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1EDF3F0-6494-460A-8B0D-B0E0B9E1D0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86"/>
          <a:stretch/>
        </p:blipFill>
        <p:spPr>
          <a:xfrm>
            <a:off x="-10885" y="0"/>
            <a:ext cx="1021895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" y="2779647"/>
            <a:ext cx="325755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55" y="3255965"/>
            <a:ext cx="2647269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839326" y="673796"/>
            <a:ext cx="7429501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….im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27A8AB-74C5-4280-986D-0B8733B8FD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3659089" y="1925765"/>
            <a:ext cx="1812428" cy="27835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0A00A3-5C40-47E8-8517-4C9FF89CF1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4792" y="3099169"/>
            <a:ext cx="515373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2D2FBB-74DB-4AF1-B39F-5D47920680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0600" y="3097645"/>
            <a:ext cx="515373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258" y="3983698"/>
            <a:ext cx="607352" cy="8308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90C1A5-B578-4137-98F8-17E7E87B97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9294" y="1925768"/>
            <a:ext cx="1810669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5670203" y="2304713"/>
            <a:ext cx="1800225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5520982" y="5594701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853943" y="2316166"/>
            <a:ext cx="1800225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22464" y="5630987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43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3 0.00972 -0.01211 -0.0051 -0.00847 -0.01991 C -0.00742 -0.02408 -0.00599 -0.02824 -0.00495 -0.03241 C -0.00443 -0.03449 -0.00443 -0.03704 -0.00378 -0.03889 C 0.00508 -0.06111 0.01028 -0.06065 0.02487 -0.08125 C 0.02682 -0.08403 0.02851 -0.0875 0.03073 -0.08959 C 0.03294 -0.09167 0.03554 -0.09236 0.03789 -0.09375 C 0.03997 -0.09514 0.04192 -0.0963 0.04388 -0.09815 C 0.04596 -0.1 0.04765 -0.10278 0.04987 -0.1044 C 0.0556 -0.10857 0.06041 -0.10926 0.0664 -0.11065 C 0.11067 -0.10162 0.08372 -0.10903 0.10794 -0.10023 L 0.1319 -0.09167 C 0.13619 -0.09028 0.14492 -0.0875 0.14492 -0.08727 C 0.17695 -0.06482 0.16562 -0.07616 0.1806 -0.05996 C 0.18229 -0.05648 0.18359 -0.05255 0.18541 -0.04931 C 0.20143 -0.02084 0.1819 -0.06366 0.20442 -0.0176 C 0.20586 -0.01459 0.2069 -0.01065 0.20794 -0.00718 C 0.20911 -0.00417 0.21054 -0.00162 0.21172 0.00139 C 0.21367 0.00671 0.21744 0.01875 0.21875 0.02453 C 0.22057 0.03287 0.22174 0.04166 0.22343 0.05 C 0.23919 0.12546 0.23216 0.08102 0.23763 0.12407 C 0.23802 0.12685 0.23867 0.12963 0.23906 0.1324 C 0.23919 0.13819 0.23906 0.14375 0.23906 0.14953 L 0.2401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366 L 0.00234 -0.01366 C 0.01745 -0.03774 0.03164 -0.06366 0.04766 -0.08588 C 0.06458 -0.10996 0.08294 -0.13079 0.10078 -0.15255 C 0.10482 -0.15764 0.1095 -0.16088 0.11328 -0.16644 C 0.13698 -0.20186 0.10286 -0.15209 0.14297 -0.20533 C 0.14674 -0.21065 0.14987 -0.21713 0.15391 -0.222 C 0.15729 -0.22639 0.16107 -0.22963 0.16484 -0.23311 C 0.17409 -0.24213 0.17604 -0.24306 0.18672 -0.24977 C 0.18971 -0.25186 0.19284 -0.2544 0.19609 -0.25533 C 0.20377 -0.25811 0.21172 -0.25903 0.21953 -0.26088 C 0.23672 -0.25903 0.25391 -0.25857 0.27109 -0.25533 C 0.27383 -0.25487 0.2763 -0.25209 0.27891 -0.24977 C 0.28073 -0.24838 0.29245 -0.23889 0.29609 -0.23311 C 0.29935 -0.22801 0.30182 -0.2213 0.30547 -0.21644 C 0.30755 -0.21366 0.30989 -0.21158 0.31172 -0.20811 C 0.31562 -0.20047 0.31784 -0.18959 0.32266 -0.18311 C 0.33034 -0.17292 0.32734 -0.17871 0.33203 -0.16644 C 0.33516 -0.14352 0.33125 -0.16621 0.33672 -0.147 C 0.33919 -0.13797 0.33685 -0.13843 0.34141 -0.13033 C 0.34271 -0.12801 0.34466 -0.12732 0.34609 -0.12477 C 0.34792 -0.12153 0.34883 -0.11713 0.35078 -0.11366 C 0.35312 -0.1095 0.35586 -0.10625 0.35859 -0.10255 C 0.36224 -0.09769 0.36276 -0.09746 0.36641 -0.09422 L 0.36641 -0.09422 " pathEditMode="relative" ptsTypes="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7AFCBD0-0BAE-4F4E-9D28-C3A4E8303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01"/>
          <a:stretch/>
        </p:blipFill>
        <p:spPr>
          <a:xfrm>
            <a:off x="-10885" y="-52516"/>
            <a:ext cx="10218958" cy="6688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90" y="2871148"/>
            <a:ext cx="325755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6" y="3227472"/>
            <a:ext cx="2647269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839326" y="673796"/>
            <a:ext cx="7429501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….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7B78F7-3376-4D1A-951D-D8C8CEBB72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3659089" y="1925765"/>
            <a:ext cx="1812428" cy="27835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C5CE09-7F1B-4FA0-BCCE-F909E2BA18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4792" y="3099169"/>
            <a:ext cx="515373" cy="7050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F4340-20C0-4E19-A9D8-686F8478C7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0600" y="3097645"/>
            <a:ext cx="515373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5B5A5C-0B70-4518-B157-D89F57D68F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4628" y="3439440"/>
            <a:ext cx="515373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815" y="4075199"/>
            <a:ext cx="607352" cy="8308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739C7D-860D-490D-BAAE-226F614B3F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9294" y="1925768"/>
            <a:ext cx="1810669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5738408" y="2355474"/>
            <a:ext cx="1800225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5520982" y="5594701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929432" y="2316166"/>
            <a:ext cx="1800225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22464" y="5630987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30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4 -0.02685 C -0.01836 -0.03402 -0.02122 -0.04051 -0.02331 -0.04791 C -0.03815 -0.10046 -0.01484 -0.02801 -0.0293 -0.06898 C -0.03489 -0.08518 -0.02747 -0.07013 -0.03646 -0.08819 C -0.0375 -0.09027 -0.03841 -0.09328 -0.03997 -0.09444 C -0.04453 -0.09768 -0.04948 -0.09861 -0.0543 -0.10069 C -0.06458 -0.09791 -0.075 -0.0956 -0.08515 -0.09236 C -0.09062 -0.09051 -0.09453 -0.0875 -0.09948 -0.08379 C -0.10781 -0.06898 -0.10638 -0.07268 -0.1138 -0.05416 C -0.11627 -0.04791 -0.11914 -0.04213 -0.12083 -0.03518 C -0.12916 -0.00208 -0.1319 0.01181 -0.13515 0.04098 C -0.13607 0.04862 -0.13672 0.05649 -0.1375 0.06436 C -0.1388 0.17153 -0.13867 0.13195 -0.13867 0.18287 L -0.13867 0.1831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1019 L -0.00429 -0.01019 C -0.00872 -0.02107 -0.01927 -0.04907 -0.02617 -0.06296 C -0.02773 -0.06597 -0.02942 -0.06852 -0.03085 -0.0713 C -0.03567 -0.08148 -0.03906 -0.09398 -0.04492 -0.10185 C -0.047 -0.10463 -0.04934 -0.10718 -0.05117 -0.11019 C -0.05612 -0.11829 -0.06054 -0.12685 -0.06523 -0.13519 C -0.06679 -0.13796 -0.06783 -0.14236 -0.06992 -0.14352 C -0.07148 -0.14444 -0.07304 -0.14583 -0.0746 -0.1463 C -0.08346 -0.14907 -0.09934 -0.15046 -0.10742 -0.15185 C -0.11067 -0.15255 -0.11367 -0.15394 -0.11679 -0.15463 C -0.12148 -0.15579 -0.12617 -0.15648 -0.13085 -0.15741 C -0.14335 -0.15648 -0.15599 -0.15718 -0.16835 -0.15463 C -0.17369 -0.1537 -0.17578 -0.14607 -0.17929 -0.14074 C -0.19244 -0.12153 -0.175 -0.15139 -0.18867 -0.12685 C -0.19049 -0.11782 -0.19023 -0.12153 -0.19023 -0.11574 L -0.19023 -0.11574 " pathEditMode="relative" ptsTypes="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9F64CA4-6A8B-4063-8F58-D268C2E38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85" y="-52516"/>
            <a:ext cx="10218958" cy="7048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" y="2779647"/>
            <a:ext cx="325755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55" y="3255965"/>
            <a:ext cx="2647269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839326" y="673796"/>
            <a:ext cx="7429501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iếc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210808-0198-4EA2-88E5-5307678382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3618216" y="1835797"/>
            <a:ext cx="1812428" cy="27835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6E1AAB-F088-486B-BE3F-360C214F88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3917" y="3009201"/>
            <a:ext cx="515373" cy="7050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67CF93-C575-4121-BDDE-A08F610338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9725" y="3007677"/>
            <a:ext cx="515373" cy="7050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1E67FF-1FC5-4F5D-BF6E-17FC8B19CC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3754" y="3349474"/>
            <a:ext cx="515373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258" y="3983698"/>
            <a:ext cx="607352" cy="8308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5B299C-E962-47D2-B2E8-4EDF625B7B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3477" y="3367908"/>
            <a:ext cx="515373" cy="7050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00F9DC-510E-46F2-AF90-8950616CB9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38419" y="1835800"/>
            <a:ext cx="1810669" cy="2786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844892" y="2301119"/>
            <a:ext cx="1800225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22464" y="5630987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5670203" y="2304713"/>
            <a:ext cx="1800225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5520982" y="5594701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64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5 0.02454 L -0.01915 0.02477 C -0.01563 0.00973 -0.01211 -0.00509 -0.00847 -0.0199 C -0.00743 -0.02407 -0.00599 -0.02824 -0.00495 -0.0324 C -0.00443 -0.03449 -0.00443 -0.03703 -0.00378 -0.03889 C 0.00507 -0.06111 0.01028 -0.06064 0.02474 -0.08125 C 0.02682 -0.08402 0.02851 -0.0875 0.03059 -0.08958 C 0.03294 -0.09166 0.03541 -0.09236 0.03776 -0.09375 C 0.03984 -0.09514 0.04192 -0.09629 0.04375 -0.09814 C 0.04596 -0.1 0.04765 -0.10277 0.04974 -0.10439 C 0.05559 -0.10856 0.06041 -0.10926 0.06653 -0.11064 C 0.1108 -0.10162 0.08372 -0.10902 0.10807 -0.10023 L 0.13203 -0.09166 C 0.13632 -0.09027 0.14492 -0.0875 0.14492 -0.08726 C 0.17695 -0.06481 0.16562 -0.07615 0.18072 -0.05995 C 0.18242 -0.05648 0.18359 -0.05254 0.18554 -0.0493 C 0.20156 -0.02083 0.18203 -0.06365 0.20442 -0.01759 C 0.20599 -0.01458 0.2069 -0.01064 0.20807 -0.00717 C 0.20911 -0.00416 0.21067 -0.00162 0.21171 0.00139 C 0.21367 0.00672 0.21757 0.01875 0.21875 0.02454 C 0.22057 0.03287 0.22187 0.04167 0.22356 0.05 C 0.23919 0.12547 0.23216 0.08102 0.23776 0.12408 C 0.23815 0.12686 0.2388 0.12963 0.23906 0.13241 C 0.23919 0.1382 0.23906 0.14375 0.23906 0.14954 L 0.24023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1644 L 0.00547 -0.01644 C 0.01159 -0.03033 0.01771 -0.04468 0.02409 -0.05811 C 0.02656 -0.0632 0.02917 -0.06783 0.0319 -0.072 C 0.04141 -0.08681 0.0319 -0.06713 0.04127 -0.08588 C 0.04401 -0.09144 0.04661 -0.097 0.04909 -0.10255 C 0.05026 -0.10533 0.05091 -0.10857 0.05221 -0.11088 C 0.05364 -0.11343 0.0556 -0.11413 0.0569 -0.11644 C 0.06107 -0.12385 0.06432 -0.13565 0.0694 -0.14144 C 0.07747 -0.15093 0.08594 -0.15903 0.0944 -0.16644 L 0.11315 -0.18311 C 0.11627 -0.18588 0.11914 -0.19051 0.12252 -0.19144 C 0.17252 -0.20764 0.10625 -0.1845 0.1569 -0.20811 C 0.16107 -0.21019 0.16536 -0.20996 0.1694 -0.21088 C 0.17213 -0.21181 0.17461 -0.21297 0.17721 -0.21366 C 0.18034 -0.21482 0.18359 -0.21551 0.18659 -0.21644 C 0.18932 -0.21737 0.1918 -0.21852 0.1944 -0.21922 C 0.20651 -0.22315 0.20026 -0.21991 0.20846 -0.22477 C 0.22461 -0.22385 0.24088 -0.22362 0.2569 -0.222 C 0.26328 -0.22153 0.26953 -0.21852 0.27565 -0.21644 C 0.29479 -0.21042 0.275 -0.21713 0.29596 -0.21088 C 0.2987 -0.21019 0.30117 -0.20903 0.30377 -0.20811 C 0.30534 -0.20625 0.30677 -0.20394 0.30846 -0.20255 C 0.31055 -0.20116 0.31289 -0.20186 0.31471 -0.19977 C 0.33112 -0.18334 0.3095 -0.19746 0.32409 -0.18866 C 0.32643 -0.18264 0.33138 -0.17269 0.3319 -0.16366 C 0.33229 -0.15926 0.3319 -0.1544 0.3319 -0.14977 L 0.3319 -0.14977 " pathEditMode="relative" ptsTypes="AAA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DAF8AB3-5A18-4E1F-9EBC-758F8B170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66"/>
          <a:stretch/>
        </p:blipFill>
        <p:spPr>
          <a:xfrm>
            <a:off x="-10885" y="-52516"/>
            <a:ext cx="10218958" cy="6564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77B84-2892-45C0-B8DF-13FAD98A3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1" r="59123" b="-2931"/>
          <a:stretch/>
        </p:blipFill>
        <p:spPr>
          <a:xfrm>
            <a:off x="708976" y="3255962"/>
            <a:ext cx="2676482" cy="3255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958CD-97DB-4611-AF8D-8A067E1F1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48" t="-1497" r="37708" b="49883"/>
          <a:stretch/>
        </p:blipFill>
        <p:spPr>
          <a:xfrm>
            <a:off x="5679007" y="3336928"/>
            <a:ext cx="1993382" cy="3174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E35139-935C-476B-8BC2-DB828E016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3665787" y="2728650"/>
            <a:ext cx="1812428" cy="2783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98997-2DE3-48BC-BCE8-8063443E5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4643" y="4006319"/>
            <a:ext cx="515373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A8185D-B912-44BF-AB61-BBA270847A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1488" y="3902054"/>
            <a:ext cx="515373" cy="705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761F1C-8155-44B1-A0B7-BEB32AFD66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048" y="4260761"/>
            <a:ext cx="515373" cy="705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653CC-8494-4313-BA12-1D1FAEC63B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7296" y="3900530"/>
            <a:ext cx="515373" cy="705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CD6EB0-F90B-4895-803C-7389378C42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1325" y="4242327"/>
            <a:ext cx="515373" cy="705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B49DE-7920-4E74-A95A-3507D74B06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990" y="2728652"/>
            <a:ext cx="1810669" cy="27861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ADBF2E-CD52-4193-8167-C06CD4393F8E}"/>
              </a:ext>
            </a:extLst>
          </p:cNvPr>
          <p:cNvSpPr txBox="1"/>
          <p:nvPr/>
        </p:nvSpPr>
        <p:spPr>
          <a:xfrm>
            <a:off x="782176" y="8432939"/>
            <a:ext cx="7429501" cy="23083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accent4"/>
                </a:solidFill>
                <a:latin typeface="UTM Cookies" panose="02040603050506020204" pitchFamily="18" charset="0"/>
              </a:rPr>
              <a:t>TẠM BIỆT CÁC BẠN!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A40F60-E9AF-49BE-92E7-39684F5E97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929" y="789127"/>
            <a:ext cx="7430144" cy="11386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6790" y="960203"/>
            <a:ext cx="7573642" cy="861774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CÁC EM</a:t>
            </a:r>
          </a:p>
        </p:txBody>
      </p:sp>
    </p:spTree>
    <p:extLst>
      <p:ext uri="{BB962C8B-B14F-4D97-AF65-F5344CB8AC3E}">
        <p14:creationId xmlns:p14="http://schemas.microsoft.com/office/powerpoint/2010/main" val="318475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04 -0.02407 0.00195 -0.04838 0.00312 -0.07222 C 0.00351 -0.07894 0.00169 -0.09537 0.00468 -0.09167 C 0.00872 -0.08704 0.00677 -0.075 0.00781 -0.06667 C 0.00833 -0.05278 0.00859 -0.03889 0.00937 -0.025 C 0.00963 -0.02037 0.0112 -0.00648 0.01093 -0.01111 C 0.00794 -0.0588 0.00221 -0.11065 0.00312 -0.15833 C 0.00325 -0.16134 0.00625 -0.15648 0.00781 -0.15556 C 0.00885 -0.13241 0.01093 -0.10949 0.01093 -0.08611 C 0.01093 -0.08218 0.00872 -0.0713 0.00781 -0.075 C 0.00403 -0.09074 0.00364 -0.10833 0.00156 -0.125 C 0.00052 -0.10556 0.0056 -0.08171 -0.00157 -0.06667 C -0.00651 -0.05648 -0.0056 -0.09282 -0.00782 -0.10556 C -0.00977 -0.1169 -0.01198 -0.12778 -0.01407 -0.13889 C -0.03607 -0.0213 -0.01393 -0.15949 -0.02188 -0.03333 C -0.02253 -0.02315 -0.025 -0.07431 -0.025 -0.06389 C -0.025 -0.05185 -0.01966 -0.03935 -0.02188 -0.02778 C -0.02357 -0.01875 -0.025 -0.0463 -0.02657 -0.05556 C -0.02696 -0.05856 -0.02552 -0.05 -0.025 -0.04722 C -0.02448 -0.03796 -0.01875 -0.01551 -0.02344 -0.01944 C -0.02943 -0.025 -0.02474 -0.04907 -0.03125 -0.05278 C -0.03282 -0.05394 -0.03268 -0.01296 -0.03268 -0.02778 L -0.03268 -0.02778 " pathEditMode="relative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1.875E-6 0.00023 C 0.00104 -0.02408 0.00195 -0.04838 0.00312 -0.07223 C 0.00351 -0.07894 0.00169 -0.09537 0.00469 -0.09167 C 0.00872 -0.08704 0.00677 -0.075 0.00781 -0.06667 C 0.00833 -0.05278 0.00859 -0.03889 0.00937 -0.025 C 0.00963 -0.02037 0.0112 -0.00649 0.01094 -0.01112 C 0.00794 -0.0588 0.00221 -0.11065 0.00312 -0.15834 C 0.00325 -0.16135 0.00625 -0.15649 0.00781 -0.15556 C 0.00885 -0.13241 0.01094 -0.1095 0.01094 -0.08612 C 0.01094 -0.08218 0.00872 -0.0713 0.00781 -0.075 C 0.00403 -0.09075 0.00364 -0.10834 0.00156 -0.125 C 0.00052 -0.10556 0.0056 -0.08172 -0.00156 -0.06667 C -0.00651 -0.05649 -0.0056 -0.09283 -0.00781 -0.10556 C -0.00977 -0.1169 -0.01198 -0.12778 -0.01406 -0.13889 C -0.03607 -0.0213 -0.01393 -0.1595 -0.02188 -0.03334 C -0.02253 -0.02315 -0.025 -0.07431 -0.025 -0.06389 C -0.025 -0.05186 -0.01966 -0.03936 -0.02188 -0.02778 C -0.02357 -0.01875 -0.025 -0.0463 -0.02656 -0.05556 C -0.02695 -0.05857 -0.02552 -0.05 -0.025 -0.04723 C -0.02448 -0.03797 -0.01875 -0.01551 -0.02344 -0.01945 C -0.02943 -0.025 -0.02474 -0.04908 -0.03125 -0.05278 C -0.03281 -0.05394 -0.03268 -0.01297 -0.03268 -0.02778 L -0.03268 -0.02755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PowerPointHub-Fluff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E0BC"/>
      </a:accent1>
      <a:accent2>
        <a:srgbClr val="F9B2C2"/>
      </a:accent2>
      <a:accent3>
        <a:srgbClr val="95C9E1"/>
      </a:accent3>
      <a:accent4>
        <a:srgbClr val="C1C3F3"/>
      </a:accent4>
      <a:accent5>
        <a:srgbClr val="B2D4B9"/>
      </a:accent5>
      <a:accent6>
        <a:srgbClr val="715D55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PowerPointHub-Fluff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E0BC"/>
      </a:accent1>
      <a:accent2>
        <a:srgbClr val="F9B2C2"/>
      </a:accent2>
      <a:accent3>
        <a:srgbClr val="95C9E1"/>
      </a:accent3>
      <a:accent4>
        <a:srgbClr val="C1C3F3"/>
      </a:accent4>
      <a:accent5>
        <a:srgbClr val="B2D4B9"/>
      </a:accent5>
      <a:accent6>
        <a:srgbClr val="715D55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582</Words>
  <Application>Microsoft Office PowerPoint</Application>
  <PresentationFormat>On-screen Show (4:3)</PresentationFormat>
  <Paragraphs>167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微软雅黑</vt:lpstr>
      <vt:lpstr>Arial</vt:lpstr>
      <vt:lpstr>Calibri</vt:lpstr>
      <vt:lpstr>Itim</vt:lpstr>
      <vt:lpstr>Times New Roman</vt:lpstr>
      <vt:lpstr>UTM Avo</vt:lpstr>
      <vt:lpstr>UTM Cookies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74</cp:revision>
  <dcterms:created xsi:type="dcterms:W3CDTF">2022-08-29T20:20:39Z</dcterms:created>
  <dcterms:modified xsi:type="dcterms:W3CDTF">2026-01-23T15:08:44Z</dcterms:modified>
</cp:coreProperties>
</file>