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4"/>
  </p:notesMasterIdLst>
  <p:sldIdLst>
    <p:sldId id="290" r:id="rId3"/>
    <p:sldId id="289" r:id="rId4"/>
    <p:sldId id="256" r:id="rId5"/>
    <p:sldId id="296" r:id="rId6"/>
    <p:sldId id="257" r:id="rId7"/>
    <p:sldId id="258" r:id="rId8"/>
    <p:sldId id="259" r:id="rId9"/>
    <p:sldId id="260" r:id="rId10"/>
    <p:sldId id="261" r:id="rId11"/>
    <p:sldId id="294" r:id="rId12"/>
    <p:sldId id="295" r:id="rId13"/>
    <p:sldId id="263" r:id="rId14"/>
    <p:sldId id="293" r:id="rId15"/>
    <p:sldId id="298" r:id="rId16"/>
    <p:sldId id="301" r:id="rId17"/>
    <p:sldId id="265" r:id="rId18"/>
    <p:sldId id="297" r:id="rId19"/>
    <p:sldId id="299" r:id="rId20"/>
    <p:sldId id="300" r:id="rId21"/>
    <p:sldId id="292" r:id="rId22"/>
    <p:sldId id="29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C4F84-A26D-44CA-BD5C-B9B8BE053CF6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DBA72-C9D8-4724-B422-6A1B719A6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4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 em đã làm những công việc gì để giúp đỡ bố mẹ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49AB-6F4C-43F2-A8C6-40C5518884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EE60E-C0BE-32E4-3FBA-EDA54814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3BD6E0-9110-8B11-5268-60EB70AF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81164A-1EB9-50B5-232C-B7A24F6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4D03CB-CDB4-8D24-7528-06FDA8B7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749E0-3187-EC9F-FFB7-BA28852B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9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A4B43-857E-8652-DBD9-3878D2E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432881-FA3A-9604-500A-C9E679ECB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22A57-DA69-C205-384F-44946A36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8B2758-1E91-0AD0-3BE9-211479EE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AA567A-6C23-B21F-5F50-2627A77F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5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B87E79-2744-C08A-0B46-200FB56C4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4B3E9A-E7F6-778A-F648-16C8D91B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2020B8-4263-3643-23EE-1AED5DEC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AD29D-2BF9-3064-415B-6B6ADDEF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0C4C6-2137-9338-5646-126E9DAB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2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9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DBA27-6912-6EF2-12A8-E3E0F7AB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3B2EAB-05DE-5A5D-EBCB-E6831429D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F2B1A5-129F-472E-881F-2007AE66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0EBE62-16A6-1D82-D846-7F7B8B6D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5EB03-588F-3A7F-6193-BB2443F7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81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15/01/2026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29A35-BA23-AA00-2857-500492E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8D1A2C-DA3B-2559-8245-091C5719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DD3E2E-7300-1CED-A05A-D0D16C71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9A32C-4DED-72E1-BBCC-099C765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58E09-37B0-8E1A-8CA1-64A69F56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26275-9035-D5AA-084F-F6A3BA89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0434FA-D84F-8F3C-451D-931599AC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37AE78-CC6F-180A-0A72-20AF8C119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ED2BCF-4ABF-3E87-5BA9-6C1C426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C05EE9-5F3C-1B9C-31D0-0CDC85A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B23051-2A98-B9A7-E34D-85D64E60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E739A-9373-EE93-33B8-1765BCF2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9DC23D-57E3-8783-D62B-A6AA1B3F0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C1C16F-F3B2-B29A-AB9A-A33200741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4A999B-16AE-C60B-DE1E-A4E83049B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306679-7D01-56DD-D635-E3A771AD3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6EB7EE-5966-C4C8-A1EC-31875A69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BB97EC-EE30-739E-984D-C105E51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AE972E4-9095-F926-EB52-EE31BFC1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6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6C1A8-5C04-CAF3-456A-226D36C9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BF32A7-CBE1-B371-3524-04E4BCA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519D60-9D93-EE55-8F46-69C68ADB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9124F4-FCBE-2AF9-3774-707EA198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6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1B8E2B-4BD8-E603-61AB-39CA0F00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0F0973-B181-0546-EBEE-997B783A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E208BC-6292-A36F-E84A-EE5EC539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7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2B6A8-E386-B174-1141-195B8FBB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88A70B-01C9-4BB3-B7ED-88987701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215FF7-C405-EF55-336C-84AB0CA7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A7C06-87A6-4647-E80E-F14E05BF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8BA390-9A36-DEBC-E95E-433F11ED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202014-1921-D1EA-7881-F262084F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0016D-8308-9571-BACB-F1CB118E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7727DB-5352-9C32-6DA1-1D3A25E3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95DA7-2DA3-0A32-B3B5-37A15D209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82F72C-CB41-6BCF-5D44-AADF2A63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7E457A-5121-7269-E763-B79F21E0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4B6F38-1327-F741-13BC-161B2B80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4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4174CA3-8773-D9D5-2EE6-888EF49F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9BE580-9231-ADD5-1C4F-65E84FCA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E6202C-C6AC-6D4C-6F6C-E808B93D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C1105-8723-DF2D-8FBE-E7AC4CC0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510D0-D410-D8AF-8ADB-9ACBD7FA8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4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05A4C3-320A-4E42-8861-8820B3C9087B}" type="datetimeFigureOut">
              <a:rPr lang="en-US" smtClean="0"/>
              <a:t>15/1/2026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3" Type="http://schemas.openxmlformats.org/officeDocument/2006/relationships/image" Target="../media/image9.jpg"/><Relationship Id="rId7" Type="http://schemas.openxmlformats.org/officeDocument/2006/relationships/slide" Target="slide5.xml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slide" Target="slide4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microsoft.com/office/2007/relationships/hdphoto" Target="../media/hdphoto4.wdp"/><Relationship Id="rId10" Type="http://schemas.openxmlformats.org/officeDocument/2006/relationships/slide" Target="slide6.xml"/><Relationship Id="rId4" Type="http://schemas.openxmlformats.org/officeDocument/2006/relationships/slide" Target="slide9.xml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xmlns="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-108310" y="-118578"/>
            <a:ext cx="12408619" cy="80504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E6A8EB-6462-608F-BFC2-0557EACA4D38}"/>
              </a:ext>
            </a:extLst>
          </p:cNvPr>
          <p:cNvSpPr txBox="1"/>
          <p:nvPr/>
        </p:nvSpPr>
        <p:spPr>
          <a:xfrm>
            <a:off x="1156155" y="977092"/>
            <a:ext cx="10299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B95B26-6728-94D8-7BF9-1AC29C89AC1A}"/>
              </a:ext>
            </a:extLst>
          </p:cNvPr>
          <p:cNvSpPr txBox="1"/>
          <p:nvPr/>
        </p:nvSpPr>
        <p:spPr>
          <a:xfrm>
            <a:off x="250206" y="3779411"/>
            <a:ext cx="1194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Phạm Thị Ngọc Hằng</a:t>
            </a:r>
          </a:p>
          <a:p>
            <a:pPr algn="ctr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00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2884" y="390000"/>
            <a:ext cx="525438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 s New Roman"/>
              </a:rPr>
              <a:t>         Đồ dùng trong nhà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83" y="1296537"/>
            <a:ext cx="3145197" cy="214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" y="3562065"/>
            <a:ext cx="3399717" cy="306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01" y="1296538"/>
            <a:ext cx="2333767" cy="20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52" y="1438252"/>
            <a:ext cx="2483892" cy="193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63" y="3835021"/>
            <a:ext cx="2331160" cy="248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58" y="3835021"/>
            <a:ext cx="3294286" cy="248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598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2884" y="390000"/>
            <a:ext cx="525438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 s New Roman"/>
              </a:rPr>
              <a:t>         Đồ dùng học tập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102744"/>
            <a:ext cx="2893326" cy="2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63" y="1102744"/>
            <a:ext cx="2837239" cy="254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Thước kẻ học sinh &lt; Văn phòng phẩm Thanh B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06" y="1102745"/>
            <a:ext cx="2751397" cy="229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3985146"/>
            <a:ext cx="2893326" cy="272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06" y="3985146"/>
            <a:ext cx="2674961" cy="272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63" y="3985146"/>
            <a:ext cx="2970900" cy="272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71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620" y="181957"/>
            <a:ext cx="118125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spcAft>
                <a:spcPts val="0"/>
              </a:spcAft>
            </a:pPr>
            <a:r>
              <a:rPr lang="vi-V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Gợi ý:</a:t>
            </a:r>
            <a:endParaRPr lang="vi-V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400">
                <a:solidFill>
                  <a:srgbClr val="0B03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Đó là đồ dùng gì?</a:t>
            </a:r>
            <a:endParaRPr lang="vi-VN" sz="4800" dirty="0">
              <a:solidFill>
                <a:srgbClr val="0B03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Đồ dùng đó có đặc điểm gì?</a:t>
            </a:r>
            <a:endParaRPr lang="vi-VN" sz="4800" dirty="0">
              <a:solidFill>
                <a:srgbClr val="0B03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Đồ dùng đó có tác dụng gì?</a:t>
            </a:r>
          </a:p>
          <a:p>
            <a:pPr algn="just">
              <a:spcAft>
                <a:spcPts val="0"/>
              </a:spcAft>
            </a:pPr>
            <a:r>
              <a:rPr lang="en-US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+ Em b</a:t>
            </a:r>
            <a:r>
              <a:rPr lang="vi-VN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ảo </a:t>
            </a:r>
            <a:r>
              <a:rPr lang="vi-VN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quản đồ dùng đó như thế </a:t>
            </a:r>
            <a:r>
              <a:rPr lang="vi-VN" sz="480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nào ?</a:t>
            </a:r>
            <a:endParaRPr lang="vi-VN" sz="4800" dirty="0">
              <a:solidFill>
                <a:srgbClr val="0B03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7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1"/>
            <a:ext cx="12896193" cy="6857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831" y="726203"/>
            <a:ext cx="124353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</a:t>
            </a:r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những điều đã nói, hãy viết đoạn văn về    một đồ dùng trong nhà (hoặc đồ dùng học tập).</a:t>
            </a:r>
            <a:endParaRPr lang="vi-VN" sz="40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05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CEF4A5-7CBB-48B0-8A37-EEAE6A017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4843" y="2384612"/>
            <a:ext cx="11402008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B03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ĐOẠN VĂN</a:t>
            </a:r>
            <a:endParaRPr lang="vi-VN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23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151" y="0"/>
            <a:ext cx="11402008" cy="596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B03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B033C"/>
              </a:buClr>
              <a:buFont typeface="Times New Roman" panose="02020603050405020304" pitchFamily="18" charset="0"/>
              <a:buChar char="-"/>
            </a:pP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B03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B033C"/>
              </a:buClr>
              <a:buFont typeface="Times New Roman" panose="02020603050405020304" pitchFamily="18" charset="0"/>
              <a:buChar char="-"/>
            </a:pP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B033C"/>
              </a:buClr>
              <a:buFont typeface="Times New Roman" panose="02020603050405020304" pitchFamily="18" charset="0"/>
              <a:buChar char="-"/>
            </a:pP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B033C"/>
              </a:buClr>
              <a:buFont typeface="Times New Roman" panose="02020603050405020304" pitchFamily="18" charset="0"/>
              <a:buChar char="-"/>
            </a:pP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vi-VN" sz="4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3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HS">
            <a:hlinkClick r:id="" action="ppaction://media"/>
            <a:extLst>
              <a:ext uri="{FF2B5EF4-FFF2-40B4-BE49-F238E27FC236}">
                <a16:creationId xmlns:a16="http://schemas.microsoft.com/office/drawing/2014/main" xmlns="" id="{EF8203A4-0002-463A-8377-270D4E222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63AFBA-FACD-48A1-8165-FA9B3B8D2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41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6E7D70-B1A4-4AC2-98ED-1D706E7EA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6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814687" y="-222939"/>
            <a:ext cx="4726337" cy="722549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3" y="4356385"/>
            <a:ext cx="2725530" cy="1611956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87" y="778861"/>
            <a:ext cx="2146306" cy="2146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18822" y="2321166"/>
            <a:ext cx="5910878" cy="16218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96" y="864296"/>
            <a:ext cx="9653253" cy="5022937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23151" y="4532324"/>
            <a:ext cx="100632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085686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 dụng- trải nghiệm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1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pic>
        <p:nvPicPr>
          <p:cNvPr id="3074" name="Picture 2" descr="https://img.powerpoint.com.vn/uploads/2019/06/09/hinh-nen-powerpoint-goc-hoc-tap-ca-tinh_092720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3557588"/>
            <a:ext cx="12488369" cy="1041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5774" y="1250164"/>
            <a:ext cx="9940146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 chúc quý thầy cô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 khỏe.</a:t>
            </a:r>
            <a:endParaRPr lang="vi-VN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2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94830"/>
            <a:ext cx="12192001" cy="2481295"/>
          </a:xfrm>
          <a:prstGeom prst="rect">
            <a:avLst/>
          </a:prstGeom>
        </p:spPr>
      </p:pic>
      <p:sp>
        <p:nvSpPr>
          <p:cNvPr id="2" name="Flowchart: Document 1"/>
          <p:cNvSpPr/>
          <p:nvPr/>
        </p:nvSpPr>
        <p:spPr>
          <a:xfrm>
            <a:off x="144466" y="0"/>
            <a:ext cx="4673941" cy="5521537"/>
          </a:xfrm>
          <a:prstGeom prst="flowChartDocument">
            <a:avLst/>
          </a:prstGeom>
          <a:solidFill>
            <a:srgbClr val="92D050"/>
          </a:solidFill>
          <a:ln w="38100" cap="rnd">
            <a:gradFill flip="none" rotWithShape="1">
              <a:gsLst>
                <a:gs pos="3000">
                  <a:schemeClr val="accent4">
                    <a:lumMod val="67000"/>
                  </a:schemeClr>
                </a:gs>
                <a:gs pos="39000">
                  <a:schemeClr val="accent4">
                    <a:lumMod val="97000"/>
                    <a:lumOff val="3000"/>
                  </a:schemeClr>
                </a:gs>
                <a:gs pos="76000">
                  <a:schemeClr val="accent4">
                    <a:lumMod val="60000"/>
                    <a:lumOff val="40000"/>
                  </a:schemeClr>
                </a:gs>
              </a:gsLst>
              <a:lin ang="16800000" scaled="0"/>
              <a:tileRect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2">
                    <a:lumMod val="50000"/>
                  </a:schemeClr>
                </a:solidFill>
                <a:latin typeface="VNI-Cooper" pitchFamily="2" charset="0"/>
                <a:ea typeface="Tahoma" panose="020B0604030504040204" pitchFamily="34" charset="0"/>
                <a:cs typeface="Tahoma" panose="020B0604030504040204" pitchFamily="34" charset="0"/>
              </a:rPr>
              <a:t>OÂ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VNI-Cooper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latin typeface="VNI-Cooper" pitchFamily="2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7200" b="1">
                <a:solidFill>
                  <a:schemeClr val="tx2">
                    <a:lumMod val="50000"/>
                  </a:schemeClr>
                </a:solidFill>
                <a:latin typeface="VNI-Cooper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7200" b="1">
                <a:solidFill>
                  <a:srgbClr val="002060"/>
                </a:solidFill>
                <a:latin typeface="VNI-Cooper" pitchFamily="2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</a:p>
          <a:p>
            <a:pPr algn="ctr"/>
            <a:endParaRPr lang="vi-VN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entagon 2">
            <a:hlinkClick r:id="rId4" action="ppaction://hlinksldjump"/>
          </p:cNvPr>
          <p:cNvSpPr/>
          <p:nvPr/>
        </p:nvSpPr>
        <p:spPr>
          <a:xfrm>
            <a:off x="11453904" y="6349657"/>
            <a:ext cx="614359" cy="338002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 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E20060-C1F5-4189-B985-F7D2511F86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0" b="92400" l="13718" r="89295">
                        <a14:foregroundMark x1="18718" y1="15200" x2="21538" y2="73900"/>
                        <a14:foregroundMark x1="25769" y1="21000" x2="31474" y2="78500"/>
                        <a14:foregroundMark x1="31474" y1="78500" x2="30897" y2="79600"/>
                        <a14:foregroundMark x1="47436" y1="26700" x2="50769" y2="78900"/>
                        <a14:foregroundMark x1="16346" y1="15400" x2="19295" y2="85900"/>
                        <a14:foregroundMark x1="19295" y1="85900" x2="22949" y2="90600"/>
                        <a14:foregroundMark x1="22949" y1="90600" x2="45897" y2="88100"/>
                        <a14:foregroundMark x1="45897" y1="88100" x2="47821" y2="20800"/>
                        <a14:foregroundMark x1="47821" y1="20800" x2="57692" y2="80100"/>
                        <a14:foregroundMark x1="57692" y1="80100" x2="63269" y2="88300"/>
                        <a14:foregroundMark x1="63269" y1="88300" x2="69038" y2="90100"/>
                        <a14:foregroundMark x1="69038" y1="90100" x2="73141" y2="87200"/>
                        <a14:foregroundMark x1="73141" y1="87200" x2="83141" y2="39600"/>
                        <a14:foregroundMark x1="83141" y1="39600" x2="80513" y2="26400"/>
                        <a14:foregroundMark x1="80513" y1="26400" x2="66987" y2="26800"/>
                        <a14:foregroundMark x1="80705" y1="9000" x2="85577" y2="19300"/>
                        <a14:foregroundMark x1="85577" y1="19300" x2="88269" y2="75400"/>
                        <a14:foregroundMark x1="86795" y1="6300" x2="84423" y2="8600"/>
                        <a14:foregroundMark x1="53974" y1="18700" x2="17564" y2="13800"/>
                        <a14:foregroundMark x1="17564" y1="13800" x2="13718" y2="23300"/>
                        <a14:foregroundMark x1="13718" y1="23300" x2="15641" y2="40800"/>
                        <a14:foregroundMark x1="41987" y1="50800" x2="44936" y2="86500"/>
                        <a14:foregroundMark x1="44936" y1="86500" x2="45705" y2="86500"/>
                        <a14:foregroundMark x1="47564" y1="14700" x2="38462" y2="34200"/>
                        <a14:foregroundMark x1="38462" y1="34200" x2="38462" y2="34200"/>
                        <a14:foregroundMark x1="52500" y1="17000" x2="56282" y2="41300"/>
                        <a14:foregroundMark x1="56282" y1="41300" x2="56282" y2="41300"/>
                        <a14:foregroundMark x1="40321" y1="11600" x2="52885" y2="13800"/>
                        <a14:foregroundMark x1="52885" y1="13800" x2="58654" y2="12400"/>
                        <a14:foregroundMark x1="43846" y1="31000" x2="41795" y2="62800"/>
                        <a14:foregroundMark x1="41795" y1="62800" x2="42372" y2="76900"/>
                        <a14:foregroundMark x1="37051" y1="25100" x2="37821" y2="81200"/>
                        <a14:foregroundMark x1="39615" y1="49200" x2="39231" y2="77000"/>
                        <a14:foregroundMark x1="40128" y1="43200" x2="53974" y2="41100"/>
                        <a14:foregroundMark x1="53974" y1="41100" x2="55641" y2="43800"/>
                        <a14:foregroundMark x1="31859" y1="45800" x2="32628" y2="61400"/>
                        <a14:foregroundMark x1="32628" y1="61400" x2="32628" y2="61400"/>
                        <a14:foregroundMark x1="36859" y1="53300" x2="39615" y2="70500"/>
                        <a14:foregroundMark x1="39615" y1="70500" x2="36346" y2="81200"/>
                        <a14:foregroundMark x1="36346" y1="81200" x2="36603" y2="85700"/>
                        <a14:foregroundMark x1="47692" y1="68300" x2="50128" y2="87400"/>
                        <a14:foregroundMark x1="50128" y1="87400" x2="50256" y2="87400"/>
                        <a14:foregroundMark x1="52949" y1="67200" x2="51731" y2="86600"/>
                        <a14:foregroundMark x1="54167" y1="77000" x2="54808" y2="91000"/>
                        <a14:foregroundMark x1="58397" y1="20500" x2="58013" y2="71500"/>
                        <a14:foregroundMark x1="77372" y1="87800" x2="63269" y2="92100"/>
                        <a14:foregroundMark x1="63269" y1="92100" x2="48462" y2="90800"/>
                        <a14:foregroundMark x1="31026" y1="40500" x2="34038" y2="51700"/>
                        <a14:foregroundMark x1="55449" y1="43900" x2="54551" y2="53100"/>
                        <a14:foregroundMark x1="42692" y1="29500" x2="41859" y2="35800"/>
                        <a14:foregroundMark x1="55192" y1="14400" x2="55256" y2="19800"/>
                        <a14:foregroundMark x1="44744" y1="91200" x2="49487" y2="91500"/>
                        <a14:foregroundMark x1="49487" y1="91500" x2="50705" y2="92400"/>
                        <a14:foregroundMark x1="89295" y1="4700" x2="88397" y2="47100"/>
                        <a14:foregroundMark x1="89038" y1="48500" x2="89167" y2="86200"/>
                        <a14:foregroundMark x1="58718" y1="10100" x2="65962" y2="11200"/>
                        <a14:foregroundMark x1="65962" y1="11200" x2="72372" y2="10700"/>
                        <a14:foregroundMark x1="72372" y1="10700" x2="73654" y2="1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3771" r="9424" b="7340"/>
          <a:stretch/>
        </p:blipFill>
        <p:spPr>
          <a:xfrm>
            <a:off x="6095999" y="454309"/>
            <a:ext cx="2239129" cy="189746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2" name="Rounded Rectangle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1BFCAF96-996C-48E1-A0B6-6F033F2CFB82}"/>
              </a:ext>
            </a:extLst>
          </p:cNvPr>
          <p:cNvSpPr/>
          <p:nvPr/>
        </p:nvSpPr>
        <p:spPr>
          <a:xfrm>
            <a:off x="6005840" y="282065"/>
            <a:ext cx="2433642" cy="2206492"/>
          </a:xfrm>
          <a:prstGeom prst="roundRect">
            <a:avLst/>
          </a:prstGeom>
          <a:solidFill>
            <a:srgbClr val="FF00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</a:t>
            </a:r>
            <a:endParaRPr lang="vi-VN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5" descr="Hình ảnh Phim Hoạt Hình Ghế Bành Nghệ Thuật PNG , đồ Nội Thất, Ghế Sô Pha,  Ghế Bành PNG trong suốt và Vector để tải xuống miễn phí">
            <a:extLst>
              <a:ext uri="{FF2B5EF4-FFF2-40B4-BE49-F238E27FC236}">
                <a16:creationId xmlns:a16="http://schemas.microsoft.com/office/drawing/2014/main" xmlns="" id="{3404FD95-8233-44E7-85A4-5EF20B0C6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84000" l="8889" r="86222">
                        <a14:foregroundMark x1="14667" y1="27111" x2="13778" y2="19556"/>
                        <a14:foregroundMark x1="8889" y1="22222" x2="9778" y2="18222"/>
                        <a14:foregroundMark x1="33333" y1="8889" x2="46222" y2="8000"/>
                        <a14:foregroundMark x1="46222" y1="8000" x2="46222" y2="8000"/>
                        <a14:foregroundMark x1="34222" y1="51556" x2="40444" y2="70667"/>
                        <a14:foregroundMark x1="40444" y1="70667" x2="39556" y2="84444"/>
                        <a14:foregroundMark x1="86222" y1="47111" x2="83111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7" t="6680" r="10747" b="10426"/>
          <a:stretch/>
        </p:blipFill>
        <p:spPr bwMode="auto">
          <a:xfrm>
            <a:off x="8625151" y="454309"/>
            <a:ext cx="2142697" cy="186200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CE21F75-E8F5-4B95-B04E-1854AD9343E9}"/>
              </a:ext>
            </a:extLst>
          </p:cNvPr>
          <p:cNvSpPr/>
          <p:nvPr/>
        </p:nvSpPr>
        <p:spPr>
          <a:xfrm>
            <a:off x="8529641" y="343185"/>
            <a:ext cx="2433642" cy="2145372"/>
          </a:xfrm>
          <a:prstGeom prst="roundRect">
            <a:avLst/>
          </a:prstGeom>
          <a:solidFill>
            <a:srgbClr val="FFFF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2</a:t>
            </a:r>
            <a:endParaRPr lang="vi-VN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1C2735-788D-4D68-BE8C-33BDC5433F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81" b="94118" l="3756" r="98592">
                        <a14:foregroundMark x1="32394" y1="21008" x2="48826" y2="63025"/>
                        <a14:foregroundMark x1="48826" y1="63025" x2="66667" y2="59664"/>
                        <a14:foregroundMark x1="66667" y1="59664" x2="78404" y2="16807"/>
                        <a14:foregroundMark x1="33803" y1="3361" x2="43662" y2="6723"/>
                        <a14:foregroundMark x1="97265" y1="53911" x2="97301" y2="54224"/>
                        <a14:foregroundMark x1="93897" y1="24370" x2="97005" y2="51624"/>
                        <a14:foregroundMark x1="92780" y1="82118" x2="92019" y2="87395"/>
                        <a14:foregroundMark x1="94428" y1="70686" x2="94331" y2="71361"/>
                        <a14:foregroundMark x1="92019" y1="87395" x2="74178" y2="94118"/>
                        <a14:foregroundMark x1="74178" y1="94118" x2="65728" y2="88235"/>
                        <a14:foregroundMark x1="4695" y1="64706" x2="3756" y2="72269"/>
                        <a14:backgroundMark x1="97653" y1="72269" x2="96714" y2="83193"/>
                        <a14:backgroundMark x1="98122" y1="61345" x2="98592" y2="53782"/>
                        <a14:backgroundMark x1="99531" y1="54622" x2="98592" y2="71429"/>
                        <a14:backgroundMark x1="98592" y1="52941" x2="98122" y2="54622"/>
                        <a14:backgroundMark x1="73709" y1="96639" x2="73709" y2="96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0585" y="2803400"/>
            <a:ext cx="2144543" cy="165229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7" name="Rounded Rectangle 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F69E60F-3F4B-4B61-A1A8-1B6112AF1045}"/>
              </a:ext>
            </a:extLst>
          </p:cNvPr>
          <p:cNvSpPr/>
          <p:nvPr/>
        </p:nvSpPr>
        <p:spPr>
          <a:xfrm>
            <a:off x="5952423" y="2561448"/>
            <a:ext cx="2433642" cy="2159234"/>
          </a:xfrm>
          <a:prstGeom prst="roundRect">
            <a:avLst/>
          </a:prstGeom>
          <a:solidFill>
            <a:srgbClr val="00B05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</a:t>
            </a:r>
            <a:endParaRPr lang="vi-VN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091C62-6240-435B-BCE1-296E9C4BB4B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7" b="89862" l="8295" r="90783">
                        <a14:foregroundMark x1="8756" y1="27189" x2="8295" y2="29032"/>
                        <a14:foregroundMark x1="90323" y1="73272" x2="90783" y2="74194"/>
                      </a14:backgroundRemoval>
                    </a14:imgEffect>
                  </a14:imgLayer>
                </a14:imgProps>
              </a:ext>
            </a:extLst>
          </a:blip>
          <a:srcRect l="6516" t="13729" r="7148" b="11833"/>
          <a:stretch/>
        </p:blipFill>
        <p:spPr>
          <a:xfrm>
            <a:off x="8679928" y="2803400"/>
            <a:ext cx="2133068" cy="165229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9" name="Rounded Rectangle 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F0FCC82-582E-473A-BB16-D4CB133E96B1}"/>
              </a:ext>
            </a:extLst>
          </p:cNvPr>
          <p:cNvSpPr/>
          <p:nvPr/>
        </p:nvSpPr>
        <p:spPr>
          <a:xfrm>
            <a:off x="8479678" y="2561449"/>
            <a:ext cx="2433642" cy="2159233"/>
          </a:xfrm>
          <a:prstGeom prst="roundRect">
            <a:avLst/>
          </a:prstGeom>
          <a:solidFill>
            <a:srgbClr val="00B0F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4</a:t>
            </a:r>
            <a:endParaRPr lang="vi-VN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40490"/>
            <a:ext cx="3138985" cy="2235636"/>
          </a:xfrm>
          <a:prstGeom prst="rect">
            <a:avLst/>
          </a:prstGeom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0" y="23019"/>
            <a:ext cx="812800" cy="762000"/>
          </a:xfrm>
          <a:prstGeom prst="star5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3649" y="454309"/>
            <a:ext cx="482767" cy="447859"/>
          </a:xfrm>
          <a:prstGeom prst="star5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668740" y="937807"/>
            <a:ext cx="401639" cy="384559"/>
          </a:xfrm>
          <a:prstGeom prst="star5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11303884" y="902168"/>
            <a:ext cx="914400" cy="752659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11482568" y="285998"/>
            <a:ext cx="594069" cy="537176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11018782" y="132691"/>
            <a:ext cx="449435" cy="420988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82E9BC3A-71F4-43B0-87B2-AADC9CA303CC}"/>
              </a:ext>
            </a:extLst>
          </p:cNvPr>
          <p:cNvSpPr/>
          <p:nvPr/>
        </p:nvSpPr>
        <p:spPr>
          <a:xfrm>
            <a:off x="3525520" y="6462251"/>
            <a:ext cx="660400" cy="45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HS">
            <a:hlinkClick r:id="" action="ppaction://media"/>
            <a:extLst>
              <a:ext uri="{FF2B5EF4-FFF2-40B4-BE49-F238E27FC236}">
                <a16:creationId xmlns:a16="http://schemas.microsoft.com/office/drawing/2014/main" xmlns="" id="{26B69BB0-B6F3-4418-B42E-3D9C03283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C8D76D20-9A1F-4888-8EDD-CBAAD757D56D}"/>
              </a:ext>
            </a:extLst>
          </p:cNvPr>
          <p:cNvSpPr/>
          <p:nvPr/>
        </p:nvSpPr>
        <p:spPr>
          <a:xfrm rot="10800000">
            <a:off x="152400" y="71120"/>
            <a:ext cx="741680" cy="5283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26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7915"/>
          </a:xfrm>
          <a:prstGeom prst="rect">
            <a:avLst/>
          </a:prstGeom>
        </p:spPr>
      </p:pic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493059" y="1506072"/>
            <a:ext cx="11286565" cy="3908610"/>
          </a:xfrm>
          <a:prstGeom prst="roundRect">
            <a:avLst/>
          </a:prstGeom>
          <a:solidFill>
            <a:srgbClr val="FF00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nhật</a:t>
            </a:r>
            <a:endParaRPr lang="vi-VN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ngăn</a:t>
            </a:r>
            <a:endParaRPr lang="vi-VN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  <a:endParaRPr lang="vi-VN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sẽ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Là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01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1303592" y="1600355"/>
            <a:ext cx="10391205" cy="2984938"/>
          </a:xfrm>
          <a:prstGeom prst="roundRect">
            <a:avLst/>
          </a:prstGeom>
          <a:solidFill>
            <a:srgbClr val="FFFF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chẳng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phẳng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lì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ngồi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0B03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1738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289033" y="1755767"/>
            <a:ext cx="11813628" cy="3075591"/>
          </a:xfrm>
          <a:prstGeom prst="roundRect">
            <a:avLst/>
          </a:prstGeom>
          <a:solidFill>
            <a:srgbClr val="00B05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2094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-1202121"/>
            <a:ext cx="12896193" cy="8060121"/>
          </a:xfrm>
          <a:prstGeom prst="rect">
            <a:avLst/>
          </a:prstGeom>
        </p:spPr>
      </p:pic>
      <p:sp>
        <p:nvSpPr>
          <p:cNvPr id="10" name="Rounded Rectangle 9">
            <a:hlinkClick r:id="rId3" action="ppaction://hlinksldjump"/>
          </p:cNvPr>
          <p:cNvSpPr/>
          <p:nvPr/>
        </p:nvSpPr>
        <p:spPr>
          <a:xfrm>
            <a:off x="1089583" y="1426779"/>
            <a:ext cx="10978592" cy="3973895"/>
          </a:xfrm>
          <a:prstGeom prst="roundRect">
            <a:avLst/>
          </a:prstGeom>
          <a:solidFill>
            <a:srgbClr val="00B0F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91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49" y="1"/>
            <a:ext cx="12896193" cy="6857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5360"/>
            <a:ext cx="1282089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0B03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Sáu ngày 16 tháng 1 năm 2026</a:t>
            </a:r>
          </a:p>
          <a:p>
            <a:pPr algn="ctr"/>
            <a:r>
              <a:rPr lang="en-US" sz="3600" b="1" u="sng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Tiếng Việt</a:t>
            </a:r>
          </a:p>
          <a:p>
            <a:pPr algn="ctr"/>
            <a:r>
              <a:rPr lang="en-US" sz="3600" b="1" u="sng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84</a:t>
            </a:r>
          </a:p>
          <a:p>
            <a:pPr algn="ctr"/>
            <a:r>
              <a:rPr lang="en-US" sz="3600" b="1" u="sng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viết 2</a:t>
            </a: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Tả đồ vật</a:t>
            </a:r>
          </a:p>
          <a:p>
            <a:pPr algn="ctr"/>
            <a:endParaRPr lang="en-US" sz="32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u="sng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với bạn về một đồ dùng trong nhà (hoặc đồ dùng học tập).</a:t>
            </a:r>
            <a:endParaRPr lang="vi-VN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33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285</Words>
  <Application>Microsoft Office PowerPoint</Application>
  <PresentationFormat>Custom</PresentationFormat>
  <Paragraphs>49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 2021</dc:creator>
  <cp:lastModifiedBy>Admin</cp:lastModifiedBy>
  <cp:revision>47</cp:revision>
  <dcterms:created xsi:type="dcterms:W3CDTF">2026-01-02T11:50:45Z</dcterms:created>
  <dcterms:modified xsi:type="dcterms:W3CDTF">2026-01-15T15:06:13Z</dcterms:modified>
</cp:coreProperties>
</file>