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4" r:id="rId2"/>
    <p:sldMasterId id="2147483679" r:id="rId3"/>
  </p:sldMasterIdLst>
  <p:notesMasterIdLst>
    <p:notesMasterId r:id="rId38"/>
  </p:notesMasterIdLst>
  <p:sldIdLst>
    <p:sldId id="294" r:id="rId4"/>
    <p:sldId id="441" r:id="rId5"/>
    <p:sldId id="418" r:id="rId6"/>
    <p:sldId id="470" r:id="rId7"/>
    <p:sldId id="300" r:id="rId8"/>
    <p:sldId id="476" r:id="rId9"/>
    <p:sldId id="337" r:id="rId10"/>
    <p:sldId id="411" r:id="rId11"/>
    <p:sldId id="481" r:id="rId12"/>
    <p:sldId id="471" r:id="rId13"/>
    <p:sldId id="427" r:id="rId14"/>
    <p:sldId id="472" r:id="rId15"/>
    <p:sldId id="482" r:id="rId16"/>
    <p:sldId id="480" r:id="rId17"/>
    <p:sldId id="477" r:id="rId18"/>
    <p:sldId id="473" r:id="rId19"/>
    <p:sldId id="448" r:id="rId20"/>
    <p:sldId id="449" r:id="rId21"/>
    <p:sldId id="478" r:id="rId22"/>
    <p:sldId id="452" r:id="rId23"/>
    <p:sldId id="453" r:id="rId24"/>
    <p:sldId id="384" r:id="rId25"/>
    <p:sldId id="454" r:id="rId26"/>
    <p:sldId id="474" r:id="rId27"/>
    <p:sldId id="455" r:id="rId28"/>
    <p:sldId id="456" r:id="rId29"/>
    <p:sldId id="486" r:id="rId30"/>
    <p:sldId id="487" r:id="rId31"/>
    <p:sldId id="292" r:id="rId32"/>
    <p:sldId id="310" r:id="rId33"/>
    <p:sldId id="488" r:id="rId34"/>
    <p:sldId id="479" r:id="rId35"/>
    <p:sldId id="276" r:id="rId36"/>
    <p:sldId id="413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3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50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  <p:cmAuthor id="2" name="Tran Thi My Quang" initials="TTMQ" lastIdx="1" clrIdx="1">
    <p:extLst>
      <p:ext uri="{19B8F6BF-5375-455C-9EA6-DF929625EA0E}">
        <p15:presenceInfo xmlns:p15="http://schemas.microsoft.com/office/powerpoint/2012/main" userId="S::quangttm@dtp-education.com::c4cb88bf-243b-4e7e-a83f-d02171123583" providerId="AD"/>
      </p:ext>
    </p:extLst>
  </p:cmAuthor>
  <p:cmAuthor id="3" name="Admin" initials="A" lastIdx="0" clrIdx="2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CFFFF"/>
    <a:srgbClr val="CCECFF"/>
    <a:srgbClr val="FFFFFF"/>
    <a:srgbClr val="F9C567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813" autoAdjust="0"/>
    <p:restoredTop sz="94657"/>
  </p:normalViewPr>
  <p:slideViewPr>
    <p:cSldViewPr snapToGrid="0">
      <p:cViewPr varScale="1">
        <p:scale>
          <a:sx n="73" d="100"/>
          <a:sy n="73" d="100"/>
        </p:scale>
        <p:origin x="523" y="72"/>
      </p:cViewPr>
      <p:guideLst>
        <p:guide orient="horz" pos="223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1986" y="6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commentAuthors" Target="commentAuthors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tableStyles" Target="tableStyle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08956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D6BFAA-A12E-1A51-C67E-580437BC00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3D3BD06-2611-0ABE-EA29-0D19DC66E1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C90E48-2E18-1957-1AFF-0F2C9C22581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0566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2DBFDE-0A4B-6642-ACBB-49C9ED445B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1F776FE-169A-50FD-735E-F9CA7285469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D61DD5-CBBF-13C3-9EA2-5F513630505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9779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  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6655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  -  B    4  - C  5  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160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C74730-3AF0-E865-7C9B-B8937CA4C8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DFB96A0-1549-04CC-8871-09002E6996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B105FD-B7D0-EDDE-1B85-678B395111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7731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5E9425-1246-34BA-728C-EDA1B81E74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3D88764-1DA6-B43F-5A5B-70B57E33BA7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2A883A-ECCB-DE0F-CF0D-185F6C00A1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6481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5178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803827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4924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9738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1169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3812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0927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8433379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76904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86584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4445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5782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3605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8782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3598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8942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6343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8433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9462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17" Type="http://schemas.openxmlformats.org/officeDocument/2006/relationships/image" Target="../media/image6.png"/><Relationship Id="rId2" Type="http://schemas.openxmlformats.org/officeDocument/2006/relationships/slideLayout" Target="../slideLayouts/slideLayout4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1771" y="0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0" y="-41098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498826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3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77246" y="6473297"/>
            <a:ext cx="663380" cy="3381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9121557" y="-29701"/>
            <a:ext cx="309700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4.1</a:t>
            </a:r>
            <a:r>
              <a:rPr lang="en-US" sz="1800" b="1" baseline="0" dirty="0">
                <a:solidFill>
                  <a:schemeClr val="bg1"/>
                </a:solidFill>
              </a:rPr>
              <a:t> review and practice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B9C4683-FE19-4FFA-A3BF-4E54F97C26C9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0" y="6491555"/>
            <a:ext cx="12167087" cy="3962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BB3CAC0-DB73-4BB1-87B5-4607202EF9B8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24911" y="0"/>
            <a:ext cx="12167087" cy="39627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131885" y="0"/>
            <a:ext cx="3234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Unit 4: Travel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10858500" y="-22412"/>
            <a:ext cx="1333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Lesson 1.2 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131885" y="648938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Tiếng</a:t>
            </a:r>
            <a:r>
              <a:rPr lang="en-US" baseline="0" dirty="0">
                <a:solidFill>
                  <a:schemeClr val="bg1"/>
                </a:solidFill>
              </a:rPr>
              <a:t> Anh 5 </a:t>
            </a:r>
            <a:r>
              <a:rPr lang="en-US" baseline="0" dirty="0" err="1">
                <a:solidFill>
                  <a:schemeClr val="bg1"/>
                </a:solidFill>
              </a:rPr>
              <a:t>i</a:t>
            </a:r>
            <a:r>
              <a:rPr lang="en-US" baseline="0" dirty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>
                <a:solidFill>
                  <a:srgbClr val="002060"/>
                </a:solidFill>
              </a:rPr>
              <a:t> </a:t>
            </a:r>
            <a:r>
              <a:rPr lang="en-US" baseline="0" dirty="0">
                <a:solidFill>
                  <a:schemeClr val="bg1"/>
                </a:solidFill>
              </a:rPr>
              <a:t>DTP Education Solutions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EEBFE12-0284-4ADF-B7C8-9B4BF7449CC7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8425" y="6505025"/>
            <a:ext cx="705149" cy="36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030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  <p:sldLayoutId id="2147483678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1771" y="0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0" y="-41098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498826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3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77246" y="6473297"/>
            <a:ext cx="663380" cy="3381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0878551" y="-47027"/>
            <a:ext cx="117532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</a:t>
            </a:r>
            <a:r>
              <a:rPr lang="en-US" sz="1800" b="1" baseline="0" dirty="0">
                <a:solidFill>
                  <a:schemeClr val="bg1"/>
                </a:solidFill>
              </a:rPr>
              <a:t> 2.3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8064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3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3.png"/><Relationship Id="rId5" Type="http://schemas.openxmlformats.org/officeDocument/2006/relationships/image" Target="../media/image28.png"/><Relationship Id="rId10" Type="http://schemas.openxmlformats.org/officeDocument/2006/relationships/image" Target="../media/image32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png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4" Type="http://schemas.openxmlformats.org/officeDocument/2006/relationships/slide" Target="slide3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slide" Target="slide29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slide" Target="slide30.xml"/><Relationship Id="rId5" Type="http://schemas.openxmlformats.org/officeDocument/2006/relationships/image" Target="../media/image48.jpeg"/><Relationship Id="rId4" Type="http://schemas.openxmlformats.org/officeDocument/2006/relationships/audio" Target="../media/audio3.wav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1.gif"/><Relationship Id="rId4" Type="http://schemas.openxmlformats.org/officeDocument/2006/relationships/image" Target="../media/image50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Sách Tiếng Anh 3 I-Learn Smart Start - WorkBook - FAHASA.COM">
            <a:extLst>
              <a:ext uri="{FF2B5EF4-FFF2-40B4-BE49-F238E27FC236}">
                <a16:creationId xmlns:a16="http://schemas.microsoft.com/office/drawing/2014/main" id="{518C3B81-50BA-6B13-B091-AC9C80D430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64593">
            <a:off x="5955133" y="1605946"/>
            <a:ext cx="2964906" cy="2964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10"/>
          <p:cNvSpPr>
            <a:spLocks noChangeArrowheads="1"/>
          </p:cNvSpPr>
          <p:nvPr/>
        </p:nvSpPr>
        <p:spPr bwMode="gray">
          <a:xfrm>
            <a:off x="0" y="1"/>
            <a:ext cx="12192000" cy="128587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99CC00">
                  <a:gamma/>
                  <a:tint val="21176"/>
                  <a:invGamma/>
                </a:srgbClr>
              </a:gs>
              <a:gs pos="100000">
                <a:srgbClr val="99CC00"/>
              </a:gs>
            </a:gsLst>
            <a:lin ang="0" scaled="1"/>
          </a:gradFill>
          <a:ln w="12700" algn="ctr">
            <a:noFill/>
            <a:round/>
            <a:headEnd/>
            <a:tailEnd/>
          </a:ln>
          <a:effectLst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WELCOME TO OUR CLASS</a:t>
            </a:r>
          </a:p>
        </p:txBody>
      </p:sp>
      <p:sp>
        <p:nvSpPr>
          <p:cNvPr id="5" name="Text Box 16"/>
          <p:cNvSpPr txBox="1">
            <a:spLocks noChangeArrowheads="1"/>
          </p:cNvSpPr>
          <p:nvPr/>
        </p:nvSpPr>
        <p:spPr bwMode="auto">
          <a:xfrm>
            <a:off x="3111062" y="4958256"/>
            <a:ext cx="8113985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CLASS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	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TEACHER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	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DANG THI BAO HIEN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" name="AutoShape 95"/>
          <p:cNvSpPr>
            <a:spLocks noChangeArrowheads="1"/>
          </p:cNvSpPr>
          <p:nvPr/>
        </p:nvSpPr>
        <p:spPr bwMode="gray">
          <a:xfrm>
            <a:off x="0" y="6143625"/>
            <a:ext cx="12192000" cy="714375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ECF9FE"/>
              </a:gs>
              <a:gs pos="100000">
                <a:srgbClr val="B1E6FB"/>
              </a:gs>
            </a:gsLst>
            <a:lin ang="0" scaled="1"/>
          </a:gradFill>
          <a:ln w="38100" algn="ctr">
            <a:solidFill>
              <a:srgbClr val="4CCAE8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Times New Roman" pitchFamily="18" charset="0"/>
              </a:rPr>
              <a:t>GOOD AFTERNOON</a:t>
            </a:r>
          </a:p>
        </p:txBody>
      </p:sp>
      <p:sp>
        <p:nvSpPr>
          <p:cNvPr id="1026" name="AutoShape 2" descr="Káº¿t quáº£ hÃ¬nh áº£nh cho bia sach tieng anh 5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0" name="AutoShape 6" descr="Káº¿t quáº£ hÃ¬nh áº£nh cho bia sach tieng anh 5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2" name="AutoShape 8" descr="Káº¿t quáº£ hÃ¬nh áº£nh cho bia sach tieng anh 5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2" descr="Tiếng Anh 3 i-Learn Smart Start – Giá bán 88,000 vnđ - Tập đoàn Giáo dục  Đại Trường Phát">
            <a:extLst>
              <a:ext uri="{FF2B5EF4-FFF2-40B4-BE49-F238E27FC236}">
                <a16:creationId xmlns:a16="http://schemas.microsoft.com/office/drawing/2014/main" id="{DAF90D3C-EF5D-260B-AE2F-4A6FC0EE7E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17366">
            <a:off x="4085556" y="1615068"/>
            <a:ext cx="2101133" cy="2946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wedge/>
    <p:sndAc>
      <p:stSnd>
        <p:snd r:embed="rId2" name="chimes.wav"/>
      </p:stSnd>
    </p:sndAc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C4CB1A-0F7B-A7F4-FA39-26EC788806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70D5-079E-131F-FE31-7A94F394BEB0}"/>
              </a:ext>
            </a:extLst>
          </p:cNvPr>
          <p:cNvSpPr/>
          <p:nvPr/>
        </p:nvSpPr>
        <p:spPr>
          <a:xfrm>
            <a:off x="1579441" y="1298790"/>
            <a:ext cx="833555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sng" strike="noStrike" kern="1200" cap="none" spc="0" normalizeH="0" baseline="0" noProof="0" dirty="0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Review of sentence patterns:</a:t>
            </a:r>
          </a:p>
        </p:txBody>
      </p:sp>
    </p:spTree>
    <p:extLst>
      <p:ext uri="{BB962C8B-B14F-4D97-AF65-F5344CB8AC3E}">
        <p14:creationId xmlns:p14="http://schemas.microsoft.com/office/powerpoint/2010/main" val="23497456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80E1D2F-C28F-9BCA-4E49-BD06A22A66D2}"/>
              </a:ext>
            </a:extLst>
          </p:cNvPr>
          <p:cNvSpPr txBox="1"/>
          <p:nvPr/>
        </p:nvSpPr>
        <p:spPr>
          <a:xfrm>
            <a:off x="4751109" y="568613"/>
            <a:ext cx="6843860" cy="8237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Where’s Dad?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36A0EF8-6AEF-5159-078C-83EE49210BAA}"/>
              </a:ext>
            </a:extLst>
          </p:cNvPr>
          <p:cNvSpPr txBox="1"/>
          <p:nvPr/>
        </p:nvSpPr>
        <p:spPr>
          <a:xfrm>
            <a:off x="8039494" y="1182420"/>
            <a:ext cx="2810758" cy="8237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kitchen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5A37632-E823-3A69-3E8B-96CCBC4F6761}"/>
              </a:ext>
            </a:extLst>
          </p:cNvPr>
          <p:cNvSpPr txBox="1"/>
          <p:nvPr/>
        </p:nvSpPr>
        <p:spPr>
          <a:xfrm>
            <a:off x="7077958" y="3472935"/>
            <a:ext cx="2925453" cy="8237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cooking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CCDDE31-EB9F-2A1B-FBEE-E56A53F1BD68}"/>
              </a:ext>
            </a:extLst>
          </p:cNvPr>
          <p:cNvSpPr txBox="1"/>
          <p:nvPr/>
        </p:nvSpPr>
        <p:spPr>
          <a:xfrm>
            <a:off x="5458574" y="1373722"/>
            <a:ext cx="6843860" cy="8237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He’s in the …………….........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BB014E0-C77E-77BD-3277-A2F022F179C6}"/>
              </a:ext>
            </a:extLst>
          </p:cNvPr>
          <p:cNvSpPr txBox="1"/>
          <p:nvPr/>
        </p:nvSpPr>
        <p:spPr>
          <a:xfrm>
            <a:off x="5118755" y="2703298"/>
            <a:ext cx="6843860" cy="8237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What’s he doing?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531C7BF-43F9-371C-7636-CA72ABB919B2}"/>
              </a:ext>
            </a:extLst>
          </p:cNvPr>
          <p:cNvSpPr txBox="1"/>
          <p:nvPr/>
        </p:nvSpPr>
        <p:spPr>
          <a:xfrm>
            <a:off x="5665965" y="3664237"/>
            <a:ext cx="4337446" cy="8237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He’s ……………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7586CE2-3941-B066-056F-0E32916463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286" y="943112"/>
            <a:ext cx="4098078" cy="272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691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  <p:bldP spid="7" grpId="0"/>
      <p:bldP spid="12" grpId="0"/>
      <p:bldP spid="13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52771C-1EF3-22C4-260C-4A5446BE0D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56DC8E2-7C33-F7B2-CC38-7B236712A8A7}"/>
              </a:ext>
            </a:extLst>
          </p:cNvPr>
          <p:cNvSpPr txBox="1"/>
          <p:nvPr/>
        </p:nvSpPr>
        <p:spPr>
          <a:xfrm>
            <a:off x="4751109" y="568613"/>
            <a:ext cx="6843860" cy="8237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Where’s Mom?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60B611C-7A1B-9E4B-3727-88355C120D1A}"/>
              </a:ext>
            </a:extLst>
          </p:cNvPr>
          <p:cNvSpPr txBox="1"/>
          <p:nvPr/>
        </p:nvSpPr>
        <p:spPr>
          <a:xfrm>
            <a:off x="8039494" y="1182420"/>
            <a:ext cx="2820184" cy="8237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living room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BE21EC-8D1E-C483-41C3-E33507F9894E}"/>
              </a:ext>
            </a:extLst>
          </p:cNvPr>
          <p:cNvSpPr txBox="1"/>
          <p:nvPr/>
        </p:nvSpPr>
        <p:spPr>
          <a:xfrm>
            <a:off x="7077958" y="3472935"/>
            <a:ext cx="2925453" cy="8237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cleaning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F3CF973-1C4E-5B93-E15F-143659D2B47E}"/>
              </a:ext>
            </a:extLst>
          </p:cNvPr>
          <p:cNvSpPr txBox="1"/>
          <p:nvPr/>
        </p:nvSpPr>
        <p:spPr>
          <a:xfrm>
            <a:off x="5458574" y="1373722"/>
            <a:ext cx="6136395" cy="8237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She’s in the …..……………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9ABD1FE-479F-3D6F-9D67-CEF6265330A6}"/>
              </a:ext>
            </a:extLst>
          </p:cNvPr>
          <p:cNvSpPr txBox="1"/>
          <p:nvPr/>
        </p:nvSpPr>
        <p:spPr>
          <a:xfrm>
            <a:off x="5118755" y="2703298"/>
            <a:ext cx="6843860" cy="8237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What’s she doing?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4807247-395F-5478-1E74-9E9091EA0F41}"/>
              </a:ext>
            </a:extLst>
          </p:cNvPr>
          <p:cNvSpPr txBox="1"/>
          <p:nvPr/>
        </p:nvSpPr>
        <p:spPr>
          <a:xfrm>
            <a:off x="5665965" y="3664237"/>
            <a:ext cx="6843860" cy="8237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She’s ……………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EAA134-68A0-14BE-D58F-A651DB55E7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620" y="1490622"/>
            <a:ext cx="4448924" cy="2997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489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  <p:bldP spid="7" grpId="0"/>
      <p:bldP spid="12" grpId="0"/>
      <p:bldP spid="13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36C5C0-EED1-9063-5C91-20BC1D60A5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9950938-FE8B-45E6-596E-7277A1D1D95B}"/>
              </a:ext>
            </a:extLst>
          </p:cNvPr>
          <p:cNvSpPr txBox="1"/>
          <p:nvPr/>
        </p:nvSpPr>
        <p:spPr>
          <a:xfrm>
            <a:off x="6830804" y="3435532"/>
            <a:ext cx="2820184" cy="8237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living room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165DD7-F488-C977-E492-692E41A33EDF}"/>
              </a:ext>
            </a:extLst>
          </p:cNvPr>
          <p:cNvSpPr txBox="1"/>
          <p:nvPr/>
        </p:nvSpPr>
        <p:spPr>
          <a:xfrm>
            <a:off x="3574946" y="3429000"/>
            <a:ext cx="1396448" cy="8237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sofa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FDEAB9F-75AB-F74A-9A5B-8CB7B800E8D2}"/>
              </a:ext>
            </a:extLst>
          </p:cNvPr>
          <p:cNvSpPr txBox="1"/>
          <p:nvPr/>
        </p:nvSpPr>
        <p:spPr>
          <a:xfrm>
            <a:off x="2091559" y="3608455"/>
            <a:ext cx="8954813" cy="8237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the ………… in the ……………………..?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9E3F798-BFF3-7D00-D5E3-E0D083FF63CC}"/>
              </a:ext>
            </a:extLst>
          </p:cNvPr>
          <p:cNvSpPr txBox="1"/>
          <p:nvPr/>
        </p:nvSpPr>
        <p:spPr>
          <a:xfrm>
            <a:off x="2980842" y="4438738"/>
            <a:ext cx="2584656" cy="8237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Yes, it is.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14A7C89-0915-2DDC-F666-7A50323B6D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4720" y="528245"/>
            <a:ext cx="3978332" cy="2482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970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F324E1-35B5-28C4-89FA-3BC76DC19B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85A1DE0-0355-B947-BC81-609C6901F136}"/>
              </a:ext>
            </a:extLst>
          </p:cNvPr>
          <p:cNvSpPr txBox="1"/>
          <p:nvPr/>
        </p:nvSpPr>
        <p:spPr>
          <a:xfrm>
            <a:off x="6830804" y="3435532"/>
            <a:ext cx="2820184" cy="8237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living room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D3CB52-2D8A-9ACA-D860-8BAC5811EA8F}"/>
              </a:ext>
            </a:extLst>
          </p:cNvPr>
          <p:cNvSpPr txBox="1"/>
          <p:nvPr/>
        </p:nvSpPr>
        <p:spPr>
          <a:xfrm>
            <a:off x="3353394" y="3429000"/>
            <a:ext cx="1796674" cy="8237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picture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B21E1C9-A659-B55D-F236-487749BDBEF6}"/>
              </a:ext>
            </a:extLst>
          </p:cNvPr>
          <p:cNvSpPr txBox="1"/>
          <p:nvPr/>
        </p:nvSpPr>
        <p:spPr>
          <a:xfrm>
            <a:off x="2091559" y="3608455"/>
            <a:ext cx="8954813" cy="8237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the ………… in the ……………………..?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D653987-E2E5-710A-F442-C0B2C22319AA}"/>
              </a:ext>
            </a:extLst>
          </p:cNvPr>
          <p:cNvSpPr txBox="1"/>
          <p:nvPr/>
        </p:nvSpPr>
        <p:spPr>
          <a:xfrm>
            <a:off x="2980842" y="4438738"/>
            <a:ext cx="2584656" cy="8237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No, it isn’t.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1DC60E6-3F6B-9C0F-330E-368D67F590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4720" y="528245"/>
            <a:ext cx="3978332" cy="2482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383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A60095-D897-A71D-8DF9-C380390283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5">
            <a:extLst>
              <a:ext uri="{FF2B5EF4-FFF2-40B4-BE49-F238E27FC236}">
                <a16:creationId xmlns:a16="http://schemas.microsoft.com/office/drawing/2014/main" id="{3871991A-CCA7-5EA0-19F7-BC40B071F886}"/>
              </a:ext>
            </a:extLst>
          </p:cNvPr>
          <p:cNvSpPr/>
          <p:nvPr/>
        </p:nvSpPr>
        <p:spPr>
          <a:xfrm>
            <a:off x="0" y="-4656"/>
            <a:ext cx="12192000" cy="1100138"/>
          </a:xfrm>
          <a:prstGeom prst="roundRect">
            <a:avLst/>
          </a:prstGeom>
          <a:solidFill>
            <a:srgbClr val="CCFFFF"/>
          </a:solidFill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Wednesday, December 24</a:t>
            </a:r>
            <a:r>
              <a:rPr lang="en-US" sz="4400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2025</a:t>
            </a:r>
            <a:endParaRPr kumimoji="0" lang="en-US" sz="4400" b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5">
            <a:extLst>
              <a:ext uri="{FF2B5EF4-FFF2-40B4-BE49-F238E27FC236}">
                <a16:creationId xmlns:a16="http://schemas.microsoft.com/office/drawing/2014/main" id="{6E703E7A-F689-716C-BDDB-3723363F0553}"/>
              </a:ext>
            </a:extLst>
          </p:cNvPr>
          <p:cNvSpPr/>
          <p:nvPr/>
        </p:nvSpPr>
        <p:spPr>
          <a:xfrm>
            <a:off x="1455743" y="1019768"/>
            <a:ext cx="8771808" cy="1100138"/>
          </a:xfrm>
          <a:prstGeom prst="roundRect">
            <a:avLst/>
          </a:prstGeom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Unit 4: Review and Practice (A, B)</a:t>
            </a:r>
            <a:endParaRPr kumimoji="0" lang="en-US" sz="4400" b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EBA429F-F12A-D7C7-39FC-EF7F2885B958}"/>
              </a:ext>
            </a:extLst>
          </p:cNvPr>
          <p:cNvSpPr/>
          <p:nvPr/>
        </p:nvSpPr>
        <p:spPr>
          <a:xfrm>
            <a:off x="442151" y="1871536"/>
            <a:ext cx="8249904" cy="1100138"/>
          </a:xfrm>
          <a:prstGeom prst="roundRect">
            <a:avLst/>
          </a:prstGeom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A/ Listen and tick the box.</a:t>
            </a:r>
          </a:p>
        </p:txBody>
      </p:sp>
    </p:spTree>
    <p:extLst>
      <p:ext uri="{BB962C8B-B14F-4D97-AF65-F5344CB8AC3E}">
        <p14:creationId xmlns:p14="http://schemas.microsoft.com/office/powerpoint/2010/main" val="1969035273"/>
      </p:ext>
    </p:extLst>
  </p:cSld>
  <p:clrMapOvr>
    <a:masterClrMapping/>
  </p:clrMapOvr>
  <p:transition spd="slow">
    <p:comb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iếng Anh 3 i-Learn Smart Start – Giá bán 88,000 vnđ - Tập đoàn Giáo dục  Đại Trường Phát">
            <a:extLst>
              <a:ext uri="{FF2B5EF4-FFF2-40B4-BE49-F238E27FC236}">
                <a16:creationId xmlns:a16="http://schemas.microsoft.com/office/drawing/2014/main" id="{C6CCE1BE-20EC-6307-AB9D-706B8081A4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9031" y="-22124"/>
            <a:ext cx="4905913" cy="6880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A9A2E4D-EC79-72C9-0F9D-28A5500C1146}"/>
              </a:ext>
            </a:extLst>
          </p:cNvPr>
          <p:cNvSpPr txBox="1"/>
          <p:nvPr/>
        </p:nvSpPr>
        <p:spPr>
          <a:xfrm>
            <a:off x="7898329" y="282804"/>
            <a:ext cx="1908198" cy="82375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Page 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58506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58412"/>
            <a:ext cx="5210175" cy="6286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8441" y="1073127"/>
            <a:ext cx="7732852" cy="23122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77639" y="3603344"/>
            <a:ext cx="6961167" cy="2600501"/>
          </a:xfrm>
          <a:prstGeom prst="rect">
            <a:avLst/>
          </a:prstGeom>
        </p:spPr>
      </p:pic>
      <p:pic>
        <p:nvPicPr>
          <p:cNvPr id="6" name="Picture 5" descr="https://phongthuyxanh.vn/wp-content/uploads/d%E1%BA%A5u-t%C3%ADch.png">
            <a:extLst>
              <a:ext uri="{FF2B5EF4-FFF2-40B4-BE49-F238E27FC236}">
                <a16:creationId xmlns:a16="http://schemas.microsoft.com/office/drawing/2014/main" id="{8A1001F8-B16B-6D1A-D6E7-5F28987911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48193" y="5431740"/>
            <a:ext cx="542661" cy="542661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pic>
        <p:nvPicPr>
          <p:cNvPr id="8" name="CD2-TRACK 46 (1)">
            <a:hlinkClick r:id="" action="ppaction://media"/>
            <a:extLst>
              <a:ext uri="{FF2B5EF4-FFF2-40B4-BE49-F238E27FC236}">
                <a16:creationId xmlns:a16="http://schemas.microsoft.com/office/drawing/2014/main" id="{8C51723F-20CB-1227-7E4C-8305E0BBB8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344012" y="1783108"/>
            <a:ext cx="487363" cy="48736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0411C02-1F54-E78F-3521-2378D3CF0FB0}"/>
              </a:ext>
            </a:extLst>
          </p:cNvPr>
          <p:cNvSpPr/>
          <p:nvPr/>
        </p:nvSpPr>
        <p:spPr>
          <a:xfrm>
            <a:off x="10245214" y="1695911"/>
            <a:ext cx="1005846" cy="894522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88AC671-946C-0F8F-8EBF-2D3AE862FC16}"/>
              </a:ext>
            </a:extLst>
          </p:cNvPr>
          <p:cNvSpPr/>
          <p:nvPr/>
        </p:nvSpPr>
        <p:spPr>
          <a:xfrm>
            <a:off x="7286128" y="475531"/>
            <a:ext cx="3964932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i="1" dirty="0">
                <a:solidFill>
                  <a:srgbClr val="FF0000"/>
                </a:solidFill>
              </a:rPr>
              <a:t>Click on the earphone to hear the sound.</a:t>
            </a:r>
          </a:p>
        </p:txBody>
      </p:sp>
    </p:spTree>
    <p:extLst>
      <p:ext uri="{BB962C8B-B14F-4D97-AF65-F5344CB8AC3E}">
        <p14:creationId xmlns:p14="http://schemas.microsoft.com/office/powerpoint/2010/main" val="79515081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858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58412"/>
            <a:ext cx="5210175" cy="6286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020" y="3642355"/>
            <a:ext cx="5676566" cy="24096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3029" y="987061"/>
            <a:ext cx="6454728" cy="22781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13415" y="3543300"/>
            <a:ext cx="5660206" cy="2508708"/>
          </a:xfrm>
          <a:prstGeom prst="rect">
            <a:avLst/>
          </a:prstGeom>
        </p:spPr>
      </p:pic>
      <p:pic>
        <p:nvPicPr>
          <p:cNvPr id="8" name="Picture 7" descr="https://phongthuyxanh.vn/wp-content/uploads/d%E1%BA%A5u-t%C3%ADch.png">
            <a:extLst>
              <a:ext uri="{FF2B5EF4-FFF2-40B4-BE49-F238E27FC236}">
                <a16:creationId xmlns:a16="http://schemas.microsoft.com/office/drawing/2014/main" id="{963A94BA-F1CA-3211-4C1D-013BD7CBF3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13415" y="2662076"/>
            <a:ext cx="603124" cy="603124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pic>
        <p:nvPicPr>
          <p:cNvPr id="9" name="Picture 8" descr="https://phongthuyxanh.vn/wp-content/uploads/d%E1%BA%A5u-t%C3%ADch.png">
            <a:extLst>
              <a:ext uri="{FF2B5EF4-FFF2-40B4-BE49-F238E27FC236}">
                <a16:creationId xmlns:a16="http://schemas.microsoft.com/office/drawing/2014/main" id="{7B4FFD1F-19EE-1E0A-9F5F-C2471DDA9F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75462" y="5448884"/>
            <a:ext cx="603124" cy="603124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pic>
        <p:nvPicPr>
          <p:cNvPr id="10" name="Picture 9" descr="https://phongthuyxanh.vn/wp-content/uploads/d%E1%BA%A5u-t%C3%ADch.png">
            <a:extLst>
              <a:ext uri="{FF2B5EF4-FFF2-40B4-BE49-F238E27FC236}">
                <a16:creationId xmlns:a16="http://schemas.microsoft.com/office/drawing/2014/main" id="{882A2BBD-193C-DA61-46A2-346141B390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86856" y="5448884"/>
            <a:ext cx="603124" cy="603124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pic>
        <p:nvPicPr>
          <p:cNvPr id="4" name="CD2-TRACK 46 (2)">
            <a:hlinkClick r:id="" action="ppaction://media"/>
            <a:extLst>
              <a:ext uri="{FF2B5EF4-FFF2-40B4-BE49-F238E27FC236}">
                <a16:creationId xmlns:a16="http://schemas.microsoft.com/office/drawing/2014/main" id="{DBDA5AAB-6A19-265F-262E-309DF9AA0E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125351" y="1087369"/>
            <a:ext cx="487363" cy="48736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DD95817-A165-4B6A-46F7-03A729CD1439}"/>
              </a:ext>
            </a:extLst>
          </p:cNvPr>
          <p:cNvSpPr/>
          <p:nvPr/>
        </p:nvSpPr>
        <p:spPr>
          <a:xfrm>
            <a:off x="9521687" y="805992"/>
            <a:ext cx="1411356" cy="1072504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88AC671-946C-0F8F-8EBF-2D3AE862FC16}"/>
              </a:ext>
            </a:extLst>
          </p:cNvPr>
          <p:cNvSpPr/>
          <p:nvPr/>
        </p:nvSpPr>
        <p:spPr>
          <a:xfrm>
            <a:off x="6916539" y="577349"/>
            <a:ext cx="3964932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i="1" dirty="0">
                <a:solidFill>
                  <a:srgbClr val="FF0000"/>
                </a:solidFill>
              </a:rPr>
              <a:t>Click on the earphone to hear the sound.</a:t>
            </a:r>
          </a:p>
        </p:txBody>
      </p:sp>
    </p:spTree>
    <p:extLst>
      <p:ext uri="{BB962C8B-B14F-4D97-AF65-F5344CB8AC3E}">
        <p14:creationId xmlns:p14="http://schemas.microsoft.com/office/powerpoint/2010/main" val="261797121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431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8C5A7B-1004-1586-C4F4-95AA22A1BC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5">
            <a:extLst>
              <a:ext uri="{FF2B5EF4-FFF2-40B4-BE49-F238E27FC236}">
                <a16:creationId xmlns:a16="http://schemas.microsoft.com/office/drawing/2014/main" id="{E42AC220-596E-0C09-E165-654BC3B155C5}"/>
              </a:ext>
            </a:extLst>
          </p:cNvPr>
          <p:cNvSpPr/>
          <p:nvPr/>
        </p:nvSpPr>
        <p:spPr>
          <a:xfrm>
            <a:off x="0" y="-4656"/>
            <a:ext cx="12192000" cy="1100138"/>
          </a:xfrm>
          <a:prstGeom prst="roundRect">
            <a:avLst/>
          </a:prstGeom>
          <a:solidFill>
            <a:srgbClr val="CCFFFF"/>
          </a:solidFill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Wednesday, December 24</a:t>
            </a:r>
            <a:r>
              <a:rPr lang="en-US" sz="4400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2025</a:t>
            </a:r>
            <a:endParaRPr kumimoji="0" lang="en-US" sz="4400" b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5">
            <a:extLst>
              <a:ext uri="{FF2B5EF4-FFF2-40B4-BE49-F238E27FC236}">
                <a16:creationId xmlns:a16="http://schemas.microsoft.com/office/drawing/2014/main" id="{0A81A969-4366-3178-7E94-EF7D0B59487A}"/>
              </a:ext>
            </a:extLst>
          </p:cNvPr>
          <p:cNvSpPr/>
          <p:nvPr/>
        </p:nvSpPr>
        <p:spPr>
          <a:xfrm>
            <a:off x="1455743" y="1019768"/>
            <a:ext cx="8771808" cy="1100138"/>
          </a:xfrm>
          <a:prstGeom prst="roundRect">
            <a:avLst/>
          </a:prstGeom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Unit 4: Review and Practice (A, B)</a:t>
            </a:r>
            <a:endParaRPr kumimoji="0" lang="en-US" sz="4400" b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029123C-F734-807E-A723-4753E40DB624}"/>
              </a:ext>
            </a:extLst>
          </p:cNvPr>
          <p:cNvSpPr/>
          <p:nvPr/>
        </p:nvSpPr>
        <p:spPr>
          <a:xfrm>
            <a:off x="442151" y="1871536"/>
            <a:ext cx="8249904" cy="1100138"/>
          </a:xfrm>
          <a:prstGeom prst="roundRect">
            <a:avLst/>
          </a:prstGeom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A/ Listen and tick the box.</a:t>
            </a:r>
          </a:p>
        </p:txBody>
      </p:sp>
      <p:sp>
        <p:nvSpPr>
          <p:cNvPr id="2" name="Rounded Rectangle 5">
            <a:extLst>
              <a:ext uri="{FF2B5EF4-FFF2-40B4-BE49-F238E27FC236}">
                <a16:creationId xmlns:a16="http://schemas.microsoft.com/office/drawing/2014/main" id="{7C039E4B-C931-D804-29A3-1E78F671508F}"/>
              </a:ext>
            </a:extLst>
          </p:cNvPr>
          <p:cNvSpPr/>
          <p:nvPr/>
        </p:nvSpPr>
        <p:spPr>
          <a:xfrm>
            <a:off x="442151" y="2895960"/>
            <a:ext cx="10730346" cy="1100138"/>
          </a:xfrm>
          <a:prstGeom prst="roundRect">
            <a:avLst/>
          </a:prstGeom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B/ Look and read. Put a (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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or a (</a:t>
            </a:r>
            <a:r>
              <a:rPr lang="en-US" sz="4400" dirty="0">
                <a:solidFill>
                  <a:srgbClr val="FF0000"/>
                </a:solidFill>
                <a:effectLst/>
                <a:latin typeface="Wingdings" panose="05000000000000000000" pitchFamily="2" charset="2"/>
                <a:ea typeface="Wingdings" panose="05000000000000000000" pitchFamily="2" charset="2"/>
                <a:cs typeface="Wingdings" panose="05000000000000000000" pitchFamily="2" charset="2"/>
              </a:rPr>
              <a:t>û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en-US" sz="8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8415642"/>
      </p:ext>
    </p:extLst>
  </p:cSld>
  <p:clrMapOvr>
    <a:masterClrMapping/>
  </p:clrMapOvr>
  <p:transition spd="slow">
    <p:comb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924139791"/>
      </p:ext>
    </p:extLst>
  </p:cSld>
  <p:clrMapOvr>
    <a:masterClrMapping/>
  </p:clrMapOvr>
  <p:transition spd="med">
    <p:split orient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5752"/>
            <a:ext cx="8448675" cy="9429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190" y="1852612"/>
            <a:ext cx="8505825" cy="3381375"/>
          </a:xfrm>
          <a:prstGeom prst="rect">
            <a:avLst/>
          </a:prstGeom>
        </p:spPr>
      </p:pic>
      <p:pic>
        <p:nvPicPr>
          <p:cNvPr id="4" name="Picture 3" descr="https://phongthuyxanh.vn/wp-content/uploads/d%E1%BA%A5u-t%C3%ADch.png">
            <a:extLst>
              <a:ext uri="{FF2B5EF4-FFF2-40B4-BE49-F238E27FC236}">
                <a16:creationId xmlns:a16="http://schemas.microsoft.com/office/drawing/2014/main" id="{CCBF2900-70A2-B9B5-36CF-10F4023BCC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54957" y="4132657"/>
            <a:ext cx="603124" cy="603124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63826137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5752"/>
            <a:ext cx="8448675" cy="9429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5687" y="1979430"/>
            <a:ext cx="8420100" cy="3343275"/>
          </a:xfrm>
          <a:prstGeom prst="rect">
            <a:avLst/>
          </a:prstGeom>
        </p:spPr>
      </p:pic>
      <p:pic>
        <p:nvPicPr>
          <p:cNvPr id="5" name="Picture 4" descr="https://phongthuyxanh.vn/wp-content/uploads/d%E1%BA%A5u-t%C3%ADch.png">
            <a:extLst>
              <a:ext uri="{FF2B5EF4-FFF2-40B4-BE49-F238E27FC236}">
                <a16:creationId xmlns:a16="http://schemas.microsoft.com/office/drawing/2014/main" id="{0FE07647-42B7-4A2B-37D3-C58DEDCF07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22603" y="2511247"/>
            <a:ext cx="603124" cy="603124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pic>
        <p:nvPicPr>
          <p:cNvPr id="6" name="Picture 2" descr="See the source image">
            <a:extLst>
              <a:ext uri="{FF2B5EF4-FFF2-40B4-BE49-F238E27FC236}">
                <a16:creationId xmlns:a16="http://schemas.microsoft.com/office/drawing/2014/main" id="{EFBC3724-3CA4-1548-C1B2-25EE05C091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71271" y="4230417"/>
            <a:ext cx="505788" cy="505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856804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607272" y="2347785"/>
            <a:ext cx="261963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Workbook</a:t>
            </a:r>
          </a:p>
          <a:p>
            <a:pPr algn="ctr"/>
            <a:r>
              <a:rPr lang="en-US" sz="3600" dirty="0">
                <a:solidFill>
                  <a:schemeClr val="bg1"/>
                </a:solidFill>
              </a:rPr>
              <a:t>p. </a:t>
            </a:r>
            <a:r>
              <a:rPr lang="vi-VN" sz="3600" dirty="0">
                <a:solidFill>
                  <a:schemeClr val="bg1"/>
                </a:solidFill>
              </a:rPr>
              <a:t>4</a:t>
            </a:r>
            <a:r>
              <a:rPr lang="en-US" sz="3600" dirty="0">
                <a:solidFill>
                  <a:schemeClr val="bg1"/>
                </a:solidFill>
              </a:rPr>
              <a:t>6</a:t>
            </a:r>
          </a:p>
          <a:p>
            <a:endParaRPr lang="en-US" dirty="0"/>
          </a:p>
        </p:txBody>
      </p:sp>
      <p:pic>
        <p:nvPicPr>
          <p:cNvPr id="4" name="Picture 6" descr="Sách Tiếng Anh 3 I-Learn Smart Start - WorkBook - FAHASA.COM">
            <a:extLst>
              <a:ext uri="{FF2B5EF4-FFF2-40B4-BE49-F238E27FC236}">
                <a16:creationId xmlns:a16="http://schemas.microsoft.com/office/drawing/2014/main" id="{58650C01-C23A-A561-3724-7118030582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0746" y="542842"/>
            <a:ext cx="5772316" cy="5772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C11223D-1817-11BF-3216-ADFC3676F21C}"/>
              </a:ext>
            </a:extLst>
          </p:cNvPr>
          <p:cNvSpPr txBox="1"/>
          <p:nvPr/>
        </p:nvSpPr>
        <p:spPr>
          <a:xfrm>
            <a:off x="7898329" y="282804"/>
            <a:ext cx="1908198" cy="82375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Page </a:t>
            </a:r>
            <a:r>
              <a:rPr lang="en-US" sz="3600" b="1" noProof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46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4826415"/>
      </p:ext>
    </p:extLst>
  </p:cSld>
  <p:clrMapOvr>
    <a:masterClrMapping/>
  </p:clrMapOvr>
  <p:transition spd="med">
    <p:split orient="vert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746" y="315686"/>
            <a:ext cx="9020175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278" y="1240291"/>
            <a:ext cx="10544175" cy="189547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763842" y="1541417"/>
            <a:ext cx="1998616" cy="744583"/>
          </a:xfrm>
          <a:prstGeom prst="rect">
            <a:avLst/>
          </a:prstGeom>
          <a:solidFill>
            <a:srgbClr val="FFFF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cleaning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878" y="3751897"/>
            <a:ext cx="10696575" cy="191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61375"/>
      </p:ext>
    </p:extLst>
  </p:cSld>
  <p:clrMapOvr>
    <a:masterClrMapping/>
  </p:clrMapOvr>
  <p:transition spd="med">
    <p:split orient="vert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ECBD46-B122-2D76-7194-6A69E772AB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37D6C5C-B63D-B7E3-B2EA-E3038B5D66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746" y="315686"/>
            <a:ext cx="9020175" cy="609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8B9C57C-6744-D0FD-C627-744B9BD521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278" y="1240291"/>
            <a:ext cx="10544175" cy="189547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D66C51F-170E-BDFC-6207-3BEDF2545C5A}"/>
              </a:ext>
            </a:extLst>
          </p:cNvPr>
          <p:cNvSpPr/>
          <p:nvPr/>
        </p:nvSpPr>
        <p:spPr>
          <a:xfrm>
            <a:off x="7889967" y="1645921"/>
            <a:ext cx="1998616" cy="744583"/>
          </a:xfrm>
          <a:prstGeom prst="rect">
            <a:avLst/>
          </a:prstGeom>
          <a:solidFill>
            <a:srgbClr val="FFFF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cleaning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717C59-B9E1-59CF-016C-EC531B98D7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878" y="3751897"/>
            <a:ext cx="10696575" cy="191452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C7009E3-3F91-F641-D9C6-D1C6A0418F59}"/>
              </a:ext>
            </a:extLst>
          </p:cNvPr>
          <p:cNvSpPr/>
          <p:nvPr/>
        </p:nvSpPr>
        <p:spPr>
          <a:xfrm>
            <a:off x="7889967" y="4097384"/>
            <a:ext cx="1998616" cy="744583"/>
          </a:xfrm>
          <a:prstGeom prst="rect">
            <a:avLst/>
          </a:prstGeom>
          <a:solidFill>
            <a:srgbClr val="FFFF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bedroom</a:t>
            </a:r>
          </a:p>
        </p:txBody>
      </p:sp>
    </p:spTree>
    <p:extLst>
      <p:ext uri="{BB962C8B-B14F-4D97-AF65-F5344CB8AC3E}">
        <p14:creationId xmlns:p14="http://schemas.microsoft.com/office/powerpoint/2010/main" val="206840170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746" y="315686"/>
            <a:ext cx="9020175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946" y="1357993"/>
            <a:ext cx="10610850" cy="20383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946" y="3868239"/>
            <a:ext cx="10553700" cy="203835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889966" y="1776551"/>
            <a:ext cx="2259873" cy="744583"/>
          </a:xfrm>
          <a:prstGeom prst="rect">
            <a:avLst/>
          </a:prstGeom>
          <a:solidFill>
            <a:srgbClr val="FFFF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bathroom</a:t>
            </a:r>
          </a:p>
        </p:txBody>
      </p:sp>
      <p:sp>
        <p:nvSpPr>
          <p:cNvPr id="10" name="Rectangle 9"/>
          <p:cNvSpPr/>
          <p:nvPr/>
        </p:nvSpPr>
        <p:spPr>
          <a:xfrm>
            <a:off x="7889967" y="4228014"/>
            <a:ext cx="1998616" cy="744583"/>
          </a:xfrm>
          <a:prstGeom prst="rect">
            <a:avLst/>
          </a:prstGeom>
          <a:solidFill>
            <a:srgbClr val="FFFF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cooking</a:t>
            </a:r>
          </a:p>
        </p:txBody>
      </p:sp>
    </p:spTree>
    <p:extLst>
      <p:ext uri="{BB962C8B-B14F-4D97-AF65-F5344CB8AC3E}">
        <p14:creationId xmlns:p14="http://schemas.microsoft.com/office/powerpoint/2010/main" val="162971113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746" y="315686"/>
            <a:ext cx="9020175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259" y="1406162"/>
            <a:ext cx="10658475" cy="20097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944" y="3799115"/>
            <a:ext cx="10648950" cy="19812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7889966" y="1711236"/>
            <a:ext cx="2259873" cy="744583"/>
          </a:xfrm>
          <a:prstGeom prst="rect">
            <a:avLst/>
          </a:prstGeom>
          <a:solidFill>
            <a:srgbClr val="FFFF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mirror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889967" y="4162699"/>
            <a:ext cx="1998616" cy="744583"/>
          </a:xfrm>
          <a:prstGeom prst="rect">
            <a:avLst/>
          </a:prstGeom>
          <a:solidFill>
            <a:srgbClr val="FFFF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sofa</a:t>
            </a:r>
          </a:p>
        </p:txBody>
      </p:sp>
    </p:spTree>
    <p:extLst>
      <p:ext uri="{BB962C8B-B14F-4D97-AF65-F5344CB8AC3E}">
        <p14:creationId xmlns:p14="http://schemas.microsoft.com/office/powerpoint/2010/main" val="156305516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F48FA1-696B-400A-8AAE-414190A17B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3F208FA-F5D1-18FC-A94F-F09E767861FE}"/>
              </a:ext>
            </a:extLst>
          </p:cNvPr>
          <p:cNvSpPr/>
          <p:nvPr/>
        </p:nvSpPr>
        <p:spPr>
          <a:xfrm>
            <a:off x="343387" y="420908"/>
            <a:ext cx="2851422" cy="92333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Let’s play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6E328AF-A909-AE59-C1C0-25603C19DAE0}"/>
              </a:ext>
            </a:extLst>
          </p:cNvPr>
          <p:cNvSpPr/>
          <p:nvPr/>
        </p:nvSpPr>
        <p:spPr>
          <a:xfrm>
            <a:off x="2185816" y="2113057"/>
            <a:ext cx="7151638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BACC6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Memory game</a:t>
            </a:r>
          </a:p>
        </p:txBody>
      </p:sp>
    </p:spTree>
    <p:extLst>
      <p:ext uri="{BB962C8B-B14F-4D97-AF65-F5344CB8AC3E}">
        <p14:creationId xmlns:p14="http://schemas.microsoft.com/office/powerpoint/2010/main" val="3161609089"/>
      </p:ext>
    </p:extLst>
  </p:cSld>
  <p:clrMapOvr>
    <a:masterClrMapping/>
  </p:clrMapOvr>
  <p:transition spd="med">
    <p:split orient="vert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AC2B7C-898C-CF2E-E805-40D13ECD81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>
            <a:extLst>
              <a:ext uri="{FF2B5EF4-FFF2-40B4-BE49-F238E27FC236}">
                <a16:creationId xmlns:a16="http://schemas.microsoft.com/office/drawing/2014/main" id="{72366AE1-7A81-19A4-D186-901CE6C67A64}"/>
              </a:ext>
            </a:extLst>
          </p:cNvPr>
          <p:cNvSpPr txBox="1"/>
          <p:nvPr/>
        </p:nvSpPr>
        <p:spPr>
          <a:xfrm>
            <a:off x="1356630" y="1533472"/>
            <a:ext cx="23242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playing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36CACAD-737D-BBBF-5D0F-31B18CF63509}"/>
              </a:ext>
            </a:extLst>
          </p:cNvPr>
          <p:cNvSpPr txBox="1"/>
          <p:nvPr/>
        </p:nvSpPr>
        <p:spPr>
          <a:xfrm>
            <a:off x="4038543" y="378372"/>
            <a:ext cx="22274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eating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3A37C96-92FD-5F37-5DBC-3D12286620F2}"/>
              </a:ext>
            </a:extLst>
          </p:cNvPr>
          <p:cNvSpPr txBox="1"/>
          <p:nvPr/>
        </p:nvSpPr>
        <p:spPr>
          <a:xfrm>
            <a:off x="4777831" y="2106299"/>
            <a:ext cx="26065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sleeping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790CA3E-AA79-515C-4CC3-F19AB6C0E996}"/>
              </a:ext>
            </a:extLst>
          </p:cNvPr>
          <p:cNvSpPr txBox="1"/>
          <p:nvPr/>
        </p:nvSpPr>
        <p:spPr>
          <a:xfrm>
            <a:off x="7720727" y="2907139"/>
            <a:ext cx="17004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sofa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D276F88-A3F5-3E6F-7E6A-2B94F2F44787}"/>
              </a:ext>
            </a:extLst>
          </p:cNvPr>
          <p:cNvSpPr txBox="1"/>
          <p:nvPr/>
        </p:nvSpPr>
        <p:spPr>
          <a:xfrm>
            <a:off x="9284564" y="1909448"/>
            <a:ext cx="26065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cleaning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DEB7F94-451E-8D18-08A6-1885657C1829}"/>
              </a:ext>
            </a:extLst>
          </p:cNvPr>
          <p:cNvSpPr txBox="1"/>
          <p:nvPr/>
        </p:nvSpPr>
        <p:spPr>
          <a:xfrm>
            <a:off x="566943" y="178955"/>
            <a:ext cx="23150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bedroom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727BCDA-7E45-6789-0497-DF182C8A51B7}"/>
              </a:ext>
            </a:extLst>
          </p:cNvPr>
          <p:cNvSpPr txBox="1"/>
          <p:nvPr/>
        </p:nvSpPr>
        <p:spPr>
          <a:xfrm>
            <a:off x="6882254" y="517611"/>
            <a:ext cx="32233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kitchen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7CE4566-8690-CFB8-7CE0-9A3F77EA1B4E}"/>
              </a:ext>
            </a:extLst>
          </p:cNvPr>
          <p:cNvSpPr txBox="1"/>
          <p:nvPr/>
        </p:nvSpPr>
        <p:spPr>
          <a:xfrm>
            <a:off x="5832541" y="3820569"/>
            <a:ext cx="13731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yard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4F1831E-7CD1-6FF3-7023-DC5620CD58B1}"/>
              </a:ext>
            </a:extLst>
          </p:cNvPr>
          <p:cNvSpPr txBox="1"/>
          <p:nvPr/>
        </p:nvSpPr>
        <p:spPr>
          <a:xfrm>
            <a:off x="3159628" y="3458013"/>
            <a:ext cx="17578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picture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C57129-275F-6FFC-06FA-DFE8521A3E36}"/>
              </a:ext>
            </a:extLst>
          </p:cNvPr>
          <p:cNvSpPr txBox="1"/>
          <p:nvPr/>
        </p:nvSpPr>
        <p:spPr>
          <a:xfrm>
            <a:off x="9651317" y="3982261"/>
            <a:ext cx="17004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mirror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24A77BF-0413-E801-1F72-E31904388D04}"/>
              </a:ext>
            </a:extLst>
          </p:cNvPr>
          <p:cNvSpPr/>
          <p:nvPr/>
        </p:nvSpPr>
        <p:spPr>
          <a:xfrm>
            <a:off x="0" y="0"/>
            <a:ext cx="12192000" cy="3783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Đồng Hồ Đếm Ngược 15 Giây _ Countdown Timer 15 Seconds (kg có nhạc cuối)">
            <a:hlinkClick r:id="" action="ppaction://media"/>
            <a:extLst>
              <a:ext uri="{FF2B5EF4-FFF2-40B4-BE49-F238E27FC236}">
                <a16:creationId xmlns:a16="http://schemas.microsoft.com/office/drawing/2014/main" id="{35561A1D-A017-B46F-894E-D7435B02A3B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979408"/>
            <a:ext cx="3339719" cy="187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91900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84BE1E1-0733-4E6D-AED1-256FA943E82D}"/>
              </a:ext>
            </a:extLst>
          </p:cNvPr>
          <p:cNvSpPr/>
          <p:nvPr/>
        </p:nvSpPr>
        <p:spPr>
          <a:xfrm>
            <a:off x="0" y="0"/>
            <a:ext cx="12192000" cy="3783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mat cuoi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75154" y="76200"/>
            <a:ext cx="1168047" cy="1311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WordArt 7"/>
          <p:cNvSpPr>
            <a:spLocks noChangeArrowheads="1" noChangeShapeType="1" noTextEdit="1"/>
          </p:cNvSpPr>
          <p:nvPr/>
        </p:nvSpPr>
        <p:spPr bwMode="auto">
          <a:xfrm>
            <a:off x="2971800" y="533400"/>
            <a:ext cx="6629400" cy="1066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Memory game</a:t>
            </a:r>
          </a:p>
        </p:txBody>
      </p:sp>
      <p:sp>
        <p:nvSpPr>
          <p:cNvPr id="9" name="Rectangle 8"/>
          <p:cNvSpPr/>
          <p:nvPr/>
        </p:nvSpPr>
        <p:spPr>
          <a:xfrm>
            <a:off x="1524000" y="0"/>
            <a:ext cx="9144000" cy="6858000"/>
          </a:xfrm>
          <a:prstGeom prst="rect">
            <a:avLst/>
          </a:prstGeom>
          <a:noFill/>
          <a:ln w="127000">
            <a:solidFill>
              <a:srgbClr val="00A1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419600" y="2241176"/>
            <a:ext cx="3124200" cy="2940424"/>
          </a:xfrm>
          <a:prstGeom prst="ellipse">
            <a:avLst/>
          </a:prstGeom>
          <a:noFill/>
          <a:ln w="57150">
            <a:solidFill>
              <a:srgbClr val="C0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170BB5"/>
                </a:solidFill>
              </a:rPr>
              <a:t>00:40</a:t>
            </a:r>
          </a:p>
        </p:txBody>
      </p:sp>
      <p:sp>
        <p:nvSpPr>
          <p:cNvPr id="10" name="Rounded Rectangle 9">
            <a:hlinkClick r:id="rId4" action="ppaction://hlinksldjump"/>
          </p:cNvPr>
          <p:cNvSpPr/>
          <p:nvPr/>
        </p:nvSpPr>
        <p:spPr>
          <a:xfrm>
            <a:off x="4419600" y="5715000"/>
            <a:ext cx="3048000" cy="838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hlinkClick r:id="rId4" action="ppaction://hlinksldjump"/>
              </a:rPr>
              <a:t>START</a:t>
            </a:r>
            <a:endParaRPr lang="en-US" sz="4800" b="1" dirty="0"/>
          </a:p>
        </p:txBody>
      </p:sp>
    </p:spTree>
  </p:cSld>
  <p:clrMapOvr>
    <a:masterClrMapping/>
  </p:clrMapOvr>
  <p:transition>
    <p:sndAc>
      <p:stSnd>
        <p:snd r:embed="rId2" name="chimes.wav"/>
      </p:stSnd>
    </p:sndAc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9F8DD1D-F4F7-4EA0-46E2-197B140575F0}"/>
              </a:ext>
            </a:extLst>
          </p:cNvPr>
          <p:cNvSpPr/>
          <p:nvPr/>
        </p:nvSpPr>
        <p:spPr>
          <a:xfrm>
            <a:off x="343387" y="420908"/>
            <a:ext cx="2851422" cy="92333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Let’s play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337B991-6DA2-B29A-8719-4A2868647B76}"/>
              </a:ext>
            </a:extLst>
          </p:cNvPr>
          <p:cNvSpPr/>
          <p:nvPr/>
        </p:nvSpPr>
        <p:spPr>
          <a:xfrm>
            <a:off x="1690597" y="1766232"/>
            <a:ext cx="7151638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BACC6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Slow motion</a:t>
            </a:r>
          </a:p>
        </p:txBody>
      </p:sp>
    </p:spTree>
    <p:extLst>
      <p:ext uri="{BB962C8B-B14F-4D97-AF65-F5344CB8AC3E}">
        <p14:creationId xmlns:p14="http://schemas.microsoft.com/office/powerpoint/2010/main" val="33842121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BA9B3FC-0A0A-4C41-0897-337F8ED0177D}"/>
              </a:ext>
            </a:extLst>
          </p:cNvPr>
          <p:cNvSpPr/>
          <p:nvPr/>
        </p:nvSpPr>
        <p:spPr>
          <a:xfrm>
            <a:off x="0" y="0"/>
            <a:ext cx="12192000" cy="3783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mat cuoi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75154" y="76200"/>
            <a:ext cx="1168047" cy="1311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WordArt 7"/>
          <p:cNvSpPr>
            <a:spLocks noChangeArrowheads="1" noChangeShapeType="1" noTextEdit="1"/>
          </p:cNvSpPr>
          <p:nvPr/>
        </p:nvSpPr>
        <p:spPr bwMode="auto">
          <a:xfrm>
            <a:off x="2971800" y="533400"/>
            <a:ext cx="6629400" cy="1066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Memory game</a:t>
            </a:r>
          </a:p>
        </p:txBody>
      </p:sp>
      <p:sp>
        <p:nvSpPr>
          <p:cNvPr id="9" name="Rectangle 8"/>
          <p:cNvSpPr/>
          <p:nvPr/>
        </p:nvSpPr>
        <p:spPr>
          <a:xfrm>
            <a:off x="1524000" y="0"/>
            <a:ext cx="9144000" cy="6858000"/>
          </a:xfrm>
          <a:prstGeom prst="rect">
            <a:avLst/>
          </a:prstGeom>
          <a:noFill/>
          <a:ln w="127000">
            <a:solidFill>
              <a:srgbClr val="00A1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hlinkClick r:id="rId6" action="ppaction://hlinksldjump"/>
          </p:cNvPr>
          <p:cNvSpPr/>
          <p:nvPr/>
        </p:nvSpPr>
        <p:spPr>
          <a:xfrm>
            <a:off x="4419600" y="5715000"/>
            <a:ext cx="3048000" cy="83820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hlinkClick r:id="rId7" action="ppaction://hlinksldjump"/>
              </a:rPr>
              <a:t>STOP</a:t>
            </a:r>
            <a:endParaRPr lang="en-US" sz="4800" b="1" dirty="0"/>
          </a:p>
        </p:txBody>
      </p:sp>
      <p:sp>
        <p:nvSpPr>
          <p:cNvPr id="7" name="Oval 6"/>
          <p:cNvSpPr/>
          <p:nvPr/>
        </p:nvSpPr>
        <p:spPr>
          <a:xfrm>
            <a:off x="4419600" y="2241175"/>
            <a:ext cx="3124200" cy="2940424"/>
          </a:xfrm>
          <a:prstGeom prst="ellipse">
            <a:avLst/>
          </a:prstGeom>
          <a:noFill/>
          <a:ln w="57150">
            <a:solidFill>
              <a:srgbClr val="C0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rgbClr val="170BB5"/>
                </a:solidFill>
              </a:rPr>
              <a:t>40</a:t>
            </a:r>
            <a:endParaRPr lang="en-US" sz="6600" b="1" dirty="0">
              <a:solidFill>
                <a:srgbClr val="170BB5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4419600" y="2241175"/>
            <a:ext cx="3124200" cy="2940424"/>
          </a:xfrm>
          <a:prstGeom prst="ellipse">
            <a:avLst/>
          </a:prstGeom>
          <a:noFill/>
          <a:ln w="57150">
            <a:solidFill>
              <a:srgbClr val="C0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rgbClr val="170BB5"/>
                </a:solidFill>
              </a:rPr>
              <a:t>39</a:t>
            </a:r>
            <a:endParaRPr lang="en-US" sz="6600" b="1" dirty="0">
              <a:solidFill>
                <a:srgbClr val="170BB5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4419600" y="2241175"/>
            <a:ext cx="3124200" cy="2940424"/>
          </a:xfrm>
          <a:prstGeom prst="ellipse">
            <a:avLst/>
          </a:prstGeom>
          <a:noFill/>
          <a:ln w="57150">
            <a:solidFill>
              <a:srgbClr val="C0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rgbClr val="170BB5"/>
                </a:solidFill>
              </a:rPr>
              <a:t>38</a:t>
            </a:r>
            <a:endParaRPr lang="en-US" sz="6600" b="1" dirty="0">
              <a:solidFill>
                <a:srgbClr val="170BB5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4419600" y="2241175"/>
            <a:ext cx="3124200" cy="2940424"/>
          </a:xfrm>
          <a:prstGeom prst="ellipse">
            <a:avLst/>
          </a:prstGeom>
          <a:noFill/>
          <a:ln w="57150">
            <a:solidFill>
              <a:srgbClr val="C0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rgbClr val="170BB5"/>
                </a:solidFill>
              </a:rPr>
              <a:t>37</a:t>
            </a:r>
            <a:endParaRPr lang="en-US" sz="6600" b="1" dirty="0">
              <a:solidFill>
                <a:srgbClr val="170BB5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4419600" y="2241175"/>
            <a:ext cx="3124200" cy="2940424"/>
          </a:xfrm>
          <a:prstGeom prst="ellipse">
            <a:avLst/>
          </a:prstGeom>
          <a:noFill/>
          <a:ln w="57150">
            <a:solidFill>
              <a:srgbClr val="C0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rgbClr val="170BB5"/>
                </a:solidFill>
              </a:rPr>
              <a:t>36</a:t>
            </a:r>
            <a:endParaRPr lang="en-US" sz="6600" b="1" dirty="0">
              <a:solidFill>
                <a:srgbClr val="170BB5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4419600" y="2241175"/>
            <a:ext cx="3124200" cy="2940424"/>
          </a:xfrm>
          <a:prstGeom prst="ellipse">
            <a:avLst/>
          </a:prstGeom>
          <a:noFill/>
          <a:ln w="57150">
            <a:solidFill>
              <a:srgbClr val="C0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rgbClr val="170BB5"/>
                </a:solidFill>
              </a:rPr>
              <a:t>35</a:t>
            </a:r>
            <a:endParaRPr lang="en-US" sz="6600" b="1" dirty="0">
              <a:solidFill>
                <a:srgbClr val="170BB5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4419600" y="2241175"/>
            <a:ext cx="3124200" cy="2940424"/>
          </a:xfrm>
          <a:prstGeom prst="ellipse">
            <a:avLst/>
          </a:prstGeom>
          <a:noFill/>
          <a:ln w="57150">
            <a:solidFill>
              <a:srgbClr val="C0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rgbClr val="170BB5"/>
                </a:solidFill>
              </a:rPr>
              <a:t>34</a:t>
            </a:r>
            <a:endParaRPr lang="en-US" sz="6600" b="1" dirty="0">
              <a:solidFill>
                <a:srgbClr val="170BB5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4419600" y="2241175"/>
            <a:ext cx="3124200" cy="2940424"/>
          </a:xfrm>
          <a:prstGeom prst="ellipse">
            <a:avLst/>
          </a:prstGeom>
          <a:noFill/>
          <a:ln w="57150">
            <a:solidFill>
              <a:srgbClr val="C0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rgbClr val="170BB5"/>
                </a:solidFill>
              </a:rPr>
              <a:t>33</a:t>
            </a:r>
            <a:endParaRPr lang="en-US" sz="6600" b="1" dirty="0">
              <a:solidFill>
                <a:srgbClr val="170BB5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4419600" y="2241175"/>
            <a:ext cx="3124200" cy="2940424"/>
          </a:xfrm>
          <a:prstGeom prst="ellipse">
            <a:avLst/>
          </a:prstGeom>
          <a:noFill/>
          <a:ln w="57150">
            <a:solidFill>
              <a:srgbClr val="C0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rgbClr val="170BB5"/>
                </a:solidFill>
              </a:rPr>
              <a:t>32</a:t>
            </a:r>
            <a:endParaRPr lang="en-US" sz="6600" b="1" dirty="0">
              <a:solidFill>
                <a:srgbClr val="170BB5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4419600" y="2241175"/>
            <a:ext cx="3124200" cy="2940424"/>
          </a:xfrm>
          <a:prstGeom prst="ellipse">
            <a:avLst/>
          </a:prstGeom>
          <a:noFill/>
          <a:ln w="57150">
            <a:solidFill>
              <a:srgbClr val="C0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rgbClr val="170BB5"/>
                </a:solidFill>
              </a:rPr>
              <a:t>31</a:t>
            </a:r>
            <a:endParaRPr lang="en-US" sz="6600" b="1" dirty="0">
              <a:solidFill>
                <a:srgbClr val="170BB5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4419600" y="2241175"/>
            <a:ext cx="3124200" cy="2940424"/>
          </a:xfrm>
          <a:prstGeom prst="ellipse">
            <a:avLst/>
          </a:prstGeom>
          <a:noFill/>
          <a:ln w="57150">
            <a:solidFill>
              <a:srgbClr val="C0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rgbClr val="170BB5"/>
                </a:solidFill>
              </a:rPr>
              <a:t>30</a:t>
            </a:r>
            <a:endParaRPr lang="en-US" sz="6600" b="1" dirty="0">
              <a:solidFill>
                <a:srgbClr val="170BB5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4419600" y="2241175"/>
            <a:ext cx="3124200" cy="2940424"/>
          </a:xfrm>
          <a:prstGeom prst="ellipse">
            <a:avLst/>
          </a:prstGeom>
          <a:noFill/>
          <a:ln w="57150">
            <a:solidFill>
              <a:srgbClr val="C0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rgbClr val="170BB5"/>
                </a:solidFill>
              </a:rPr>
              <a:t>29</a:t>
            </a:r>
            <a:endParaRPr lang="en-US" sz="6600" b="1" dirty="0">
              <a:solidFill>
                <a:srgbClr val="170BB5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4419600" y="2241175"/>
            <a:ext cx="3124200" cy="2940424"/>
          </a:xfrm>
          <a:prstGeom prst="ellipse">
            <a:avLst/>
          </a:prstGeom>
          <a:noFill/>
          <a:ln w="57150">
            <a:solidFill>
              <a:srgbClr val="C0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rgbClr val="170BB5"/>
                </a:solidFill>
              </a:rPr>
              <a:t>28</a:t>
            </a:r>
            <a:endParaRPr lang="en-US" sz="6600" b="1" dirty="0">
              <a:solidFill>
                <a:srgbClr val="170BB5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4419600" y="2241175"/>
            <a:ext cx="3124200" cy="2940424"/>
          </a:xfrm>
          <a:prstGeom prst="ellipse">
            <a:avLst/>
          </a:prstGeom>
          <a:noFill/>
          <a:ln w="57150">
            <a:solidFill>
              <a:srgbClr val="C0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rgbClr val="170BB5"/>
                </a:solidFill>
              </a:rPr>
              <a:t>27</a:t>
            </a:r>
            <a:endParaRPr lang="en-US" sz="6600" b="1" dirty="0">
              <a:solidFill>
                <a:srgbClr val="170BB5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4419600" y="2241175"/>
            <a:ext cx="3124200" cy="2940424"/>
          </a:xfrm>
          <a:prstGeom prst="ellipse">
            <a:avLst/>
          </a:prstGeom>
          <a:noFill/>
          <a:ln w="57150">
            <a:solidFill>
              <a:srgbClr val="C0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rgbClr val="170BB5"/>
                </a:solidFill>
              </a:rPr>
              <a:t>26</a:t>
            </a:r>
            <a:endParaRPr lang="en-US" sz="6600" b="1" dirty="0">
              <a:solidFill>
                <a:srgbClr val="170BB5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4419600" y="2241175"/>
            <a:ext cx="3124200" cy="2940424"/>
          </a:xfrm>
          <a:prstGeom prst="ellipse">
            <a:avLst/>
          </a:prstGeom>
          <a:noFill/>
          <a:ln w="57150">
            <a:solidFill>
              <a:srgbClr val="C0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rgbClr val="170BB5"/>
                </a:solidFill>
              </a:rPr>
              <a:t>25</a:t>
            </a:r>
            <a:endParaRPr lang="en-US" sz="6600" b="1" dirty="0">
              <a:solidFill>
                <a:srgbClr val="170BB5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4419600" y="2241175"/>
            <a:ext cx="3124200" cy="2940424"/>
          </a:xfrm>
          <a:prstGeom prst="ellipse">
            <a:avLst/>
          </a:prstGeom>
          <a:noFill/>
          <a:ln w="57150">
            <a:solidFill>
              <a:srgbClr val="C0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rgbClr val="170BB5"/>
                </a:solidFill>
              </a:rPr>
              <a:t>24</a:t>
            </a:r>
            <a:endParaRPr lang="en-US" sz="6600" b="1" dirty="0">
              <a:solidFill>
                <a:srgbClr val="170BB5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4419600" y="2241175"/>
            <a:ext cx="3124200" cy="2940424"/>
          </a:xfrm>
          <a:prstGeom prst="ellipse">
            <a:avLst/>
          </a:prstGeom>
          <a:noFill/>
          <a:ln w="57150">
            <a:solidFill>
              <a:srgbClr val="C0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rgbClr val="170BB5"/>
                </a:solidFill>
              </a:rPr>
              <a:t>23</a:t>
            </a:r>
            <a:endParaRPr lang="en-US" sz="6600" b="1" dirty="0">
              <a:solidFill>
                <a:srgbClr val="170BB5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4419600" y="2241175"/>
            <a:ext cx="3124200" cy="2940424"/>
          </a:xfrm>
          <a:prstGeom prst="ellipse">
            <a:avLst/>
          </a:prstGeom>
          <a:noFill/>
          <a:ln w="57150">
            <a:solidFill>
              <a:srgbClr val="C0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rgbClr val="170BB5"/>
                </a:solidFill>
              </a:rPr>
              <a:t>22</a:t>
            </a:r>
            <a:endParaRPr lang="en-US" sz="6600" b="1" dirty="0">
              <a:solidFill>
                <a:srgbClr val="170BB5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4419600" y="2241175"/>
            <a:ext cx="3124200" cy="2940424"/>
          </a:xfrm>
          <a:prstGeom prst="ellipse">
            <a:avLst/>
          </a:prstGeom>
          <a:noFill/>
          <a:ln w="57150">
            <a:solidFill>
              <a:srgbClr val="C0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rgbClr val="170BB5"/>
                </a:solidFill>
              </a:rPr>
              <a:t>21</a:t>
            </a:r>
            <a:endParaRPr lang="en-US" sz="6600" b="1" dirty="0">
              <a:solidFill>
                <a:srgbClr val="170BB5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4419600" y="2241175"/>
            <a:ext cx="3124200" cy="2940424"/>
          </a:xfrm>
          <a:prstGeom prst="ellipse">
            <a:avLst/>
          </a:prstGeom>
          <a:noFill/>
          <a:ln w="57150">
            <a:solidFill>
              <a:srgbClr val="C0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rgbClr val="170BB5"/>
                </a:solidFill>
              </a:rPr>
              <a:t>20</a:t>
            </a:r>
            <a:endParaRPr lang="en-US" sz="6600" b="1" dirty="0">
              <a:solidFill>
                <a:srgbClr val="170BB5"/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4419600" y="2241175"/>
            <a:ext cx="3124200" cy="2940424"/>
          </a:xfrm>
          <a:prstGeom prst="ellipse">
            <a:avLst/>
          </a:prstGeom>
          <a:noFill/>
          <a:ln w="57150">
            <a:solidFill>
              <a:srgbClr val="C0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rgbClr val="170BB5"/>
                </a:solidFill>
              </a:rPr>
              <a:t>19</a:t>
            </a:r>
            <a:endParaRPr lang="en-US" sz="6600" b="1" dirty="0">
              <a:solidFill>
                <a:srgbClr val="170BB5"/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4419600" y="2241175"/>
            <a:ext cx="3124200" cy="2940424"/>
          </a:xfrm>
          <a:prstGeom prst="ellipse">
            <a:avLst/>
          </a:prstGeom>
          <a:noFill/>
          <a:ln w="57150">
            <a:solidFill>
              <a:srgbClr val="C0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rgbClr val="170BB5"/>
                </a:solidFill>
              </a:rPr>
              <a:t>18</a:t>
            </a:r>
            <a:endParaRPr lang="en-US" sz="6600" b="1" dirty="0">
              <a:solidFill>
                <a:srgbClr val="170BB5"/>
              </a:solidFill>
            </a:endParaRPr>
          </a:p>
        </p:txBody>
      </p:sp>
      <p:sp>
        <p:nvSpPr>
          <p:cNvPr id="33" name="Oval 32"/>
          <p:cNvSpPr/>
          <p:nvPr/>
        </p:nvSpPr>
        <p:spPr>
          <a:xfrm>
            <a:off x="4419600" y="2241175"/>
            <a:ext cx="3124200" cy="2940424"/>
          </a:xfrm>
          <a:prstGeom prst="ellipse">
            <a:avLst/>
          </a:prstGeom>
          <a:noFill/>
          <a:ln w="57150">
            <a:solidFill>
              <a:srgbClr val="C0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rgbClr val="170BB5"/>
                </a:solidFill>
              </a:rPr>
              <a:t>17</a:t>
            </a:r>
            <a:endParaRPr lang="en-US" sz="6600" b="1" dirty="0">
              <a:solidFill>
                <a:srgbClr val="170BB5"/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>
            <a:off x="4419600" y="2241175"/>
            <a:ext cx="3124200" cy="2940424"/>
          </a:xfrm>
          <a:prstGeom prst="ellipse">
            <a:avLst/>
          </a:prstGeom>
          <a:noFill/>
          <a:ln w="57150">
            <a:solidFill>
              <a:srgbClr val="C0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rgbClr val="170BB5"/>
                </a:solidFill>
              </a:rPr>
              <a:t>16</a:t>
            </a:r>
            <a:endParaRPr lang="en-US" sz="6600" b="1" dirty="0">
              <a:solidFill>
                <a:srgbClr val="170BB5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>
            <a:off x="4419600" y="2241175"/>
            <a:ext cx="3124200" cy="2940424"/>
          </a:xfrm>
          <a:prstGeom prst="ellipse">
            <a:avLst/>
          </a:prstGeom>
          <a:noFill/>
          <a:ln w="57150">
            <a:solidFill>
              <a:srgbClr val="C0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rgbClr val="170BB5"/>
                </a:solidFill>
              </a:rPr>
              <a:t>15</a:t>
            </a:r>
            <a:endParaRPr lang="en-US" sz="6600" b="1" dirty="0">
              <a:solidFill>
                <a:srgbClr val="170BB5"/>
              </a:solidFill>
            </a:endParaRPr>
          </a:p>
        </p:txBody>
      </p:sp>
      <p:sp>
        <p:nvSpPr>
          <p:cNvPr id="36" name="Oval 35"/>
          <p:cNvSpPr/>
          <p:nvPr/>
        </p:nvSpPr>
        <p:spPr>
          <a:xfrm>
            <a:off x="4419600" y="2241175"/>
            <a:ext cx="3124200" cy="2940424"/>
          </a:xfrm>
          <a:prstGeom prst="ellipse">
            <a:avLst/>
          </a:prstGeom>
          <a:noFill/>
          <a:ln w="57150">
            <a:solidFill>
              <a:srgbClr val="C0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rgbClr val="170BB5"/>
                </a:solidFill>
              </a:rPr>
              <a:t>14</a:t>
            </a:r>
            <a:endParaRPr lang="en-US" sz="6600" b="1" dirty="0">
              <a:solidFill>
                <a:srgbClr val="170BB5"/>
              </a:solidFill>
            </a:endParaRPr>
          </a:p>
        </p:txBody>
      </p:sp>
      <p:sp>
        <p:nvSpPr>
          <p:cNvPr id="37" name="Oval 36"/>
          <p:cNvSpPr/>
          <p:nvPr/>
        </p:nvSpPr>
        <p:spPr>
          <a:xfrm>
            <a:off x="4419600" y="2241175"/>
            <a:ext cx="3124200" cy="2940424"/>
          </a:xfrm>
          <a:prstGeom prst="ellipse">
            <a:avLst/>
          </a:prstGeom>
          <a:noFill/>
          <a:ln w="57150">
            <a:solidFill>
              <a:srgbClr val="C0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rgbClr val="170BB5"/>
                </a:solidFill>
              </a:rPr>
              <a:t>13</a:t>
            </a:r>
            <a:endParaRPr lang="en-US" sz="6600" b="1" dirty="0">
              <a:solidFill>
                <a:srgbClr val="170BB5"/>
              </a:solidFill>
            </a:endParaRPr>
          </a:p>
        </p:txBody>
      </p:sp>
      <p:sp>
        <p:nvSpPr>
          <p:cNvPr id="38" name="Oval 37"/>
          <p:cNvSpPr/>
          <p:nvPr/>
        </p:nvSpPr>
        <p:spPr>
          <a:xfrm>
            <a:off x="4419600" y="2241175"/>
            <a:ext cx="3124200" cy="2940424"/>
          </a:xfrm>
          <a:prstGeom prst="ellipse">
            <a:avLst/>
          </a:prstGeom>
          <a:noFill/>
          <a:ln w="57150">
            <a:solidFill>
              <a:srgbClr val="C0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rgbClr val="170BB5"/>
                </a:solidFill>
              </a:rPr>
              <a:t>12</a:t>
            </a:r>
            <a:endParaRPr lang="en-US" sz="6600" b="1" dirty="0">
              <a:solidFill>
                <a:srgbClr val="170BB5"/>
              </a:solidFill>
            </a:endParaRPr>
          </a:p>
        </p:txBody>
      </p:sp>
      <p:sp>
        <p:nvSpPr>
          <p:cNvPr id="39" name="Oval 38"/>
          <p:cNvSpPr/>
          <p:nvPr/>
        </p:nvSpPr>
        <p:spPr>
          <a:xfrm>
            <a:off x="4419600" y="2241175"/>
            <a:ext cx="3124200" cy="2940424"/>
          </a:xfrm>
          <a:prstGeom prst="ellipse">
            <a:avLst/>
          </a:prstGeom>
          <a:noFill/>
          <a:ln w="57150">
            <a:solidFill>
              <a:srgbClr val="C0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rgbClr val="170BB5"/>
                </a:solidFill>
              </a:rPr>
              <a:t>11</a:t>
            </a:r>
            <a:endParaRPr lang="en-US" sz="6600" b="1" dirty="0">
              <a:solidFill>
                <a:srgbClr val="170BB5"/>
              </a:solidFill>
            </a:endParaRPr>
          </a:p>
        </p:txBody>
      </p:sp>
      <p:sp>
        <p:nvSpPr>
          <p:cNvPr id="40" name="Oval 39"/>
          <p:cNvSpPr/>
          <p:nvPr/>
        </p:nvSpPr>
        <p:spPr>
          <a:xfrm>
            <a:off x="4419600" y="2241175"/>
            <a:ext cx="3124200" cy="2940424"/>
          </a:xfrm>
          <a:prstGeom prst="ellipse">
            <a:avLst/>
          </a:prstGeom>
          <a:noFill/>
          <a:ln w="57150">
            <a:solidFill>
              <a:srgbClr val="C0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rgbClr val="170BB5"/>
                </a:solidFill>
              </a:rPr>
              <a:t>10</a:t>
            </a:r>
            <a:endParaRPr lang="en-US" sz="6600" b="1" dirty="0">
              <a:solidFill>
                <a:srgbClr val="170BB5"/>
              </a:solidFill>
            </a:endParaRPr>
          </a:p>
        </p:txBody>
      </p:sp>
      <p:sp>
        <p:nvSpPr>
          <p:cNvPr id="41" name="Oval 40"/>
          <p:cNvSpPr/>
          <p:nvPr/>
        </p:nvSpPr>
        <p:spPr>
          <a:xfrm>
            <a:off x="4419600" y="2241175"/>
            <a:ext cx="3124200" cy="2940424"/>
          </a:xfrm>
          <a:prstGeom prst="ellipse">
            <a:avLst/>
          </a:prstGeom>
          <a:noFill/>
          <a:ln w="57150">
            <a:solidFill>
              <a:srgbClr val="C0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rgbClr val="170BB5"/>
                </a:solidFill>
              </a:rPr>
              <a:t>09</a:t>
            </a:r>
            <a:endParaRPr lang="en-US" sz="6600" b="1" dirty="0">
              <a:solidFill>
                <a:srgbClr val="170BB5"/>
              </a:solidFill>
            </a:endParaRPr>
          </a:p>
        </p:txBody>
      </p:sp>
      <p:sp>
        <p:nvSpPr>
          <p:cNvPr id="42" name="Oval 41"/>
          <p:cNvSpPr/>
          <p:nvPr/>
        </p:nvSpPr>
        <p:spPr>
          <a:xfrm>
            <a:off x="4419600" y="2241175"/>
            <a:ext cx="3124200" cy="2940424"/>
          </a:xfrm>
          <a:prstGeom prst="ellipse">
            <a:avLst/>
          </a:prstGeom>
          <a:noFill/>
          <a:ln w="57150">
            <a:solidFill>
              <a:srgbClr val="C0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rgbClr val="170BB5"/>
                </a:solidFill>
              </a:rPr>
              <a:t>08</a:t>
            </a:r>
            <a:endParaRPr lang="en-US" sz="6600" b="1" dirty="0">
              <a:solidFill>
                <a:srgbClr val="170BB5"/>
              </a:solidFill>
            </a:endParaRPr>
          </a:p>
        </p:txBody>
      </p:sp>
      <p:sp>
        <p:nvSpPr>
          <p:cNvPr id="43" name="Oval 42"/>
          <p:cNvSpPr/>
          <p:nvPr/>
        </p:nvSpPr>
        <p:spPr>
          <a:xfrm>
            <a:off x="4419600" y="2241175"/>
            <a:ext cx="3124200" cy="2940424"/>
          </a:xfrm>
          <a:prstGeom prst="ellipse">
            <a:avLst/>
          </a:prstGeom>
          <a:noFill/>
          <a:ln w="57150">
            <a:solidFill>
              <a:srgbClr val="C0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rgbClr val="170BB5"/>
                </a:solidFill>
              </a:rPr>
              <a:t>07</a:t>
            </a:r>
            <a:endParaRPr lang="en-US" sz="6600" b="1" dirty="0">
              <a:solidFill>
                <a:srgbClr val="170BB5"/>
              </a:solidFill>
            </a:endParaRPr>
          </a:p>
        </p:txBody>
      </p:sp>
      <p:sp>
        <p:nvSpPr>
          <p:cNvPr id="44" name="Oval 43"/>
          <p:cNvSpPr/>
          <p:nvPr/>
        </p:nvSpPr>
        <p:spPr>
          <a:xfrm>
            <a:off x="4419600" y="2241175"/>
            <a:ext cx="3124200" cy="2940424"/>
          </a:xfrm>
          <a:prstGeom prst="ellipse">
            <a:avLst/>
          </a:prstGeom>
          <a:noFill/>
          <a:ln w="57150">
            <a:solidFill>
              <a:srgbClr val="C0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rgbClr val="170BB5"/>
                </a:solidFill>
              </a:rPr>
              <a:t>06</a:t>
            </a:r>
            <a:endParaRPr lang="en-US" sz="6600" b="1" dirty="0">
              <a:solidFill>
                <a:srgbClr val="170BB5"/>
              </a:solidFill>
            </a:endParaRPr>
          </a:p>
        </p:txBody>
      </p:sp>
      <p:sp>
        <p:nvSpPr>
          <p:cNvPr id="45" name="Oval 44"/>
          <p:cNvSpPr/>
          <p:nvPr/>
        </p:nvSpPr>
        <p:spPr>
          <a:xfrm>
            <a:off x="4419600" y="2241175"/>
            <a:ext cx="3124200" cy="2940424"/>
          </a:xfrm>
          <a:prstGeom prst="ellipse">
            <a:avLst/>
          </a:prstGeom>
          <a:noFill/>
          <a:ln w="57150">
            <a:solidFill>
              <a:srgbClr val="C0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rgbClr val="170BB5"/>
                </a:solidFill>
              </a:rPr>
              <a:t>05</a:t>
            </a:r>
            <a:endParaRPr lang="en-US" sz="6600" b="1" dirty="0">
              <a:solidFill>
                <a:srgbClr val="170BB5"/>
              </a:solidFill>
            </a:endParaRPr>
          </a:p>
        </p:txBody>
      </p:sp>
      <p:sp>
        <p:nvSpPr>
          <p:cNvPr id="46" name="Oval 45"/>
          <p:cNvSpPr/>
          <p:nvPr/>
        </p:nvSpPr>
        <p:spPr>
          <a:xfrm>
            <a:off x="4419600" y="2241175"/>
            <a:ext cx="3124200" cy="2940424"/>
          </a:xfrm>
          <a:prstGeom prst="ellipse">
            <a:avLst/>
          </a:prstGeom>
          <a:noFill/>
          <a:ln w="57150">
            <a:solidFill>
              <a:srgbClr val="C0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rgbClr val="170BB5"/>
                </a:solidFill>
              </a:rPr>
              <a:t>04</a:t>
            </a:r>
            <a:endParaRPr lang="en-US" sz="6600" b="1" dirty="0">
              <a:solidFill>
                <a:srgbClr val="170BB5"/>
              </a:solidFill>
            </a:endParaRPr>
          </a:p>
        </p:txBody>
      </p:sp>
      <p:sp>
        <p:nvSpPr>
          <p:cNvPr id="47" name="Oval 46"/>
          <p:cNvSpPr/>
          <p:nvPr/>
        </p:nvSpPr>
        <p:spPr>
          <a:xfrm>
            <a:off x="4419600" y="2241175"/>
            <a:ext cx="3124200" cy="2940424"/>
          </a:xfrm>
          <a:prstGeom prst="ellipse">
            <a:avLst/>
          </a:prstGeom>
          <a:noFill/>
          <a:ln w="57150">
            <a:solidFill>
              <a:srgbClr val="C0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rgbClr val="170BB5"/>
                </a:solidFill>
              </a:rPr>
              <a:t>03</a:t>
            </a:r>
            <a:endParaRPr lang="en-US" sz="6600" b="1" dirty="0">
              <a:solidFill>
                <a:srgbClr val="170BB5"/>
              </a:solidFill>
            </a:endParaRPr>
          </a:p>
        </p:txBody>
      </p:sp>
      <p:sp>
        <p:nvSpPr>
          <p:cNvPr id="48" name="Oval 47"/>
          <p:cNvSpPr/>
          <p:nvPr/>
        </p:nvSpPr>
        <p:spPr>
          <a:xfrm>
            <a:off x="4419600" y="2241175"/>
            <a:ext cx="3124200" cy="2940424"/>
          </a:xfrm>
          <a:prstGeom prst="ellipse">
            <a:avLst/>
          </a:prstGeom>
          <a:noFill/>
          <a:ln w="57150">
            <a:solidFill>
              <a:srgbClr val="C0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rgbClr val="170BB5"/>
                </a:solidFill>
              </a:rPr>
              <a:t>02</a:t>
            </a:r>
            <a:endParaRPr lang="en-US" sz="6600" b="1" dirty="0">
              <a:solidFill>
                <a:srgbClr val="170BB5"/>
              </a:solidFill>
            </a:endParaRPr>
          </a:p>
        </p:txBody>
      </p:sp>
      <p:sp>
        <p:nvSpPr>
          <p:cNvPr id="49" name="Oval 48"/>
          <p:cNvSpPr/>
          <p:nvPr/>
        </p:nvSpPr>
        <p:spPr>
          <a:xfrm>
            <a:off x="4419600" y="2241175"/>
            <a:ext cx="3124200" cy="2940424"/>
          </a:xfrm>
          <a:prstGeom prst="ellipse">
            <a:avLst/>
          </a:prstGeom>
          <a:noFill/>
          <a:ln w="57150">
            <a:solidFill>
              <a:srgbClr val="C0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rgbClr val="170BB5"/>
                </a:solidFill>
              </a:rPr>
              <a:t>01</a:t>
            </a:r>
            <a:endParaRPr lang="en-US" sz="6600" b="1" dirty="0">
              <a:solidFill>
                <a:srgbClr val="170BB5"/>
              </a:solidFill>
            </a:endParaRPr>
          </a:p>
        </p:txBody>
      </p:sp>
      <p:sp>
        <p:nvSpPr>
          <p:cNvPr id="50" name="Oval 49"/>
          <p:cNvSpPr/>
          <p:nvPr/>
        </p:nvSpPr>
        <p:spPr>
          <a:xfrm>
            <a:off x="4419600" y="2241175"/>
            <a:ext cx="3124200" cy="2940424"/>
          </a:xfrm>
          <a:prstGeom prst="ellipse">
            <a:avLst/>
          </a:prstGeom>
          <a:noFill/>
          <a:ln w="57150">
            <a:solidFill>
              <a:srgbClr val="C0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rgbClr val="170BB5"/>
                </a:solidFill>
              </a:rPr>
              <a:t>00</a:t>
            </a:r>
            <a:endParaRPr lang="en-US" sz="6600" b="1" dirty="0">
              <a:solidFill>
                <a:srgbClr val="170BB5"/>
              </a:solidFill>
            </a:endParaRPr>
          </a:p>
        </p:txBody>
      </p:sp>
    </p:spTree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000"/>
                            </p:stCondLst>
                            <p:childTnLst>
                              <p:par>
                                <p:cTn id="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30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0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0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70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80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9000"/>
                            </p:stCondLst>
                            <p:childTnLst>
                              <p:par>
                                <p:cTn id="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0"/>
                            </p:stCondLst>
                            <p:childTnLst>
                              <p:par>
                                <p:cTn id="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1000"/>
                            </p:stCondLst>
                            <p:childTnLst>
                              <p:par>
                                <p:cTn id="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2000"/>
                            </p:stCondLst>
                            <p:childTnLst>
                              <p:par>
                                <p:cTn id="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3000"/>
                            </p:stCondLst>
                            <p:childTnLst>
                              <p:par>
                                <p:cTn id="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4000"/>
                            </p:stCondLst>
                            <p:childTnLst>
                              <p:par>
                                <p:cTn id="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5000"/>
                            </p:stCondLst>
                            <p:childTnLst>
                              <p:par>
                                <p:cTn id="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6000"/>
                            </p:stCondLst>
                            <p:childTnLst>
                              <p:par>
                                <p:cTn id="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7000"/>
                            </p:stCondLst>
                            <p:childTnLst>
                              <p:par>
                                <p:cTn id="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8000"/>
                            </p:stCondLst>
                            <p:childTnLst>
                              <p:par>
                                <p:cTn id="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9000"/>
                            </p:stCondLst>
                            <p:childTnLst>
                              <p:par>
                                <p:cTn id="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000"/>
                            </p:stCondLst>
                            <p:childTnLst>
                              <p:par>
                                <p:cTn id="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1000"/>
                            </p:stCondLst>
                            <p:childTnLst>
                              <p:par>
                                <p:cTn id="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2000"/>
                            </p:stCondLst>
                            <p:childTnLst>
                              <p:par>
                                <p:cTn id="1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3000"/>
                            </p:stCondLst>
                            <p:childTnLst>
                              <p:par>
                                <p:cTn id="1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4000"/>
                            </p:stCondLst>
                            <p:childTnLst>
                              <p:par>
                                <p:cTn id="1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5000"/>
                            </p:stCondLst>
                            <p:childTnLst>
                              <p:par>
                                <p:cTn id="1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6000"/>
                            </p:stCondLst>
                            <p:childTnLst>
                              <p:par>
                                <p:cTn id="1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7000"/>
                            </p:stCondLst>
                            <p:childTnLst>
                              <p:par>
                                <p:cTn id="1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38000"/>
                            </p:stCondLst>
                            <p:childTnLst>
                              <p:par>
                                <p:cTn id="1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9000"/>
                            </p:stCondLst>
                            <p:childTnLst>
                              <p:par>
                                <p:cTn id="1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40000"/>
                            </p:stCondLst>
                            <p:childTnLst>
                              <p:par>
                                <p:cTn id="1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engReng-DangCapNhat-24583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F5571B-82E1-BF06-C596-91753AB89F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>
            <a:extLst>
              <a:ext uri="{FF2B5EF4-FFF2-40B4-BE49-F238E27FC236}">
                <a16:creationId xmlns:a16="http://schemas.microsoft.com/office/drawing/2014/main" id="{1FA92D69-4E4A-C92C-3FE9-D22BA2416220}"/>
              </a:ext>
            </a:extLst>
          </p:cNvPr>
          <p:cNvSpPr txBox="1"/>
          <p:nvPr/>
        </p:nvSpPr>
        <p:spPr>
          <a:xfrm>
            <a:off x="840212" y="2716324"/>
            <a:ext cx="23242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playing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D91AD21-3ADE-F5D4-D8EE-A06BB93230A4}"/>
              </a:ext>
            </a:extLst>
          </p:cNvPr>
          <p:cNvSpPr txBox="1"/>
          <p:nvPr/>
        </p:nvSpPr>
        <p:spPr>
          <a:xfrm>
            <a:off x="4385384" y="895956"/>
            <a:ext cx="22274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eating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34450C9-9865-FBD5-8B37-A571D50215C7}"/>
              </a:ext>
            </a:extLst>
          </p:cNvPr>
          <p:cNvSpPr txBox="1"/>
          <p:nvPr/>
        </p:nvSpPr>
        <p:spPr>
          <a:xfrm>
            <a:off x="5499104" y="2491019"/>
            <a:ext cx="26065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sleeping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756C331-18CD-0DC3-385E-32A96171206A}"/>
              </a:ext>
            </a:extLst>
          </p:cNvPr>
          <p:cNvSpPr txBox="1"/>
          <p:nvPr/>
        </p:nvSpPr>
        <p:spPr>
          <a:xfrm>
            <a:off x="7384396" y="5294067"/>
            <a:ext cx="17004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sofa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38B8270-529D-B0A9-19ED-31BE7922F3CD}"/>
              </a:ext>
            </a:extLst>
          </p:cNvPr>
          <p:cNvSpPr txBox="1"/>
          <p:nvPr/>
        </p:nvSpPr>
        <p:spPr>
          <a:xfrm>
            <a:off x="9084867" y="2106299"/>
            <a:ext cx="26065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cleaning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6733DFA-5DA3-ABB5-DB7A-25E7C4E9C20C}"/>
              </a:ext>
            </a:extLst>
          </p:cNvPr>
          <p:cNvSpPr txBox="1"/>
          <p:nvPr/>
        </p:nvSpPr>
        <p:spPr>
          <a:xfrm>
            <a:off x="840212" y="557402"/>
            <a:ext cx="23150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bedroom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D5A18F3-FFEA-B7E9-876D-254BA76759D1}"/>
              </a:ext>
            </a:extLst>
          </p:cNvPr>
          <p:cNvSpPr txBox="1"/>
          <p:nvPr/>
        </p:nvSpPr>
        <p:spPr>
          <a:xfrm>
            <a:off x="6693067" y="794492"/>
            <a:ext cx="32233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kitchen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DD59646-5B2B-B023-72E4-A3588D8224BE}"/>
              </a:ext>
            </a:extLst>
          </p:cNvPr>
          <p:cNvSpPr txBox="1"/>
          <p:nvPr/>
        </p:nvSpPr>
        <p:spPr>
          <a:xfrm>
            <a:off x="3976588" y="3982260"/>
            <a:ext cx="13731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yard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CC278C8-5EBC-4485-BC79-982572C43A7D}"/>
              </a:ext>
            </a:extLst>
          </p:cNvPr>
          <p:cNvSpPr txBox="1"/>
          <p:nvPr/>
        </p:nvSpPr>
        <p:spPr>
          <a:xfrm>
            <a:off x="1118846" y="5131485"/>
            <a:ext cx="17578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picture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3713EA-79F3-A47D-17E3-C14221AA7E84}"/>
              </a:ext>
            </a:extLst>
          </p:cNvPr>
          <p:cNvSpPr txBox="1"/>
          <p:nvPr/>
        </p:nvSpPr>
        <p:spPr>
          <a:xfrm>
            <a:off x="9651317" y="3982261"/>
            <a:ext cx="17004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mirror</a:t>
            </a:r>
          </a:p>
        </p:txBody>
      </p:sp>
    </p:spTree>
    <p:extLst>
      <p:ext uri="{BB962C8B-B14F-4D97-AF65-F5344CB8AC3E}">
        <p14:creationId xmlns:p14="http://schemas.microsoft.com/office/powerpoint/2010/main" val="1625613596"/>
      </p:ext>
    </p:extLst>
  </p:cSld>
  <p:clrMapOvr>
    <a:masterClrMapping/>
  </p:clrMapOvr>
  <p:transition spd="med">
    <p:split orient="vert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B14B8E-05B4-B20B-47A8-EBB62AE1F6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5">
            <a:extLst>
              <a:ext uri="{FF2B5EF4-FFF2-40B4-BE49-F238E27FC236}">
                <a16:creationId xmlns:a16="http://schemas.microsoft.com/office/drawing/2014/main" id="{E04038D0-AE9F-0405-F30E-37FA0F55D98C}"/>
              </a:ext>
            </a:extLst>
          </p:cNvPr>
          <p:cNvSpPr/>
          <p:nvPr/>
        </p:nvSpPr>
        <p:spPr>
          <a:xfrm>
            <a:off x="0" y="-4656"/>
            <a:ext cx="12192000" cy="1100138"/>
          </a:xfrm>
          <a:prstGeom prst="roundRect">
            <a:avLst/>
          </a:prstGeom>
          <a:solidFill>
            <a:srgbClr val="CCFFFF"/>
          </a:solidFill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Wednesday, December 24</a:t>
            </a:r>
            <a:r>
              <a:rPr lang="en-US" sz="4400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2024</a:t>
            </a:r>
            <a:endParaRPr kumimoji="0" lang="en-US" sz="4400" b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5">
            <a:extLst>
              <a:ext uri="{FF2B5EF4-FFF2-40B4-BE49-F238E27FC236}">
                <a16:creationId xmlns:a16="http://schemas.microsoft.com/office/drawing/2014/main" id="{AC777AEF-50AA-133C-3D3A-B876A16D67AB}"/>
              </a:ext>
            </a:extLst>
          </p:cNvPr>
          <p:cNvSpPr/>
          <p:nvPr/>
        </p:nvSpPr>
        <p:spPr>
          <a:xfrm>
            <a:off x="1455743" y="1019768"/>
            <a:ext cx="8771808" cy="1100138"/>
          </a:xfrm>
          <a:prstGeom prst="roundRect">
            <a:avLst/>
          </a:prstGeom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Unit 4: Review and Practice (A, B)</a:t>
            </a:r>
            <a:endParaRPr kumimoji="0" lang="en-US" sz="4400" b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065CC425-FEC3-71EC-50FA-E8DB8DC7F2CE}"/>
              </a:ext>
            </a:extLst>
          </p:cNvPr>
          <p:cNvSpPr/>
          <p:nvPr/>
        </p:nvSpPr>
        <p:spPr>
          <a:xfrm>
            <a:off x="442151" y="1871536"/>
            <a:ext cx="8249904" cy="1100138"/>
          </a:xfrm>
          <a:prstGeom prst="roundRect">
            <a:avLst/>
          </a:prstGeom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A/ Listen and tick the box.</a:t>
            </a:r>
          </a:p>
        </p:txBody>
      </p:sp>
      <p:sp>
        <p:nvSpPr>
          <p:cNvPr id="2" name="Rounded Rectangle 5">
            <a:extLst>
              <a:ext uri="{FF2B5EF4-FFF2-40B4-BE49-F238E27FC236}">
                <a16:creationId xmlns:a16="http://schemas.microsoft.com/office/drawing/2014/main" id="{AD0E870D-91FE-2FBE-5849-490BB988304E}"/>
              </a:ext>
            </a:extLst>
          </p:cNvPr>
          <p:cNvSpPr/>
          <p:nvPr/>
        </p:nvSpPr>
        <p:spPr>
          <a:xfrm>
            <a:off x="442151" y="2895960"/>
            <a:ext cx="10730346" cy="1100138"/>
          </a:xfrm>
          <a:prstGeom prst="roundRect">
            <a:avLst/>
          </a:prstGeom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B/ Look and read. Put a (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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or a (</a:t>
            </a:r>
            <a:r>
              <a:rPr lang="en-US" sz="4400" dirty="0">
                <a:solidFill>
                  <a:srgbClr val="FF0000"/>
                </a:solidFill>
                <a:effectLst/>
                <a:latin typeface="Wingdings" panose="05000000000000000000" pitchFamily="2" charset="2"/>
                <a:ea typeface="Wingdings" panose="05000000000000000000" pitchFamily="2" charset="2"/>
                <a:cs typeface="Wingdings" panose="05000000000000000000" pitchFamily="2" charset="2"/>
              </a:rPr>
              <a:t>û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en-US" sz="8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8314215"/>
      </p:ext>
    </p:extLst>
  </p:cSld>
  <p:clrMapOvr>
    <a:masterClrMapping/>
  </p:clrMapOvr>
  <p:transition spd="slow">
    <p:comb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5" name="Picture 3" descr="famil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44972">
            <a:off x="3886200" y="2130426"/>
            <a:ext cx="4343400" cy="407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756" name="WordArt 4"/>
          <p:cNvSpPr>
            <a:spLocks noChangeArrowheads="1" noChangeShapeType="1" noTextEdit="1"/>
          </p:cNvSpPr>
          <p:nvPr/>
        </p:nvSpPr>
        <p:spPr bwMode="auto">
          <a:xfrm>
            <a:off x="2286000" y="457200"/>
            <a:ext cx="7467600" cy="1219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787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GOODBYE</a:t>
            </a:r>
          </a:p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SEE YOU LATER</a:t>
            </a:r>
          </a:p>
        </p:txBody>
      </p:sp>
      <p:pic>
        <p:nvPicPr>
          <p:cNvPr id="33796" name="Picture 5" descr="thanksfortheadd77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0" y="4476750"/>
            <a:ext cx="1905000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6" descr="thanksfortheadd77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763000" y="4476750"/>
            <a:ext cx="1905000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8" name="Picture 7" descr="MatCuoi%20(21)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43400" y="6515100"/>
            <a:ext cx="3429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9" name="Picture 8" descr="MatCuoi%20(21)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00600" y="6515100"/>
            <a:ext cx="3429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0" name="Picture 9" descr="MatCuoi%20(21)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57800" y="6515100"/>
            <a:ext cx="3429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1" name="Picture 10" descr="MatCuoi%20(21)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38800" y="6515100"/>
            <a:ext cx="3429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2" name="Picture 11" descr="MatCuoi%20(21)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19800" y="6515100"/>
            <a:ext cx="3429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3" name="Picture 12" descr="MatCuoi%20(21)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00800" y="6515100"/>
            <a:ext cx="3429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4" name="Picture 13" descr="MatCuoi%20(21)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81800" y="6515100"/>
            <a:ext cx="3429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5" name="Picture 14" descr="MatCuoi%20(21)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62800" y="6515100"/>
            <a:ext cx="3429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F7019F0-2983-458F-9130-CF731269624B}"/>
              </a:ext>
            </a:extLst>
          </p:cNvPr>
          <p:cNvSpPr/>
          <p:nvPr/>
        </p:nvSpPr>
        <p:spPr>
          <a:xfrm>
            <a:off x="0" y="0"/>
            <a:ext cx="12192000" cy="3783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wipe dir="r"/>
    <p:sndAc>
      <p:stSnd>
        <p:snd r:embed="rId2" name="goodbye_moi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1000" fill="hold"/>
                                        <p:tgtEl>
                                          <p:spTgt spid="747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1000" fill="hold"/>
                                        <p:tgtEl>
                                          <p:spTgt spid="747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1000" fill="hold"/>
                                        <p:tgtEl>
                                          <p:spTgt spid="7475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1000" fill="hold"/>
                                        <p:tgtEl>
                                          <p:spTgt spid="747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747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747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7475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747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75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80"/>
          <a:stretch/>
        </p:blipFill>
        <p:spPr>
          <a:xfrm>
            <a:off x="0" y="-27992"/>
            <a:ext cx="12192000" cy="68859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6878" y="4968810"/>
            <a:ext cx="3541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C000"/>
                </a:solidFill>
              </a:rPr>
              <a:t>Enjoy your day!</a:t>
            </a: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1019348"/>
      </p:ext>
    </p:extLst>
  </p:cSld>
  <p:clrMapOvr>
    <a:masterClrMapping/>
  </p:clrMapOvr>
  <p:transition spd="slow">
    <p:comb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25311924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76023"/>
            <a:ext cx="12191999" cy="603799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077338" y="2199532"/>
            <a:ext cx="519594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Unit 4: HOME</a:t>
            </a:r>
          </a:p>
          <a:p>
            <a:pPr algn="ctr"/>
            <a:r>
              <a:rPr lang="en-US" sz="4800" b="1" dirty="0">
                <a:solidFill>
                  <a:srgbClr val="00B050"/>
                </a:solidFill>
              </a:rPr>
              <a:t>Lesson 4.1 Review and practice</a:t>
            </a:r>
          </a:p>
          <a:p>
            <a:pPr algn="ctr"/>
            <a:r>
              <a:rPr lang="en-US" sz="4800" b="1" dirty="0">
                <a:solidFill>
                  <a:srgbClr val="0070C0"/>
                </a:solidFill>
              </a:rPr>
              <a:t>Page 64</a:t>
            </a:r>
          </a:p>
        </p:txBody>
      </p:sp>
    </p:spTree>
    <p:extLst>
      <p:ext uri="{BB962C8B-B14F-4D97-AF65-F5344CB8AC3E}">
        <p14:creationId xmlns:p14="http://schemas.microsoft.com/office/powerpoint/2010/main" val="4083332048"/>
      </p:ext>
    </p:extLst>
  </p:cSld>
  <p:clrMapOvr>
    <a:masterClrMapping/>
  </p:clrMapOvr>
  <p:transition spd="med" advTm="1560">
    <p:split orient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1CEED6-1BF5-AEA7-5726-372EC0ABDB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5">
            <a:extLst>
              <a:ext uri="{FF2B5EF4-FFF2-40B4-BE49-F238E27FC236}">
                <a16:creationId xmlns:a16="http://schemas.microsoft.com/office/drawing/2014/main" id="{924F6383-86EC-B3C7-35CE-81B186E0470B}"/>
              </a:ext>
            </a:extLst>
          </p:cNvPr>
          <p:cNvSpPr/>
          <p:nvPr/>
        </p:nvSpPr>
        <p:spPr>
          <a:xfrm>
            <a:off x="0" y="-4656"/>
            <a:ext cx="12192000" cy="1100138"/>
          </a:xfrm>
          <a:prstGeom prst="roundRect">
            <a:avLst/>
          </a:prstGeom>
          <a:solidFill>
            <a:srgbClr val="CCFFFF"/>
          </a:solidFill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Wednesday, December 24</a:t>
            </a:r>
            <a:r>
              <a:rPr lang="en-US" sz="4400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2025</a:t>
            </a:r>
            <a:endParaRPr kumimoji="0" lang="en-US" sz="4400" b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5">
            <a:extLst>
              <a:ext uri="{FF2B5EF4-FFF2-40B4-BE49-F238E27FC236}">
                <a16:creationId xmlns:a16="http://schemas.microsoft.com/office/drawing/2014/main" id="{28585E2E-8301-6D0C-8CA3-749FE611EB08}"/>
              </a:ext>
            </a:extLst>
          </p:cNvPr>
          <p:cNvSpPr/>
          <p:nvPr/>
        </p:nvSpPr>
        <p:spPr>
          <a:xfrm>
            <a:off x="1455743" y="1019768"/>
            <a:ext cx="8771808" cy="1100138"/>
          </a:xfrm>
          <a:prstGeom prst="roundRect">
            <a:avLst/>
          </a:prstGeom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Unit 4: Review and Practice (A, B)</a:t>
            </a:r>
            <a:endParaRPr kumimoji="0" lang="en-US" sz="4400" b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936872"/>
      </p:ext>
    </p:extLst>
  </p:cSld>
  <p:clrMapOvr>
    <a:masterClrMapping/>
  </p:clrMapOvr>
  <p:transition spd="slow">
    <p:comb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2E3E549-DDC1-1E83-B46F-A7FB87867DC6}"/>
              </a:ext>
            </a:extLst>
          </p:cNvPr>
          <p:cNvSpPr/>
          <p:nvPr/>
        </p:nvSpPr>
        <p:spPr>
          <a:xfrm>
            <a:off x="2574965" y="1298790"/>
            <a:ext cx="634449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sng" strike="noStrike" kern="1200" cap="none" spc="0" normalizeH="0" baseline="0" noProof="0" dirty="0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Review of vocabulary:</a:t>
            </a:r>
          </a:p>
        </p:txBody>
      </p:sp>
    </p:spTree>
    <p:extLst>
      <p:ext uri="{BB962C8B-B14F-4D97-AF65-F5344CB8AC3E}">
        <p14:creationId xmlns:p14="http://schemas.microsoft.com/office/powerpoint/2010/main" val="11448158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9C17A086-0DD4-E51C-CB66-576E61DD9507}"/>
              </a:ext>
            </a:extLst>
          </p:cNvPr>
          <p:cNvSpPr txBox="1"/>
          <p:nvPr/>
        </p:nvSpPr>
        <p:spPr>
          <a:xfrm>
            <a:off x="0" y="-5331"/>
            <a:ext cx="121920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B9B3DCF-3E09-8708-E425-4B7B55877074}"/>
              </a:ext>
            </a:extLst>
          </p:cNvPr>
          <p:cNvSpPr txBox="1"/>
          <p:nvPr/>
        </p:nvSpPr>
        <p:spPr>
          <a:xfrm>
            <a:off x="-18854" y="6211669"/>
            <a:ext cx="121920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C852DE-105D-7D6C-47C5-A418A516B5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385" y="3881926"/>
            <a:ext cx="1816778" cy="16657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EF80B65-9FF3-47EB-DF56-42B7F5AE81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2771" y="3881926"/>
            <a:ext cx="1885805" cy="17024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3DE8388-E850-06CD-419D-853B01D027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6473" y="3910666"/>
            <a:ext cx="1816183" cy="170240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F48AD51-0063-159B-175C-12FA7D3969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8455" y="3925089"/>
            <a:ext cx="1885805" cy="160494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F296443-8DBA-B477-92CD-B250D1B7A4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63514" y="3852227"/>
            <a:ext cx="1756350" cy="160494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5EC0B02B-ADC2-D5F4-FC3F-1B106AC7708B}"/>
              </a:ext>
            </a:extLst>
          </p:cNvPr>
          <p:cNvSpPr txBox="1"/>
          <p:nvPr/>
        </p:nvSpPr>
        <p:spPr>
          <a:xfrm>
            <a:off x="2878329" y="5754028"/>
            <a:ext cx="172024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playing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7459931-9779-1FEC-B4C4-FD164DBFD4FC}"/>
              </a:ext>
            </a:extLst>
          </p:cNvPr>
          <p:cNvSpPr txBox="1"/>
          <p:nvPr/>
        </p:nvSpPr>
        <p:spPr>
          <a:xfrm>
            <a:off x="5439227" y="5795308"/>
            <a:ext cx="142749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eating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E6FABD2-8E5C-5B58-5A59-6141E0DAB0C6}"/>
              </a:ext>
            </a:extLst>
          </p:cNvPr>
          <p:cNvSpPr txBox="1"/>
          <p:nvPr/>
        </p:nvSpPr>
        <p:spPr>
          <a:xfrm>
            <a:off x="7528455" y="5804735"/>
            <a:ext cx="170047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sleeping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422EC4E-E79B-4E03-2BDA-3F5A9A88FB39}"/>
              </a:ext>
            </a:extLst>
          </p:cNvPr>
          <p:cNvSpPr txBox="1"/>
          <p:nvPr/>
        </p:nvSpPr>
        <p:spPr>
          <a:xfrm>
            <a:off x="10092546" y="5804735"/>
            <a:ext cx="170047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cooking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FA910BA-390D-22F5-D81E-0B6556A64C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9358" y="281024"/>
            <a:ext cx="1885805" cy="17117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994687D-3884-5843-7AE4-8F97DCFF2A3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22341" y="279150"/>
            <a:ext cx="2066664" cy="18044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F616B3F-A6AB-3611-A64F-D06ACC2783F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02773" y="246909"/>
            <a:ext cx="2066664" cy="18427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AD0533B-B7B9-C563-97E7-947A5BD0A35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46743" y="257621"/>
            <a:ext cx="1985836" cy="181039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6AFFFE-BEEB-4561-E360-479A253D099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162321" y="279150"/>
            <a:ext cx="1882626" cy="172187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D7BAE6C-7885-9547-160D-5FF2745C0904}"/>
              </a:ext>
            </a:extLst>
          </p:cNvPr>
          <p:cNvSpPr txBox="1"/>
          <p:nvPr/>
        </p:nvSpPr>
        <p:spPr>
          <a:xfrm>
            <a:off x="404917" y="5755094"/>
            <a:ext cx="175783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cleaning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8CB4FB6-9D17-FBE7-55D6-2B463A8802B8}"/>
              </a:ext>
            </a:extLst>
          </p:cNvPr>
          <p:cNvSpPr txBox="1"/>
          <p:nvPr/>
        </p:nvSpPr>
        <p:spPr>
          <a:xfrm>
            <a:off x="-18854" y="2197145"/>
            <a:ext cx="231509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living room</a:t>
            </a: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7990E82-D194-EB1B-F130-193A7698C33E}"/>
              </a:ext>
            </a:extLst>
          </p:cNvPr>
          <p:cNvSpPr txBox="1"/>
          <p:nvPr/>
        </p:nvSpPr>
        <p:spPr>
          <a:xfrm>
            <a:off x="2757608" y="2250131"/>
            <a:ext cx="175783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bedroom</a:t>
            </a: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FC5E1BE-B2CC-623C-BDFE-221A9734093F}"/>
              </a:ext>
            </a:extLst>
          </p:cNvPr>
          <p:cNvSpPr txBox="1"/>
          <p:nvPr/>
        </p:nvSpPr>
        <p:spPr>
          <a:xfrm>
            <a:off x="5379276" y="2268723"/>
            <a:ext cx="175783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kitchen</a:t>
            </a: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DDAEADD-E2AB-4DCA-BD9E-F85686E11928}"/>
              </a:ext>
            </a:extLst>
          </p:cNvPr>
          <p:cNvSpPr txBox="1"/>
          <p:nvPr/>
        </p:nvSpPr>
        <p:spPr>
          <a:xfrm>
            <a:off x="7666667" y="2324938"/>
            <a:ext cx="188580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bathroom</a:t>
            </a: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644F977-2DC7-5B2E-E6B2-65102E69D5BC}"/>
              </a:ext>
            </a:extLst>
          </p:cNvPr>
          <p:cNvSpPr txBox="1"/>
          <p:nvPr/>
        </p:nvSpPr>
        <p:spPr>
          <a:xfrm>
            <a:off x="10556065" y="2285371"/>
            <a:ext cx="137317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yard</a:t>
            </a: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3095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4" grpId="0"/>
      <p:bldP spid="35" grpId="0"/>
      <p:bldP spid="11" grpId="0"/>
      <p:bldP spid="18" grpId="0"/>
      <p:bldP spid="19" grpId="0"/>
      <p:bldP spid="20" grpId="0"/>
      <p:bldP spid="23" grpId="0"/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EF5169-53E8-E227-F119-E6F6BAA5D8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7532D07-DDF3-FBC7-3360-DBCAC02CAB81}"/>
              </a:ext>
            </a:extLst>
          </p:cNvPr>
          <p:cNvSpPr txBox="1"/>
          <p:nvPr/>
        </p:nvSpPr>
        <p:spPr>
          <a:xfrm>
            <a:off x="0" y="-5331"/>
            <a:ext cx="121920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E39F1D1-DC05-C591-97D0-A801069D1109}"/>
              </a:ext>
            </a:extLst>
          </p:cNvPr>
          <p:cNvSpPr txBox="1"/>
          <p:nvPr/>
        </p:nvSpPr>
        <p:spPr>
          <a:xfrm>
            <a:off x="-18854" y="6211669"/>
            <a:ext cx="121920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5520604-BD14-DE43-FE7D-73CECAD9B5CD}"/>
              </a:ext>
            </a:extLst>
          </p:cNvPr>
          <p:cNvSpPr txBox="1"/>
          <p:nvPr/>
        </p:nvSpPr>
        <p:spPr>
          <a:xfrm>
            <a:off x="1235976" y="3724577"/>
            <a:ext cx="231509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mirror</a:t>
            </a: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EFB223B-836F-173A-7833-778DC412939C}"/>
              </a:ext>
            </a:extLst>
          </p:cNvPr>
          <p:cNvSpPr txBox="1"/>
          <p:nvPr/>
        </p:nvSpPr>
        <p:spPr>
          <a:xfrm>
            <a:off x="5105813" y="3723702"/>
            <a:ext cx="175783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picture</a:t>
            </a: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B2C4FF4-C5EB-D5BD-563A-05A6575B42AB}"/>
              </a:ext>
            </a:extLst>
          </p:cNvPr>
          <p:cNvSpPr txBox="1"/>
          <p:nvPr/>
        </p:nvSpPr>
        <p:spPr>
          <a:xfrm>
            <a:off x="8724037" y="3794318"/>
            <a:ext cx="175783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sofa</a:t>
            </a: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B85A4D-935E-9EFF-8FD8-8B34621FF4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5976" y="997341"/>
            <a:ext cx="2420186" cy="237089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2664902-4B85-EEDE-6B3B-B03E025A84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8764" y="997341"/>
            <a:ext cx="2706144" cy="247891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5D6EC42-386C-953E-60F5-D4D77A7DF7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9880" y="997341"/>
            <a:ext cx="2706144" cy="2440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566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8574</TotalTime>
  <Words>381</Words>
  <Application>Microsoft Office PowerPoint</Application>
  <PresentationFormat>Widescreen</PresentationFormat>
  <Paragraphs>153</Paragraphs>
  <Slides>34</Slides>
  <Notes>8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34</vt:i4>
      </vt:variant>
    </vt:vector>
  </HeadingPairs>
  <TitlesOfParts>
    <vt:vector size="44" baseType="lpstr">
      <vt:lpstr>Arial</vt:lpstr>
      <vt:lpstr>Calibri</vt:lpstr>
      <vt:lpstr>Calibri Light</vt:lpstr>
      <vt:lpstr>Comic Sans MS</vt:lpstr>
      <vt:lpstr>Impact</vt:lpstr>
      <vt:lpstr>Times New Roman</vt:lpstr>
      <vt:lpstr>Wingdings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LAPTOP</cp:lastModifiedBy>
  <cp:revision>406</cp:revision>
  <dcterms:created xsi:type="dcterms:W3CDTF">2020-12-08T03:17:05Z</dcterms:created>
  <dcterms:modified xsi:type="dcterms:W3CDTF">2025-12-23T14:16:09Z</dcterms:modified>
</cp:coreProperties>
</file>