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294" r:id="rId3"/>
    <p:sldId id="384" r:id="rId4"/>
    <p:sldId id="292" r:id="rId5"/>
    <p:sldId id="310" r:id="rId6"/>
    <p:sldId id="303" r:id="rId7"/>
    <p:sldId id="381" r:id="rId8"/>
    <p:sldId id="418" r:id="rId9"/>
    <p:sldId id="419" r:id="rId10"/>
    <p:sldId id="424" r:id="rId11"/>
    <p:sldId id="354" r:id="rId12"/>
    <p:sldId id="416" r:id="rId13"/>
    <p:sldId id="436" r:id="rId14"/>
    <p:sldId id="435" r:id="rId15"/>
    <p:sldId id="421" r:id="rId16"/>
    <p:sldId id="428" r:id="rId17"/>
    <p:sldId id="437" r:id="rId18"/>
    <p:sldId id="430" r:id="rId19"/>
    <p:sldId id="431" r:id="rId20"/>
    <p:sldId id="432" r:id="rId21"/>
    <p:sldId id="434" r:id="rId22"/>
    <p:sldId id="433" r:id="rId23"/>
    <p:sldId id="423" r:id="rId24"/>
    <p:sldId id="276" r:id="rId25"/>
    <p:sldId id="413" r:id="rId26"/>
    <p:sldId id="414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40FF"/>
    <a:srgbClr val="0091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5" autoAdjust="0"/>
    <p:restoredTop sz="95345" autoAdjust="0"/>
  </p:normalViewPr>
  <p:slideViewPr>
    <p:cSldViewPr snapToGrid="0">
      <p:cViewPr varScale="1">
        <p:scale>
          <a:sx n="64" d="100"/>
          <a:sy n="64" d="100"/>
        </p:scale>
        <p:origin x="528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42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n Van Rieu (Hugo)" userId="032e726b-b6b7-45df-b0ca-e82fb010a48a" providerId="ADAL" clId="{5CC30BE5-D867-453F-AD40-5AAD6585748E}"/>
    <pc:docChg chg="addSld delSld modSld modMainMaster">
      <pc:chgData name="Phan Van Rieu (Hugo)" userId="032e726b-b6b7-45df-b0ca-e82fb010a48a" providerId="ADAL" clId="{5CC30BE5-D867-453F-AD40-5AAD6585748E}" dt="2024-06-16T19:57:10.668" v="39" actId="20577"/>
      <pc:docMkLst>
        <pc:docMk/>
      </pc:docMkLst>
      <pc:sldChg chg="del">
        <pc:chgData name="Phan Van Rieu (Hugo)" userId="032e726b-b6b7-45df-b0ca-e82fb010a48a" providerId="ADAL" clId="{5CC30BE5-D867-453F-AD40-5AAD6585748E}" dt="2024-06-16T16:48:33.275" v="2" actId="47"/>
        <pc:sldMkLst>
          <pc:docMk/>
          <pc:sldMk cId="0" sldId="258"/>
        </pc:sldMkLst>
      </pc:sldChg>
      <pc:sldChg chg="del">
        <pc:chgData name="Phan Van Rieu (Hugo)" userId="032e726b-b6b7-45df-b0ca-e82fb010a48a" providerId="ADAL" clId="{5CC30BE5-D867-453F-AD40-5AAD6585748E}" dt="2024-06-16T16:48:33.275" v="2" actId="47"/>
        <pc:sldMkLst>
          <pc:docMk/>
          <pc:sldMk cId="0" sldId="260"/>
        </pc:sldMkLst>
      </pc:sldChg>
      <pc:sldChg chg="del">
        <pc:chgData name="Phan Van Rieu (Hugo)" userId="032e726b-b6b7-45df-b0ca-e82fb010a48a" providerId="ADAL" clId="{5CC30BE5-D867-453F-AD40-5AAD6585748E}" dt="2024-06-16T16:48:33.275" v="2" actId="47"/>
        <pc:sldMkLst>
          <pc:docMk/>
          <pc:sldMk cId="1862382768" sldId="302"/>
        </pc:sldMkLst>
      </pc:sldChg>
      <pc:sldChg chg="add">
        <pc:chgData name="Phan Van Rieu (Hugo)" userId="032e726b-b6b7-45df-b0ca-e82fb010a48a" providerId="ADAL" clId="{5CC30BE5-D867-453F-AD40-5AAD6585748E}" dt="2024-06-16T16:48:12.982" v="0"/>
        <pc:sldMkLst>
          <pc:docMk/>
          <pc:sldMk cId="2858404817" sldId="303"/>
        </pc:sldMkLst>
      </pc:sldChg>
      <pc:sldChg chg="del">
        <pc:chgData name="Phan Van Rieu (Hugo)" userId="032e726b-b6b7-45df-b0ca-e82fb010a48a" providerId="ADAL" clId="{5CC30BE5-D867-453F-AD40-5AAD6585748E}" dt="2024-06-16T16:48:16.931" v="1" actId="47"/>
        <pc:sldMkLst>
          <pc:docMk/>
          <pc:sldMk cId="1378981765" sldId="304"/>
        </pc:sldMkLst>
      </pc:sldChg>
      <pc:sldChg chg="del">
        <pc:chgData name="Phan Van Rieu (Hugo)" userId="032e726b-b6b7-45df-b0ca-e82fb010a48a" providerId="ADAL" clId="{5CC30BE5-D867-453F-AD40-5AAD6585748E}" dt="2024-06-16T16:48:33.275" v="2" actId="47"/>
        <pc:sldMkLst>
          <pc:docMk/>
          <pc:sldMk cId="1536717069" sldId="305"/>
        </pc:sldMkLst>
      </pc:sldChg>
      <pc:sldChg chg="del">
        <pc:chgData name="Phan Van Rieu (Hugo)" userId="032e726b-b6b7-45df-b0ca-e82fb010a48a" providerId="ADAL" clId="{5CC30BE5-D867-453F-AD40-5AAD6585748E}" dt="2024-06-16T16:48:33.275" v="2" actId="47"/>
        <pc:sldMkLst>
          <pc:docMk/>
          <pc:sldMk cId="3553067512" sldId="306"/>
        </pc:sldMkLst>
      </pc:sldChg>
      <pc:sldChg chg="del">
        <pc:chgData name="Phan Van Rieu (Hugo)" userId="032e726b-b6b7-45df-b0ca-e82fb010a48a" providerId="ADAL" clId="{5CC30BE5-D867-453F-AD40-5AAD6585748E}" dt="2024-06-16T16:48:33.275" v="2" actId="47"/>
        <pc:sldMkLst>
          <pc:docMk/>
          <pc:sldMk cId="3650156410" sldId="317"/>
        </pc:sldMkLst>
      </pc:sldChg>
      <pc:sldChg chg="del">
        <pc:chgData name="Phan Van Rieu (Hugo)" userId="032e726b-b6b7-45df-b0ca-e82fb010a48a" providerId="ADAL" clId="{5CC30BE5-D867-453F-AD40-5AAD6585748E}" dt="2024-06-16T16:48:33.275" v="2" actId="47"/>
        <pc:sldMkLst>
          <pc:docMk/>
          <pc:sldMk cId="2364250881" sldId="318"/>
        </pc:sldMkLst>
      </pc:sldChg>
      <pc:sldChg chg="del">
        <pc:chgData name="Phan Van Rieu (Hugo)" userId="032e726b-b6b7-45df-b0ca-e82fb010a48a" providerId="ADAL" clId="{5CC30BE5-D867-453F-AD40-5AAD6585748E}" dt="2024-06-16T16:48:33.275" v="2" actId="47"/>
        <pc:sldMkLst>
          <pc:docMk/>
          <pc:sldMk cId="25356542" sldId="319"/>
        </pc:sldMkLst>
      </pc:sldChg>
      <pc:sldChg chg="del">
        <pc:chgData name="Phan Van Rieu (Hugo)" userId="032e726b-b6b7-45df-b0ca-e82fb010a48a" providerId="ADAL" clId="{5CC30BE5-D867-453F-AD40-5AAD6585748E}" dt="2024-06-16T16:48:33.275" v="2" actId="47"/>
        <pc:sldMkLst>
          <pc:docMk/>
          <pc:sldMk cId="1770940671" sldId="320"/>
        </pc:sldMkLst>
      </pc:sldChg>
      <pc:sldChg chg="del">
        <pc:chgData name="Phan Van Rieu (Hugo)" userId="032e726b-b6b7-45df-b0ca-e82fb010a48a" providerId="ADAL" clId="{5CC30BE5-D867-453F-AD40-5AAD6585748E}" dt="2024-06-16T16:48:33.275" v="2" actId="47"/>
        <pc:sldMkLst>
          <pc:docMk/>
          <pc:sldMk cId="2948640966" sldId="321"/>
        </pc:sldMkLst>
      </pc:sldChg>
      <pc:sldChg chg="del">
        <pc:chgData name="Phan Van Rieu (Hugo)" userId="032e726b-b6b7-45df-b0ca-e82fb010a48a" providerId="ADAL" clId="{5CC30BE5-D867-453F-AD40-5AAD6585748E}" dt="2024-06-16T16:48:33.275" v="2" actId="47"/>
        <pc:sldMkLst>
          <pc:docMk/>
          <pc:sldMk cId="1349317174" sldId="327"/>
        </pc:sldMkLst>
      </pc:sldChg>
      <pc:sldChg chg="del">
        <pc:chgData name="Phan Van Rieu (Hugo)" userId="032e726b-b6b7-45df-b0ca-e82fb010a48a" providerId="ADAL" clId="{5CC30BE5-D867-453F-AD40-5AAD6585748E}" dt="2024-06-16T16:48:33.275" v="2" actId="47"/>
        <pc:sldMkLst>
          <pc:docMk/>
          <pc:sldMk cId="804929242" sldId="328"/>
        </pc:sldMkLst>
      </pc:sldChg>
      <pc:sldChg chg="add">
        <pc:chgData name="Phan Van Rieu (Hugo)" userId="032e726b-b6b7-45df-b0ca-e82fb010a48a" providerId="ADAL" clId="{5CC30BE5-D867-453F-AD40-5AAD6585748E}" dt="2024-06-16T16:48:12.982" v="0"/>
        <pc:sldMkLst>
          <pc:docMk/>
          <pc:sldMk cId="1403728519" sldId="332"/>
        </pc:sldMkLst>
      </pc:sldChg>
      <pc:sldChg chg="add">
        <pc:chgData name="Phan Van Rieu (Hugo)" userId="032e726b-b6b7-45df-b0ca-e82fb010a48a" providerId="ADAL" clId="{5CC30BE5-D867-453F-AD40-5AAD6585748E}" dt="2024-06-16T16:48:12.982" v="0"/>
        <pc:sldMkLst>
          <pc:docMk/>
          <pc:sldMk cId="3872746814" sldId="333"/>
        </pc:sldMkLst>
      </pc:sldChg>
      <pc:sldChg chg="add">
        <pc:chgData name="Phan Van Rieu (Hugo)" userId="032e726b-b6b7-45df-b0ca-e82fb010a48a" providerId="ADAL" clId="{5CC30BE5-D867-453F-AD40-5AAD6585748E}" dt="2024-06-16T16:48:12.982" v="0"/>
        <pc:sldMkLst>
          <pc:docMk/>
          <pc:sldMk cId="4033290662" sldId="334"/>
        </pc:sldMkLst>
      </pc:sldChg>
      <pc:sldChg chg="del">
        <pc:chgData name="Phan Van Rieu (Hugo)" userId="032e726b-b6b7-45df-b0ca-e82fb010a48a" providerId="ADAL" clId="{5CC30BE5-D867-453F-AD40-5AAD6585748E}" dt="2024-06-16T16:48:33.275" v="2" actId="47"/>
        <pc:sldMkLst>
          <pc:docMk/>
          <pc:sldMk cId="43043564" sldId="335"/>
        </pc:sldMkLst>
      </pc:sldChg>
      <pc:sldChg chg="del">
        <pc:chgData name="Phan Van Rieu (Hugo)" userId="032e726b-b6b7-45df-b0ca-e82fb010a48a" providerId="ADAL" clId="{5CC30BE5-D867-453F-AD40-5AAD6585748E}" dt="2024-06-16T16:48:33.275" v="2" actId="47"/>
        <pc:sldMkLst>
          <pc:docMk/>
          <pc:sldMk cId="2347608924" sldId="336"/>
        </pc:sldMkLst>
      </pc:sldChg>
      <pc:sldChg chg="del">
        <pc:chgData name="Phan Van Rieu (Hugo)" userId="032e726b-b6b7-45df-b0ca-e82fb010a48a" providerId="ADAL" clId="{5CC30BE5-D867-453F-AD40-5AAD6585748E}" dt="2024-06-16T16:48:33.275" v="2" actId="47"/>
        <pc:sldMkLst>
          <pc:docMk/>
          <pc:sldMk cId="2389988136" sldId="337"/>
        </pc:sldMkLst>
      </pc:sldChg>
      <pc:sldChg chg="del">
        <pc:chgData name="Phan Van Rieu (Hugo)" userId="032e726b-b6b7-45df-b0ca-e82fb010a48a" providerId="ADAL" clId="{5CC30BE5-D867-453F-AD40-5AAD6585748E}" dt="2024-06-16T16:48:33.275" v="2" actId="47"/>
        <pc:sldMkLst>
          <pc:docMk/>
          <pc:sldMk cId="924732891" sldId="338"/>
        </pc:sldMkLst>
      </pc:sldChg>
      <pc:sldChg chg="del">
        <pc:chgData name="Phan Van Rieu (Hugo)" userId="032e726b-b6b7-45df-b0ca-e82fb010a48a" providerId="ADAL" clId="{5CC30BE5-D867-453F-AD40-5AAD6585748E}" dt="2024-06-16T16:48:33.275" v="2" actId="47"/>
        <pc:sldMkLst>
          <pc:docMk/>
          <pc:sldMk cId="2032588525" sldId="339"/>
        </pc:sldMkLst>
      </pc:sldChg>
      <pc:sldChg chg="del">
        <pc:chgData name="Phan Van Rieu (Hugo)" userId="032e726b-b6b7-45df-b0ca-e82fb010a48a" providerId="ADAL" clId="{5CC30BE5-D867-453F-AD40-5AAD6585748E}" dt="2024-06-16T16:48:33.275" v="2" actId="47"/>
        <pc:sldMkLst>
          <pc:docMk/>
          <pc:sldMk cId="226587800" sldId="340"/>
        </pc:sldMkLst>
      </pc:sldChg>
      <pc:sldChg chg="del">
        <pc:chgData name="Phan Van Rieu (Hugo)" userId="032e726b-b6b7-45df-b0ca-e82fb010a48a" providerId="ADAL" clId="{5CC30BE5-D867-453F-AD40-5AAD6585748E}" dt="2024-06-16T16:48:33.275" v="2" actId="47"/>
        <pc:sldMkLst>
          <pc:docMk/>
          <pc:sldMk cId="2642663595" sldId="342"/>
        </pc:sldMkLst>
      </pc:sldChg>
      <pc:sldChg chg="del">
        <pc:chgData name="Phan Van Rieu (Hugo)" userId="032e726b-b6b7-45df-b0ca-e82fb010a48a" providerId="ADAL" clId="{5CC30BE5-D867-453F-AD40-5AAD6585748E}" dt="2024-06-16T16:48:33.275" v="2" actId="47"/>
        <pc:sldMkLst>
          <pc:docMk/>
          <pc:sldMk cId="3461300090" sldId="343"/>
        </pc:sldMkLst>
      </pc:sldChg>
      <pc:sldChg chg="del">
        <pc:chgData name="Phan Van Rieu (Hugo)" userId="032e726b-b6b7-45df-b0ca-e82fb010a48a" providerId="ADAL" clId="{5CC30BE5-D867-453F-AD40-5AAD6585748E}" dt="2024-06-16T16:48:33.275" v="2" actId="47"/>
        <pc:sldMkLst>
          <pc:docMk/>
          <pc:sldMk cId="1085456839" sldId="344"/>
        </pc:sldMkLst>
      </pc:sldChg>
      <pc:sldChg chg="del">
        <pc:chgData name="Phan Van Rieu (Hugo)" userId="032e726b-b6b7-45df-b0ca-e82fb010a48a" providerId="ADAL" clId="{5CC30BE5-D867-453F-AD40-5AAD6585748E}" dt="2024-06-16T16:48:33.275" v="2" actId="47"/>
        <pc:sldMkLst>
          <pc:docMk/>
          <pc:sldMk cId="1462168173" sldId="345"/>
        </pc:sldMkLst>
      </pc:sldChg>
      <pc:sldChg chg="del">
        <pc:chgData name="Phan Van Rieu (Hugo)" userId="032e726b-b6b7-45df-b0ca-e82fb010a48a" providerId="ADAL" clId="{5CC30BE5-D867-453F-AD40-5AAD6585748E}" dt="2024-06-16T16:48:33.275" v="2" actId="47"/>
        <pc:sldMkLst>
          <pc:docMk/>
          <pc:sldMk cId="3981077926" sldId="346"/>
        </pc:sldMkLst>
      </pc:sldChg>
      <pc:sldChg chg="del">
        <pc:chgData name="Phan Van Rieu (Hugo)" userId="032e726b-b6b7-45df-b0ca-e82fb010a48a" providerId="ADAL" clId="{5CC30BE5-D867-453F-AD40-5AAD6585748E}" dt="2024-06-16T16:48:33.275" v="2" actId="47"/>
        <pc:sldMkLst>
          <pc:docMk/>
          <pc:sldMk cId="1561148267" sldId="347"/>
        </pc:sldMkLst>
      </pc:sldChg>
      <pc:sldChg chg="del">
        <pc:chgData name="Phan Van Rieu (Hugo)" userId="032e726b-b6b7-45df-b0ca-e82fb010a48a" providerId="ADAL" clId="{5CC30BE5-D867-453F-AD40-5AAD6585748E}" dt="2024-06-16T16:48:33.275" v="2" actId="47"/>
        <pc:sldMkLst>
          <pc:docMk/>
          <pc:sldMk cId="1022161756" sldId="348"/>
        </pc:sldMkLst>
      </pc:sldChg>
      <pc:sldChg chg="del">
        <pc:chgData name="Phan Van Rieu (Hugo)" userId="032e726b-b6b7-45df-b0ca-e82fb010a48a" providerId="ADAL" clId="{5CC30BE5-D867-453F-AD40-5AAD6585748E}" dt="2024-06-16T16:48:33.275" v="2" actId="47"/>
        <pc:sldMkLst>
          <pc:docMk/>
          <pc:sldMk cId="1757500116" sldId="349"/>
        </pc:sldMkLst>
      </pc:sldChg>
      <pc:sldChg chg="del">
        <pc:chgData name="Phan Van Rieu (Hugo)" userId="032e726b-b6b7-45df-b0ca-e82fb010a48a" providerId="ADAL" clId="{5CC30BE5-D867-453F-AD40-5AAD6585748E}" dt="2024-06-16T16:48:33.275" v="2" actId="47"/>
        <pc:sldMkLst>
          <pc:docMk/>
          <pc:sldMk cId="2475308807" sldId="350"/>
        </pc:sldMkLst>
      </pc:sldChg>
      <pc:sldChg chg="add">
        <pc:chgData name="Phan Van Rieu (Hugo)" userId="032e726b-b6b7-45df-b0ca-e82fb010a48a" providerId="ADAL" clId="{5CC30BE5-D867-453F-AD40-5AAD6585748E}" dt="2024-06-16T16:48:12.982" v="0"/>
        <pc:sldMkLst>
          <pc:docMk/>
          <pc:sldMk cId="1978405474" sldId="351"/>
        </pc:sldMkLst>
      </pc:sldChg>
      <pc:sldChg chg="add">
        <pc:chgData name="Phan Van Rieu (Hugo)" userId="032e726b-b6b7-45df-b0ca-e82fb010a48a" providerId="ADAL" clId="{5CC30BE5-D867-453F-AD40-5AAD6585748E}" dt="2024-06-16T16:48:12.982" v="0"/>
        <pc:sldMkLst>
          <pc:docMk/>
          <pc:sldMk cId="1175963007" sldId="352"/>
        </pc:sldMkLst>
      </pc:sldChg>
      <pc:sldChg chg="add">
        <pc:chgData name="Phan Van Rieu (Hugo)" userId="032e726b-b6b7-45df-b0ca-e82fb010a48a" providerId="ADAL" clId="{5CC30BE5-D867-453F-AD40-5AAD6585748E}" dt="2024-06-16T16:48:12.982" v="0"/>
        <pc:sldMkLst>
          <pc:docMk/>
          <pc:sldMk cId="2362297430" sldId="353"/>
        </pc:sldMkLst>
      </pc:sldChg>
      <pc:sldChg chg="add">
        <pc:chgData name="Phan Van Rieu (Hugo)" userId="032e726b-b6b7-45df-b0ca-e82fb010a48a" providerId="ADAL" clId="{5CC30BE5-D867-453F-AD40-5AAD6585748E}" dt="2024-06-16T16:48:12.982" v="0"/>
        <pc:sldMkLst>
          <pc:docMk/>
          <pc:sldMk cId="409110794" sldId="354"/>
        </pc:sldMkLst>
      </pc:sldChg>
      <pc:sldChg chg="add">
        <pc:chgData name="Phan Van Rieu (Hugo)" userId="032e726b-b6b7-45df-b0ca-e82fb010a48a" providerId="ADAL" clId="{5CC30BE5-D867-453F-AD40-5AAD6585748E}" dt="2024-06-16T16:48:12.982" v="0"/>
        <pc:sldMkLst>
          <pc:docMk/>
          <pc:sldMk cId="717295153" sldId="355"/>
        </pc:sldMkLst>
      </pc:sldChg>
      <pc:sldChg chg="del">
        <pc:chgData name="Phan Van Rieu (Hugo)" userId="032e726b-b6b7-45df-b0ca-e82fb010a48a" providerId="ADAL" clId="{5CC30BE5-D867-453F-AD40-5AAD6585748E}" dt="2024-06-16T16:48:33.275" v="2" actId="47"/>
        <pc:sldMkLst>
          <pc:docMk/>
          <pc:sldMk cId="1942664258" sldId="356"/>
        </pc:sldMkLst>
      </pc:sldChg>
      <pc:sldChg chg="del">
        <pc:chgData name="Phan Van Rieu (Hugo)" userId="032e726b-b6b7-45df-b0ca-e82fb010a48a" providerId="ADAL" clId="{5CC30BE5-D867-453F-AD40-5AAD6585748E}" dt="2024-06-16T16:48:33.275" v="2" actId="47"/>
        <pc:sldMkLst>
          <pc:docMk/>
          <pc:sldMk cId="428448556" sldId="357"/>
        </pc:sldMkLst>
      </pc:sldChg>
      <pc:sldChg chg="del">
        <pc:chgData name="Phan Van Rieu (Hugo)" userId="032e726b-b6b7-45df-b0ca-e82fb010a48a" providerId="ADAL" clId="{5CC30BE5-D867-453F-AD40-5AAD6585748E}" dt="2024-06-16T16:48:33.275" v="2" actId="47"/>
        <pc:sldMkLst>
          <pc:docMk/>
          <pc:sldMk cId="2067560885" sldId="358"/>
        </pc:sldMkLst>
      </pc:sldChg>
      <pc:sldChg chg="del">
        <pc:chgData name="Phan Van Rieu (Hugo)" userId="032e726b-b6b7-45df-b0ca-e82fb010a48a" providerId="ADAL" clId="{5CC30BE5-D867-453F-AD40-5AAD6585748E}" dt="2024-06-16T16:48:33.275" v="2" actId="47"/>
        <pc:sldMkLst>
          <pc:docMk/>
          <pc:sldMk cId="1025859197" sldId="359"/>
        </pc:sldMkLst>
      </pc:sldChg>
      <pc:sldChg chg="del">
        <pc:chgData name="Phan Van Rieu (Hugo)" userId="032e726b-b6b7-45df-b0ca-e82fb010a48a" providerId="ADAL" clId="{5CC30BE5-D867-453F-AD40-5AAD6585748E}" dt="2024-06-16T16:48:33.275" v="2" actId="47"/>
        <pc:sldMkLst>
          <pc:docMk/>
          <pc:sldMk cId="178761061" sldId="360"/>
        </pc:sldMkLst>
      </pc:sldChg>
      <pc:sldChg chg="del">
        <pc:chgData name="Phan Van Rieu (Hugo)" userId="032e726b-b6b7-45df-b0ca-e82fb010a48a" providerId="ADAL" clId="{5CC30BE5-D867-453F-AD40-5AAD6585748E}" dt="2024-06-16T16:48:33.275" v="2" actId="47"/>
        <pc:sldMkLst>
          <pc:docMk/>
          <pc:sldMk cId="2884464811" sldId="361"/>
        </pc:sldMkLst>
      </pc:sldChg>
      <pc:sldChg chg="add">
        <pc:chgData name="Phan Van Rieu (Hugo)" userId="032e726b-b6b7-45df-b0ca-e82fb010a48a" providerId="ADAL" clId="{5CC30BE5-D867-453F-AD40-5AAD6585748E}" dt="2024-06-16T16:48:12.982" v="0"/>
        <pc:sldMkLst>
          <pc:docMk/>
          <pc:sldMk cId="3293108138" sldId="365"/>
        </pc:sldMkLst>
      </pc:sldChg>
      <pc:sldChg chg="add">
        <pc:chgData name="Phan Van Rieu (Hugo)" userId="032e726b-b6b7-45df-b0ca-e82fb010a48a" providerId="ADAL" clId="{5CC30BE5-D867-453F-AD40-5AAD6585748E}" dt="2024-06-16T16:48:12.982" v="0"/>
        <pc:sldMkLst>
          <pc:docMk/>
          <pc:sldMk cId="1034490784" sldId="366"/>
        </pc:sldMkLst>
      </pc:sldChg>
      <pc:sldChg chg="del">
        <pc:chgData name="Phan Van Rieu (Hugo)" userId="032e726b-b6b7-45df-b0ca-e82fb010a48a" providerId="ADAL" clId="{5CC30BE5-D867-453F-AD40-5AAD6585748E}" dt="2024-06-16T16:48:33.275" v="2" actId="47"/>
        <pc:sldMkLst>
          <pc:docMk/>
          <pc:sldMk cId="0" sldId="367"/>
        </pc:sldMkLst>
      </pc:sldChg>
      <pc:sldChg chg="del">
        <pc:chgData name="Phan Van Rieu (Hugo)" userId="032e726b-b6b7-45df-b0ca-e82fb010a48a" providerId="ADAL" clId="{5CC30BE5-D867-453F-AD40-5AAD6585748E}" dt="2024-06-16T16:48:33.275" v="2" actId="47"/>
        <pc:sldMkLst>
          <pc:docMk/>
          <pc:sldMk cId="3228066487" sldId="368"/>
        </pc:sldMkLst>
      </pc:sldChg>
      <pc:sldChg chg="del">
        <pc:chgData name="Phan Van Rieu (Hugo)" userId="032e726b-b6b7-45df-b0ca-e82fb010a48a" providerId="ADAL" clId="{5CC30BE5-D867-453F-AD40-5AAD6585748E}" dt="2024-06-16T16:48:33.275" v="2" actId="47"/>
        <pc:sldMkLst>
          <pc:docMk/>
          <pc:sldMk cId="340649210" sldId="369"/>
        </pc:sldMkLst>
      </pc:sldChg>
      <pc:sldChg chg="del">
        <pc:chgData name="Phan Van Rieu (Hugo)" userId="032e726b-b6b7-45df-b0ca-e82fb010a48a" providerId="ADAL" clId="{5CC30BE5-D867-453F-AD40-5AAD6585748E}" dt="2024-06-16T16:48:33.275" v="2" actId="47"/>
        <pc:sldMkLst>
          <pc:docMk/>
          <pc:sldMk cId="694409565" sldId="370"/>
        </pc:sldMkLst>
      </pc:sldChg>
      <pc:sldChg chg="del">
        <pc:chgData name="Phan Van Rieu (Hugo)" userId="032e726b-b6b7-45df-b0ca-e82fb010a48a" providerId="ADAL" clId="{5CC30BE5-D867-453F-AD40-5AAD6585748E}" dt="2024-06-16T16:48:33.275" v="2" actId="47"/>
        <pc:sldMkLst>
          <pc:docMk/>
          <pc:sldMk cId="3114287911" sldId="371"/>
        </pc:sldMkLst>
      </pc:sldChg>
      <pc:sldChg chg="del">
        <pc:chgData name="Phan Van Rieu (Hugo)" userId="032e726b-b6b7-45df-b0ca-e82fb010a48a" providerId="ADAL" clId="{5CC30BE5-D867-453F-AD40-5AAD6585748E}" dt="2024-06-16T16:48:33.275" v="2" actId="47"/>
        <pc:sldMkLst>
          <pc:docMk/>
          <pc:sldMk cId="1137105759" sldId="372"/>
        </pc:sldMkLst>
      </pc:sldChg>
      <pc:sldChg chg="del">
        <pc:chgData name="Phan Van Rieu (Hugo)" userId="032e726b-b6b7-45df-b0ca-e82fb010a48a" providerId="ADAL" clId="{5CC30BE5-D867-453F-AD40-5AAD6585748E}" dt="2024-06-16T16:48:33.275" v="2" actId="47"/>
        <pc:sldMkLst>
          <pc:docMk/>
          <pc:sldMk cId="1481597952" sldId="373"/>
        </pc:sldMkLst>
      </pc:sldChg>
      <pc:sldChg chg="del">
        <pc:chgData name="Phan Van Rieu (Hugo)" userId="032e726b-b6b7-45df-b0ca-e82fb010a48a" providerId="ADAL" clId="{5CC30BE5-D867-453F-AD40-5AAD6585748E}" dt="2024-06-16T16:48:33.275" v="2" actId="47"/>
        <pc:sldMkLst>
          <pc:docMk/>
          <pc:sldMk cId="4128094790" sldId="374"/>
        </pc:sldMkLst>
      </pc:sldChg>
      <pc:sldChg chg="del">
        <pc:chgData name="Phan Van Rieu (Hugo)" userId="032e726b-b6b7-45df-b0ca-e82fb010a48a" providerId="ADAL" clId="{5CC30BE5-D867-453F-AD40-5AAD6585748E}" dt="2024-06-16T16:48:33.275" v="2" actId="47"/>
        <pc:sldMkLst>
          <pc:docMk/>
          <pc:sldMk cId="4157573923" sldId="375"/>
        </pc:sldMkLst>
      </pc:sldChg>
      <pc:sldChg chg="del">
        <pc:chgData name="Phan Van Rieu (Hugo)" userId="032e726b-b6b7-45df-b0ca-e82fb010a48a" providerId="ADAL" clId="{5CC30BE5-D867-453F-AD40-5AAD6585748E}" dt="2024-06-16T16:48:33.275" v="2" actId="47"/>
        <pc:sldMkLst>
          <pc:docMk/>
          <pc:sldMk cId="2873482870" sldId="376"/>
        </pc:sldMkLst>
      </pc:sldChg>
      <pc:sldChg chg="del">
        <pc:chgData name="Phan Van Rieu (Hugo)" userId="032e726b-b6b7-45df-b0ca-e82fb010a48a" providerId="ADAL" clId="{5CC30BE5-D867-453F-AD40-5AAD6585748E}" dt="2024-06-16T16:48:33.275" v="2" actId="47"/>
        <pc:sldMkLst>
          <pc:docMk/>
          <pc:sldMk cId="1984673312" sldId="377"/>
        </pc:sldMkLst>
      </pc:sldChg>
      <pc:sldChg chg="del">
        <pc:chgData name="Phan Van Rieu (Hugo)" userId="032e726b-b6b7-45df-b0ca-e82fb010a48a" providerId="ADAL" clId="{5CC30BE5-D867-453F-AD40-5AAD6585748E}" dt="2024-06-16T16:48:33.275" v="2" actId="47"/>
        <pc:sldMkLst>
          <pc:docMk/>
          <pc:sldMk cId="905874431" sldId="378"/>
        </pc:sldMkLst>
      </pc:sldChg>
      <pc:sldChg chg="del">
        <pc:chgData name="Phan Van Rieu (Hugo)" userId="032e726b-b6b7-45df-b0ca-e82fb010a48a" providerId="ADAL" clId="{5CC30BE5-D867-453F-AD40-5AAD6585748E}" dt="2024-06-16T16:48:33.275" v="2" actId="47"/>
        <pc:sldMkLst>
          <pc:docMk/>
          <pc:sldMk cId="3182228130" sldId="379"/>
        </pc:sldMkLst>
      </pc:sldChg>
      <pc:sldChg chg="del">
        <pc:chgData name="Phan Van Rieu (Hugo)" userId="032e726b-b6b7-45df-b0ca-e82fb010a48a" providerId="ADAL" clId="{5CC30BE5-D867-453F-AD40-5AAD6585748E}" dt="2024-06-16T16:48:33.275" v="2" actId="47"/>
        <pc:sldMkLst>
          <pc:docMk/>
          <pc:sldMk cId="2887556899" sldId="380"/>
        </pc:sldMkLst>
      </pc:sldChg>
      <pc:sldChg chg="add">
        <pc:chgData name="Phan Van Rieu (Hugo)" userId="032e726b-b6b7-45df-b0ca-e82fb010a48a" providerId="ADAL" clId="{5CC30BE5-D867-453F-AD40-5AAD6585748E}" dt="2024-06-16T16:48:12.982" v="0"/>
        <pc:sldMkLst>
          <pc:docMk/>
          <pc:sldMk cId="838800531" sldId="381"/>
        </pc:sldMkLst>
      </pc:sldChg>
      <pc:sldChg chg="add">
        <pc:chgData name="Phan Van Rieu (Hugo)" userId="032e726b-b6b7-45df-b0ca-e82fb010a48a" providerId="ADAL" clId="{5CC30BE5-D867-453F-AD40-5AAD6585748E}" dt="2024-06-16T16:48:12.982" v="0"/>
        <pc:sldMkLst>
          <pc:docMk/>
          <pc:sldMk cId="3935044716" sldId="382"/>
        </pc:sldMkLst>
      </pc:sldChg>
      <pc:sldChg chg="add">
        <pc:chgData name="Phan Van Rieu (Hugo)" userId="032e726b-b6b7-45df-b0ca-e82fb010a48a" providerId="ADAL" clId="{5CC30BE5-D867-453F-AD40-5AAD6585748E}" dt="2024-06-16T16:48:12.982" v="0"/>
        <pc:sldMkLst>
          <pc:docMk/>
          <pc:sldMk cId="3809738856" sldId="383"/>
        </pc:sldMkLst>
      </pc:sldChg>
      <pc:sldChg chg="add setBg">
        <pc:chgData name="Phan Van Rieu (Hugo)" userId="032e726b-b6b7-45df-b0ca-e82fb010a48a" providerId="ADAL" clId="{5CC30BE5-D867-453F-AD40-5AAD6585748E}" dt="2024-06-16T16:48:12.982" v="0"/>
        <pc:sldMkLst>
          <pc:docMk/>
          <pc:sldMk cId="3709375848" sldId="384"/>
        </pc:sldMkLst>
      </pc:sldChg>
      <pc:sldChg chg="add">
        <pc:chgData name="Phan Van Rieu (Hugo)" userId="032e726b-b6b7-45df-b0ca-e82fb010a48a" providerId="ADAL" clId="{5CC30BE5-D867-453F-AD40-5AAD6585748E}" dt="2024-06-16T16:48:12.982" v="0"/>
        <pc:sldMkLst>
          <pc:docMk/>
          <pc:sldMk cId="3402610710" sldId="385"/>
        </pc:sldMkLst>
      </pc:sldChg>
      <pc:sldChg chg="add">
        <pc:chgData name="Phan Van Rieu (Hugo)" userId="032e726b-b6b7-45df-b0ca-e82fb010a48a" providerId="ADAL" clId="{5CC30BE5-D867-453F-AD40-5AAD6585748E}" dt="2024-06-16T16:48:12.982" v="0"/>
        <pc:sldMkLst>
          <pc:docMk/>
          <pc:sldMk cId="2752706372" sldId="386"/>
        </pc:sldMkLst>
      </pc:sldChg>
      <pc:sldChg chg="add">
        <pc:chgData name="Phan Van Rieu (Hugo)" userId="032e726b-b6b7-45df-b0ca-e82fb010a48a" providerId="ADAL" clId="{5CC30BE5-D867-453F-AD40-5AAD6585748E}" dt="2024-06-16T16:48:12.982" v="0"/>
        <pc:sldMkLst>
          <pc:docMk/>
          <pc:sldMk cId="843544398" sldId="387"/>
        </pc:sldMkLst>
      </pc:sldChg>
      <pc:sldChg chg="add">
        <pc:chgData name="Phan Van Rieu (Hugo)" userId="032e726b-b6b7-45df-b0ca-e82fb010a48a" providerId="ADAL" clId="{5CC30BE5-D867-453F-AD40-5AAD6585748E}" dt="2024-06-16T16:48:12.982" v="0"/>
        <pc:sldMkLst>
          <pc:docMk/>
          <pc:sldMk cId="3412427942" sldId="388"/>
        </pc:sldMkLst>
      </pc:sldChg>
      <pc:sldChg chg="add">
        <pc:chgData name="Phan Van Rieu (Hugo)" userId="032e726b-b6b7-45df-b0ca-e82fb010a48a" providerId="ADAL" clId="{5CC30BE5-D867-453F-AD40-5AAD6585748E}" dt="2024-06-16T16:48:12.982" v="0"/>
        <pc:sldMkLst>
          <pc:docMk/>
          <pc:sldMk cId="775749949" sldId="389"/>
        </pc:sldMkLst>
      </pc:sldChg>
      <pc:sldChg chg="add">
        <pc:chgData name="Phan Van Rieu (Hugo)" userId="032e726b-b6b7-45df-b0ca-e82fb010a48a" providerId="ADAL" clId="{5CC30BE5-D867-453F-AD40-5AAD6585748E}" dt="2024-06-16T16:48:12.982" v="0"/>
        <pc:sldMkLst>
          <pc:docMk/>
          <pc:sldMk cId="2752520382" sldId="390"/>
        </pc:sldMkLst>
      </pc:sldChg>
      <pc:sldChg chg="add">
        <pc:chgData name="Phan Van Rieu (Hugo)" userId="032e726b-b6b7-45df-b0ca-e82fb010a48a" providerId="ADAL" clId="{5CC30BE5-D867-453F-AD40-5AAD6585748E}" dt="2024-06-16T16:48:12.982" v="0"/>
        <pc:sldMkLst>
          <pc:docMk/>
          <pc:sldMk cId="1616073577" sldId="391"/>
        </pc:sldMkLst>
      </pc:sldChg>
      <pc:sldChg chg="add">
        <pc:chgData name="Phan Van Rieu (Hugo)" userId="032e726b-b6b7-45df-b0ca-e82fb010a48a" providerId="ADAL" clId="{5CC30BE5-D867-453F-AD40-5AAD6585748E}" dt="2024-06-16T16:48:12.982" v="0"/>
        <pc:sldMkLst>
          <pc:docMk/>
          <pc:sldMk cId="2416388139" sldId="392"/>
        </pc:sldMkLst>
      </pc:sldChg>
      <pc:sldChg chg="add">
        <pc:chgData name="Phan Van Rieu (Hugo)" userId="032e726b-b6b7-45df-b0ca-e82fb010a48a" providerId="ADAL" clId="{5CC30BE5-D867-453F-AD40-5AAD6585748E}" dt="2024-06-16T16:48:12.982" v="0"/>
        <pc:sldMkLst>
          <pc:docMk/>
          <pc:sldMk cId="3248631980" sldId="393"/>
        </pc:sldMkLst>
      </pc:sldChg>
      <pc:sldChg chg="add">
        <pc:chgData name="Phan Van Rieu (Hugo)" userId="032e726b-b6b7-45df-b0ca-e82fb010a48a" providerId="ADAL" clId="{5CC30BE5-D867-453F-AD40-5AAD6585748E}" dt="2024-06-16T16:48:12.982" v="0"/>
        <pc:sldMkLst>
          <pc:docMk/>
          <pc:sldMk cId="4150423174" sldId="394"/>
        </pc:sldMkLst>
      </pc:sldChg>
      <pc:sldChg chg="add">
        <pc:chgData name="Phan Van Rieu (Hugo)" userId="032e726b-b6b7-45df-b0ca-e82fb010a48a" providerId="ADAL" clId="{5CC30BE5-D867-453F-AD40-5AAD6585748E}" dt="2024-06-16T16:48:12.982" v="0"/>
        <pc:sldMkLst>
          <pc:docMk/>
          <pc:sldMk cId="4126209583" sldId="395"/>
        </pc:sldMkLst>
      </pc:sldChg>
      <pc:sldChg chg="add">
        <pc:chgData name="Phan Van Rieu (Hugo)" userId="032e726b-b6b7-45df-b0ca-e82fb010a48a" providerId="ADAL" clId="{5CC30BE5-D867-453F-AD40-5AAD6585748E}" dt="2024-06-16T16:48:12.982" v="0"/>
        <pc:sldMkLst>
          <pc:docMk/>
          <pc:sldMk cId="3590307155" sldId="396"/>
        </pc:sldMkLst>
      </pc:sldChg>
      <pc:sldChg chg="add">
        <pc:chgData name="Phan Van Rieu (Hugo)" userId="032e726b-b6b7-45df-b0ca-e82fb010a48a" providerId="ADAL" clId="{5CC30BE5-D867-453F-AD40-5AAD6585748E}" dt="2024-06-16T16:48:12.982" v="0"/>
        <pc:sldMkLst>
          <pc:docMk/>
          <pc:sldMk cId="4194169262" sldId="397"/>
        </pc:sldMkLst>
      </pc:sldChg>
      <pc:sldChg chg="add">
        <pc:chgData name="Phan Van Rieu (Hugo)" userId="032e726b-b6b7-45df-b0ca-e82fb010a48a" providerId="ADAL" clId="{5CC30BE5-D867-453F-AD40-5AAD6585748E}" dt="2024-06-16T16:48:12.982" v="0"/>
        <pc:sldMkLst>
          <pc:docMk/>
          <pc:sldMk cId="2755651965" sldId="398"/>
        </pc:sldMkLst>
      </pc:sldChg>
      <pc:sldChg chg="add">
        <pc:chgData name="Phan Van Rieu (Hugo)" userId="032e726b-b6b7-45df-b0ca-e82fb010a48a" providerId="ADAL" clId="{5CC30BE5-D867-453F-AD40-5AAD6585748E}" dt="2024-06-16T16:48:12.982" v="0"/>
        <pc:sldMkLst>
          <pc:docMk/>
          <pc:sldMk cId="1465461062" sldId="399"/>
        </pc:sldMkLst>
      </pc:sldChg>
      <pc:sldChg chg="add">
        <pc:chgData name="Phan Van Rieu (Hugo)" userId="032e726b-b6b7-45df-b0ca-e82fb010a48a" providerId="ADAL" clId="{5CC30BE5-D867-453F-AD40-5AAD6585748E}" dt="2024-06-16T16:48:12.982" v="0"/>
        <pc:sldMkLst>
          <pc:docMk/>
          <pc:sldMk cId="904151852" sldId="400"/>
        </pc:sldMkLst>
      </pc:sldChg>
      <pc:sldChg chg="add">
        <pc:chgData name="Phan Van Rieu (Hugo)" userId="032e726b-b6b7-45df-b0ca-e82fb010a48a" providerId="ADAL" clId="{5CC30BE5-D867-453F-AD40-5AAD6585748E}" dt="2024-06-16T16:48:12.982" v="0"/>
        <pc:sldMkLst>
          <pc:docMk/>
          <pc:sldMk cId="1321370901" sldId="401"/>
        </pc:sldMkLst>
      </pc:sldChg>
      <pc:sldChg chg="add">
        <pc:chgData name="Phan Van Rieu (Hugo)" userId="032e726b-b6b7-45df-b0ca-e82fb010a48a" providerId="ADAL" clId="{5CC30BE5-D867-453F-AD40-5AAD6585748E}" dt="2024-06-16T16:48:12.982" v="0"/>
        <pc:sldMkLst>
          <pc:docMk/>
          <pc:sldMk cId="278001768" sldId="402"/>
        </pc:sldMkLst>
      </pc:sldChg>
      <pc:sldChg chg="add">
        <pc:chgData name="Phan Van Rieu (Hugo)" userId="032e726b-b6b7-45df-b0ca-e82fb010a48a" providerId="ADAL" clId="{5CC30BE5-D867-453F-AD40-5AAD6585748E}" dt="2024-06-16T16:48:12.982" v="0"/>
        <pc:sldMkLst>
          <pc:docMk/>
          <pc:sldMk cId="1571641424" sldId="403"/>
        </pc:sldMkLst>
      </pc:sldChg>
      <pc:sldChg chg="add">
        <pc:chgData name="Phan Van Rieu (Hugo)" userId="032e726b-b6b7-45df-b0ca-e82fb010a48a" providerId="ADAL" clId="{5CC30BE5-D867-453F-AD40-5AAD6585748E}" dt="2024-06-16T16:48:12.982" v="0"/>
        <pc:sldMkLst>
          <pc:docMk/>
          <pc:sldMk cId="2997833417" sldId="404"/>
        </pc:sldMkLst>
      </pc:sldChg>
      <pc:sldChg chg="add">
        <pc:chgData name="Phan Van Rieu (Hugo)" userId="032e726b-b6b7-45df-b0ca-e82fb010a48a" providerId="ADAL" clId="{5CC30BE5-D867-453F-AD40-5AAD6585748E}" dt="2024-06-16T16:48:12.982" v="0"/>
        <pc:sldMkLst>
          <pc:docMk/>
          <pc:sldMk cId="4093288898" sldId="405"/>
        </pc:sldMkLst>
      </pc:sldChg>
      <pc:sldChg chg="add">
        <pc:chgData name="Phan Van Rieu (Hugo)" userId="032e726b-b6b7-45df-b0ca-e82fb010a48a" providerId="ADAL" clId="{5CC30BE5-D867-453F-AD40-5AAD6585748E}" dt="2024-06-16T16:48:12.982" v="0"/>
        <pc:sldMkLst>
          <pc:docMk/>
          <pc:sldMk cId="2097652231" sldId="406"/>
        </pc:sldMkLst>
      </pc:sldChg>
      <pc:sldChg chg="add">
        <pc:chgData name="Phan Van Rieu (Hugo)" userId="032e726b-b6b7-45df-b0ca-e82fb010a48a" providerId="ADAL" clId="{5CC30BE5-D867-453F-AD40-5AAD6585748E}" dt="2024-06-16T16:48:12.982" v="0"/>
        <pc:sldMkLst>
          <pc:docMk/>
          <pc:sldMk cId="3747093203" sldId="407"/>
        </pc:sldMkLst>
      </pc:sldChg>
      <pc:sldChg chg="add">
        <pc:chgData name="Phan Van Rieu (Hugo)" userId="032e726b-b6b7-45df-b0ca-e82fb010a48a" providerId="ADAL" clId="{5CC30BE5-D867-453F-AD40-5AAD6585748E}" dt="2024-06-16T16:48:12.982" v="0"/>
        <pc:sldMkLst>
          <pc:docMk/>
          <pc:sldMk cId="834160587" sldId="408"/>
        </pc:sldMkLst>
      </pc:sldChg>
      <pc:sldChg chg="add">
        <pc:chgData name="Phan Van Rieu (Hugo)" userId="032e726b-b6b7-45df-b0ca-e82fb010a48a" providerId="ADAL" clId="{5CC30BE5-D867-453F-AD40-5AAD6585748E}" dt="2024-06-16T16:48:12.982" v="0"/>
        <pc:sldMkLst>
          <pc:docMk/>
          <pc:sldMk cId="4278387628" sldId="409"/>
        </pc:sldMkLst>
      </pc:sldChg>
      <pc:sldChg chg="add">
        <pc:chgData name="Phan Van Rieu (Hugo)" userId="032e726b-b6b7-45df-b0ca-e82fb010a48a" providerId="ADAL" clId="{5CC30BE5-D867-453F-AD40-5AAD6585748E}" dt="2024-06-16T16:48:12.982" v="0"/>
        <pc:sldMkLst>
          <pc:docMk/>
          <pc:sldMk cId="3868980454" sldId="410"/>
        </pc:sldMkLst>
      </pc:sldChg>
      <pc:sldChg chg="add">
        <pc:chgData name="Phan Van Rieu (Hugo)" userId="032e726b-b6b7-45df-b0ca-e82fb010a48a" providerId="ADAL" clId="{5CC30BE5-D867-453F-AD40-5AAD6585748E}" dt="2024-06-16T16:48:12.982" v="0"/>
        <pc:sldMkLst>
          <pc:docMk/>
          <pc:sldMk cId="210076905" sldId="411"/>
        </pc:sldMkLst>
      </pc:sldChg>
      <pc:sldChg chg="modSp add">
        <pc:chgData name="Phan Van Rieu (Hugo)" userId="032e726b-b6b7-45df-b0ca-e82fb010a48a" providerId="ADAL" clId="{5CC30BE5-D867-453F-AD40-5AAD6585748E}" dt="2024-06-16T19:57:10.668" v="39" actId="20577"/>
        <pc:sldMkLst>
          <pc:docMk/>
          <pc:sldMk cId="4066338567" sldId="412"/>
        </pc:sldMkLst>
        <pc:spChg chg="mod">
          <ac:chgData name="Phan Van Rieu (Hugo)" userId="032e726b-b6b7-45df-b0ca-e82fb010a48a" providerId="ADAL" clId="{5CC30BE5-D867-453F-AD40-5AAD6585748E}" dt="2024-06-16T19:57:10.668" v="39" actId="20577"/>
          <ac:spMkLst>
            <pc:docMk/>
            <pc:sldMk cId="4066338567" sldId="412"/>
            <ac:spMk id="5" creationId="{00000000-0000-0000-0000-000000000000}"/>
          </ac:spMkLst>
        </pc:spChg>
      </pc:sldChg>
      <pc:sldChg chg="add">
        <pc:chgData name="Phan Van Rieu (Hugo)" userId="032e726b-b6b7-45df-b0ca-e82fb010a48a" providerId="ADAL" clId="{5CC30BE5-D867-453F-AD40-5AAD6585748E}" dt="2024-06-16T16:48:12.982" v="0"/>
        <pc:sldMkLst>
          <pc:docMk/>
          <pc:sldMk cId="3431019348" sldId="413"/>
        </pc:sldMkLst>
      </pc:sldChg>
      <pc:sldChg chg="add">
        <pc:chgData name="Phan Van Rieu (Hugo)" userId="032e726b-b6b7-45df-b0ca-e82fb010a48a" providerId="ADAL" clId="{5CC30BE5-D867-453F-AD40-5AAD6585748E}" dt="2024-06-16T16:48:12.982" v="0"/>
        <pc:sldMkLst>
          <pc:docMk/>
          <pc:sldMk cId="43457389" sldId="414"/>
        </pc:sldMkLst>
      </pc:sldChg>
      <pc:sldMasterChg chg="modSp mod">
        <pc:chgData name="Phan Van Rieu (Hugo)" userId="032e726b-b6b7-45df-b0ca-e82fb010a48a" providerId="ADAL" clId="{5CC30BE5-D867-453F-AD40-5AAD6585748E}" dt="2024-06-16T16:55:05.785" v="35" actId="20577"/>
        <pc:sldMasterMkLst>
          <pc:docMk/>
          <pc:sldMasterMk cId="1318186830" sldId="2147483648"/>
        </pc:sldMasterMkLst>
        <pc:spChg chg="mod">
          <ac:chgData name="Phan Van Rieu (Hugo)" userId="032e726b-b6b7-45df-b0ca-e82fb010a48a" providerId="ADAL" clId="{5CC30BE5-D867-453F-AD40-5AAD6585748E}" dt="2024-06-16T16:55:00.417" v="33" actId="20577"/>
          <ac:spMkLst>
            <pc:docMk/>
            <pc:sldMasterMk cId="1318186830" sldId="2147483648"/>
            <ac:spMk id="10" creationId="{00000000-0000-0000-0000-000000000000}"/>
          </ac:spMkLst>
        </pc:spChg>
        <pc:spChg chg="mod">
          <ac:chgData name="Phan Van Rieu (Hugo)" userId="032e726b-b6b7-45df-b0ca-e82fb010a48a" providerId="ADAL" clId="{5CC30BE5-D867-453F-AD40-5AAD6585748E}" dt="2024-06-16T16:55:05.785" v="35" actId="20577"/>
          <ac:spMkLst>
            <pc:docMk/>
            <pc:sldMasterMk cId="1318186830" sldId="2147483648"/>
            <ac:spMk id="11" creationId="{00000000-0000-0000-0000-000000000000}"/>
          </ac:spMkLst>
        </pc:spChg>
      </pc:sldMasterChg>
    </pc:docChg>
  </pc:docChgLst>
  <pc:docChgLst>
    <pc:chgData name="Phan Van Rieu (Hugo)" userId="032e726b-b6b7-45df-b0ca-e82fb010a48a" providerId="ADAL" clId="{5F8E3265-B5E4-4D22-BEAA-141E728C173D}"/>
    <pc:docChg chg="undo custSel delSld modSld">
      <pc:chgData name="Phan Van Rieu (Hugo)" userId="032e726b-b6b7-45df-b0ca-e82fb010a48a" providerId="ADAL" clId="{5F8E3265-B5E4-4D22-BEAA-141E728C173D}" dt="2024-05-26T09:43:36.811" v="34" actId="20577"/>
      <pc:docMkLst>
        <pc:docMk/>
      </pc:docMkLst>
      <pc:sldChg chg="modSp mod">
        <pc:chgData name="Phan Van Rieu (Hugo)" userId="032e726b-b6b7-45df-b0ca-e82fb010a48a" providerId="ADAL" clId="{5F8E3265-B5E4-4D22-BEAA-141E728C173D}" dt="2024-05-26T09:02:00.694" v="26" actId="14100"/>
        <pc:sldMkLst>
          <pc:docMk/>
          <pc:sldMk cId="2984877134" sldId="304"/>
        </pc:sldMkLst>
        <pc:picChg chg="mod">
          <ac:chgData name="Phan Van Rieu (Hugo)" userId="032e726b-b6b7-45df-b0ca-e82fb010a48a" providerId="ADAL" clId="{5F8E3265-B5E4-4D22-BEAA-141E728C173D}" dt="2024-05-26T09:02:00.694" v="26" actId="14100"/>
          <ac:picMkLst>
            <pc:docMk/>
            <pc:sldMk cId="2984877134" sldId="304"/>
            <ac:picMk id="4" creationId="{C67F70EC-40A9-0644-DBEE-BC77AA2F8589}"/>
          </ac:picMkLst>
        </pc:picChg>
      </pc:sldChg>
      <pc:sldChg chg="modSp mod">
        <pc:chgData name="Phan Van Rieu (Hugo)" userId="032e726b-b6b7-45df-b0ca-e82fb010a48a" providerId="ADAL" clId="{5F8E3265-B5E4-4D22-BEAA-141E728C173D}" dt="2024-05-26T08:54:41.483" v="3" actId="2711"/>
        <pc:sldMkLst>
          <pc:docMk/>
          <pc:sldMk cId="1536717069" sldId="305"/>
        </pc:sldMkLst>
        <pc:spChg chg="mod">
          <ac:chgData name="Phan Van Rieu (Hugo)" userId="032e726b-b6b7-45df-b0ca-e82fb010a48a" providerId="ADAL" clId="{5F8E3265-B5E4-4D22-BEAA-141E728C173D}" dt="2024-05-26T08:54:41.483" v="3" actId="2711"/>
          <ac:spMkLst>
            <pc:docMk/>
            <pc:sldMk cId="1536717069" sldId="305"/>
            <ac:spMk id="3" creationId="{00000000-0000-0000-0000-000000000000}"/>
          </ac:spMkLst>
        </pc:spChg>
      </pc:sldChg>
      <pc:sldChg chg="modSp mod">
        <pc:chgData name="Phan Van Rieu (Hugo)" userId="032e726b-b6b7-45df-b0ca-e82fb010a48a" providerId="ADAL" clId="{5F8E3265-B5E4-4D22-BEAA-141E728C173D}" dt="2024-05-26T09:43:36.811" v="34" actId="20577"/>
        <pc:sldMkLst>
          <pc:docMk/>
          <pc:sldMk cId="3553067512" sldId="306"/>
        </pc:sldMkLst>
        <pc:spChg chg="mod">
          <ac:chgData name="Phan Van Rieu (Hugo)" userId="032e726b-b6b7-45df-b0ca-e82fb010a48a" providerId="ADAL" clId="{5F8E3265-B5E4-4D22-BEAA-141E728C173D}" dt="2024-05-26T09:43:36.811" v="34" actId="20577"/>
          <ac:spMkLst>
            <pc:docMk/>
            <pc:sldMk cId="3553067512" sldId="306"/>
            <ac:spMk id="7" creationId="{BA386DE9-345A-400C-B2BB-B32B155C2C38}"/>
          </ac:spMkLst>
        </pc:spChg>
      </pc:sldChg>
      <pc:sldChg chg="modAnim">
        <pc:chgData name="Phan Van Rieu (Hugo)" userId="032e726b-b6b7-45df-b0ca-e82fb010a48a" providerId="ADAL" clId="{5F8E3265-B5E4-4D22-BEAA-141E728C173D}" dt="2024-05-26T08:58:43.644" v="13"/>
        <pc:sldMkLst>
          <pc:docMk/>
          <pc:sldMk cId="2948640966" sldId="321"/>
        </pc:sldMkLst>
      </pc:sldChg>
      <pc:sldChg chg="modAnim">
        <pc:chgData name="Phan Van Rieu (Hugo)" userId="032e726b-b6b7-45df-b0ca-e82fb010a48a" providerId="ADAL" clId="{5F8E3265-B5E4-4D22-BEAA-141E728C173D}" dt="2024-05-26T08:58:59.402" v="14"/>
        <pc:sldMkLst>
          <pc:docMk/>
          <pc:sldMk cId="3274071634" sldId="322"/>
        </pc:sldMkLst>
      </pc:sldChg>
      <pc:sldChg chg="modAnim">
        <pc:chgData name="Phan Van Rieu (Hugo)" userId="032e726b-b6b7-45df-b0ca-e82fb010a48a" providerId="ADAL" clId="{5F8E3265-B5E4-4D22-BEAA-141E728C173D}" dt="2024-05-26T08:59:10.380" v="16"/>
        <pc:sldMkLst>
          <pc:docMk/>
          <pc:sldMk cId="1663365074" sldId="323"/>
        </pc:sldMkLst>
      </pc:sldChg>
      <pc:sldChg chg="addSp modSp mod modAnim">
        <pc:chgData name="Phan Van Rieu (Hugo)" userId="032e726b-b6b7-45df-b0ca-e82fb010a48a" providerId="ADAL" clId="{5F8E3265-B5E4-4D22-BEAA-141E728C173D}" dt="2024-05-26T09:04:05.869" v="31" actId="1076"/>
        <pc:sldMkLst>
          <pc:docMk/>
          <pc:sldMk cId="924732891" sldId="338"/>
        </pc:sldMkLst>
        <pc:spChg chg="mod">
          <ac:chgData name="Phan Van Rieu (Hugo)" userId="032e726b-b6b7-45df-b0ca-e82fb010a48a" providerId="ADAL" clId="{5F8E3265-B5E4-4D22-BEAA-141E728C173D}" dt="2024-05-26T09:03:09.626" v="28" actId="207"/>
          <ac:spMkLst>
            <pc:docMk/>
            <pc:sldMk cId="924732891" sldId="338"/>
            <ac:spMk id="4" creationId="{00000000-0000-0000-0000-000000000000}"/>
          </ac:spMkLst>
        </pc:spChg>
        <pc:picChg chg="add mod">
          <ac:chgData name="Phan Van Rieu (Hugo)" userId="032e726b-b6b7-45df-b0ca-e82fb010a48a" providerId="ADAL" clId="{5F8E3265-B5E4-4D22-BEAA-141E728C173D}" dt="2024-05-26T09:04:05.869" v="31" actId="1076"/>
          <ac:picMkLst>
            <pc:docMk/>
            <pc:sldMk cId="924732891" sldId="338"/>
            <ac:picMk id="2" creationId="{A7A93613-AFAA-44B1-B859-A563531EE51C}"/>
          </ac:picMkLst>
        </pc:picChg>
      </pc:sldChg>
      <pc:sldChg chg="del">
        <pc:chgData name="Phan Van Rieu (Hugo)" userId="032e726b-b6b7-45df-b0ca-e82fb010a48a" providerId="ADAL" clId="{5F8E3265-B5E4-4D22-BEAA-141E728C173D}" dt="2024-05-26T09:05:05.363" v="32" actId="47"/>
        <pc:sldMkLst>
          <pc:docMk/>
          <pc:sldMk cId="1462168173" sldId="345"/>
        </pc:sldMkLst>
      </pc:sldChg>
      <pc:sldChg chg="modSp mod">
        <pc:chgData name="Phan Van Rieu (Hugo)" userId="032e726b-b6b7-45df-b0ca-e82fb010a48a" providerId="ADAL" clId="{5F8E3265-B5E4-4D22-BEAA-141E728C173D}" dt="2024-05-26T09:01:41.194" v="24" actId="2711"/>
        <pc:sldMkLst>
          <pc:docMk/>
          <pc:sldMk cId="1561148267" sldId="347"/>
        </pc:sldMkLst>
        <pc:spChg chg="mod">
          <ac:chgData name="Phan Van Rieu (Hugo)" userId="032e726b-b6b7-45df-b0ca-e82fb010a48a" providerId="ADAL" clId="{5F8E3265-B5E4-4D22-BEAA-141E728C173D}" dt="2024-05-26T09:01:41.194" v="24" actId="2711"/>
          <ac:spMkLst>
            <pc:docMk/>
            <pc:sldMk cId="1561148267" sldId="347"/>
            <ac:spMk id="5" creationId="{00000000-0000-0000-0000-000000000000}"/>
          </ac:spMkLst>
        </pc:spChg>
        <pc:spChg chg="mod">
          <ac:chgData name="Phan Van Rieu (Hugo)" userId="032e726b-b6b7-45df-b0ca-e82fb010a48a" providerId="ADAL" clId="{5F8E3265-B5E4-4D22-BEAA-141E728C173D}" dt="2024-05-26T09:01:41.194" v="24" actId="2711"/>
          <ac:spMkLst>
            <pc:docMk/>
            <pc:sldMk cId="1561148267" sldId="347"/>
            <ac:spMk id="6" creationId="{00000000-0000-0000-0000-000000000000}"/>
          </ac:spMkLst>
        </pc:spChg>
      </pc:sldChg>
      <pc:sldChg chg="modAnim">
        <pc:chgData name="Phan Van Rieu (Hugo)" userId="032e726b-b6b7-45df-b0ca-e82fb010a48a" providerId="ADAL" clId="{5F8E3265-B5E4-4D22-BEAA-141E728C173D}" dt="2024-05-26T08:59:41.855" v="19"/>
        <pc:sldMkLst>
          <pc:docMk/>
          <pc:sldMk cId="157699645" sldId="377"/>
        </pc:sldMkLst>
      </pc:sldChg>
      <pc:sldChg chg="modAnim">
        <pc:chgData name="Phan Van Rieu (Hugo)" userId="032e726b-b6b7-45df-b0ca-e82fb010a48a" providerId="ADAL" clId="{5F8E3265-B5E4-4D22-BEAA-141E728C173D}" dt="2024-05-26T09:00:04.704" v="22"/>
        <pc:sldMkLst>
          <pc:docMk/>
          <pc:sldMk cId="4148995479" sldId="378"/>
        </pc:sldMkLst>
      </pc:sldChg>
      <pc:sldChg chg="modSp mod">
        <pc:chgData name="Phan Van Rieu (Hugo)" userId="032e726b-b6b7-45df-b0ca-e82fb010a48a" providerId="ADAL" clId="{5F8E3265-B5E4-4D22-BEAA-141E728C173D}" dt="2024-05-26T08:57:15.430" v="11" actId="1076"/>
        <pc:sldMkLst>
          <pc:docMk/>
          <pc:sldMk cId="1603820334" sldId="384"/>
        </pc:sldMkLst>
        <pc:spChg chg="mod">
          <ac:chgData name="Phan Van Rieu (Hugo)" userId="032e726b-b6b7-45df-b0ca-e82fb010a48a" providerId="ADAL" clId="{5F8E3265-B5E4-4D22-BEAA-141E728C173D}" dt="2024-05-26T08:57:15.430" v="11" actId="1076"/>
          <ac:spMkLst>
            <pc:docMk/>
            <pc:sldMk cId="1603820334" sldId="384"/>
            <ac:spMk id="5" creationId="{75B6AD08-4DF4-6356-1B24-D1536B7D7FAB}"/>
          </ac:spMkLst>
        </pc:spChg>
      </pc:sldChg>
      <pc:sldChg chg="modSp mod">
        <pc:chgData name="Phan Van Rieu (Hugo)" userId="032e726b-b6b7-45df-b0ca-e82fb010a48a" providerId="ADAL" clId="{5F8E3265-B5E4-4D22-BEAA-141E728C173D}" dt="2024-05-26T08:57:04.862" v="9" actId="1076"/>
        <pc:sldMkLst>
          <pc:docMk/>
          <pc:sldMk cId="3741948893" sldId="386"/>
        </pc:sldMkLst>
        <pc:spChg chg="mod">
          <ac:chgData name="Phan Van Rieu (Hugo)" userId="032e726b-b6b7-45df-b0ca-e82fb010a48a" providerId="ADAL" clId="{5F8E3265-B5E4-4D22-BEAA-141E728C173D}" dt="2024-05-26T08:57:04.862" v="9" actId="1076"/>
          <ac:spMkLst>
            <pc:docMk/>
            <pc:sldMk cId="3741948893" sldId="386"/>
            <ac:spMk id="4" creationId="{BDDAFD71-BA9D-E53C-D4FD-79EB7DE2F999}"/>
          </ac:spMkLst>
        </pc:spChg>
        <pc:spChg chg="mod">
          <ac:chgData name="Phan Van Rieu (Hugo)" userId="032e726b-b6b7-45df-b0ca-e82fb010a48a" providerId="ADAL" clId="{5F8E3265-B5E4-4D22-BEAA-141E728C173D}" dt="2024-05-26T08:57:01.452" v="8" actId="207"/>
          <ac:spMkLst>
            <pc:docMk/>
            <pc:sldMk cId="3741948893" sldId="386"/>
            <ac:spMk id="5" creationId="{D2E08A8A-DBD9-C99A-59DE-C64D86AB0475}"/>
          </ac:spMkLst>
        </pc:spChg>
      </pc:sldChg>
      <pc:sldChg chg="modSp">
        <pc:chgData name="Phan Van Rieu (Hugo)" userId="032e726b-b6b7-45df-b0ca-e82fb010a48a" providerId="ADAL" clId="{5F8E3265-B5E4-4D22-BEAA-141E728C173D}" dt="2024-05-26T08:56:51.144" v="7" actId="207"/>
        <pc:sldMkLst>
          <pc:docMk/>
          <pc:sldMk cId="3050691248" sldId="388"/>
        </pc:sldMkLst>
        <pc:spChg chg="mod">
          <ac:chgData name="Phan Van Rieu (Hugo)" userId="032e726b-b6b7-45df-b0ca-e82fb010a48a" providerId="ADAL" clId="{5F8E3265-B5E4-4D22-BEAA-141E728C173D}" dt="2024-05-26T08:56:51.144" v="7" actId="207"/>
          <ac:spMkLst>
            <pc:docMk/>
            <pc:sldMk cId="3050691248" sldId="388"/>
            <ac:spMk id="5" creationId="{3DBFBAEA-A73F-DE46-30C6-71961770941A}"/>
          </ac:spMkLst>
        </pc:spChg>
      </pc:sldChg>
      <pc:sldChg chg="modSp mod">
        <pc:chgData name="Phan Van Rieu (Hugo)" userId="032e726b-b6b7-45df-b0ca-e82fb010a48a" providerId="ADAL" clId="{5F8E3265-B5E4-4D22-BEAA-141E728C173D}" dt="2024-05-26T08:56:42.938" v="6" actId="207"/>
        <pc:sldMkLst>
          <pc:docMk/>
          <pc:sldMk cId="1932105736" sldId="390"/>
        </pc:sldMkLst>
        <pc:spChg chg="mod">
          <ac:chgData name="Phan Van Rieu (Hugo)" userId="032e726b-b6b7-45df-b0ca-e82fb010a48a" providerId="ADAL" clId="{5F8E3265-B5E4-4D22-BEAA-141E728C173D}" dt="2024-05-26T08:56:37.568" v="5" actId="207"/>
          <ac:spMkLst>
            <pc:docMk/>
            <pc:sldMk cId="1932105736" sldId="390"/>
            <ac:spMk id="4" creationId="{C1C45933-CD03-4C5A-AEA4-C26863F57A3C}"/>
          </ac:spMkLst>
        </pc:spChg>
        <pc:spChg chg="mod">
          <ac:chgData name="Phan Van Rieu (Hugo)" userId="032e726b-b6b7-45df-b0ca-e82fb010a48a" providerId="ADAL" clId="{5F8E3265-B5E4-4D22-BEAA-141E728C173D}" dt="2024-05-26T08:56:42.938" v="6" actId="207"/>
          <ac:spMkLst>
            <pc:docMk/>
            <pc:sldMk cId="1932105736" sldId="390"/>
            <ac:spMk id="5" creationId="{1CECADEF-AFE9-E646-81DE-38FCA67C60E6}"/>
          </ac:spMkLst>
        </pc:spChg>
      </pc:sldChg>
      <pc:sldMasterChg chg="delSldLayout">
        <pc:chgData name="Phan Van Rieu (Hugo)" userId="032e726b-b6b7-45df-b0ca-e82fb010a48a" providerId="ADAL" clId="{5F8E3265-B5E4-4D22-BEAA-141E728C173D}" dt="2024-05-26T09:05:05.363" v="32" actId="47"/>
        <pc:sldMasterMkLst>
          <pc:docMk/>
          <pc:sldMasterMk cId="1318186830" sldId="2147483648"/>
        </pc:sldMasterMkLst>
        <pc:sldLayoutChg chg="del">
          <pc:chgData name="Phan Van Rieu (Hugo)" userId="032e726b-b6b7-45df-b0ca-e82fb010a48a" providerId="ADAL" clId="{5F8E3265-B5E4-4D22-BEAA-141E728C173D}" dt="2024-05-26T09:05:05.363" v="32" actId="47"/>
          <pc:sldLayoutMkLst>
            <pc:docMk/>
            <pc:sldMasterMk cId="1318186830" sldId="2147483648"/>
            <pc:sldLayoutMk cId="698956928" sldId="2147483680"/>
          </pc:sldLayoutMkLst>
        </pc:sldLayoutChg>
      </pc:sldMasterChg>
    </pc:docChg>
  </pc:docChgLst>
  <pc:docChgLst>
    <pc:chgData name="Phan Van Rieu (Hugo)" userId="032e726b-b6b7-45df-b0ca-e82fb010a48a" providerId="ADAL" clId="{AB0AAD31-19BD-4DF9-BE58-D616C4BB7F1D}"/>
    <pc:docChg chg="addSld delSld modSld">
      <pc:chgData name="Phan Van Rieu (Hugo)" userId="032e726b-b6b7-45df-b0ca-e82fb010a48a" providerId="ADAL" clId="{AB0AAD31-19BD-4DF9-BE58-D616C4BB7F1D}" dt="2024-06-16T16:45:06.350" v="2" actId="47"/>
      <pc:docMkLst>
        <pc:docMk/>
      </pc:docMkLst>
      <pc:sldChg chg="add">
        <pc:chgData name="Phan Van Rieu (Hugo)" userId="032e726b-b6b7-45df-b0ca-e82fb010a48a" providerId="ADAL" clId="{AB0AAD31-19BD-4DF9-BE58-D616C4BB7F1D}" dt="2024-06-16T16:45:04.020" v="1"/>
        <pc:sldMkLst>
          <pc:docMk/>
          <pc:sldMk cId="0" sldId="258"/>
        </pc:sldMkLst>
      </pc:sldChg>
      <pc:sldChg chg="add">
        <pc:chgData name="Phan Van Rieu (Hugo)" userId="032e726b-b6b7-45df-b0ca-e82fb010a48a" providerId="ADAL" clId="{AB0AAD31-19BD-4DF9-BE58-D616C4BB7F1D}" dt="2024-06-16T16:45:04.020" v="1"/>
        <pc:sldMkLst>
          <pc:docMk/>
          <pc:sldMk cId="0" sldId="260"/>
        </pc:sldMkLst>
      </pc:sldChg>
      <pc:sldChg chg="add del">
        <pc:chgData name="Phan Van Rieu (Hugo)" userId="032e726b-b6b7-45df-b0ca-e82fb010a48a" providerId="ADAL" clId="{AB0AAD31-19BD-4DF9-BE58-D616C4BB7F1D}" dt="2024-06-16T16:45:04.020" v="1"/>
        <pc:sldMkLst>
          <pc:docMk/>
          <pc:sldMk cId="1862382768" sldId="302"/>
        </pc:sldMkLst>
      </pc:sldChg>
      <pc:sldChg chg="del">
        <pc:chgData name="Phan Van Rieu (Hugo)" userId="032e726b-b6b7-45df-b0ca-e82fb010a48a" providerId="ADAL" clId="{AB0AAD31-19BD-4DF9-BE58-D616C4BB7F1D}" dt="2024-06-16T16:45:06.350" v="2" actId="47"/>
        <pc:sldMkLst>
          <pc:docMk/>
          <pc:sldMk cId="2858404817" sldId="303"/>
        </pc:sldMkLst>
      </pc:sldChg>
      <pc:sldChg chg="add">
        <pc:chgData name="Phan Van Rieu (Hugo)" userId="032e726b-b6b7-45df-b0ca-e82fb010a48a" providerId="ADAL" clId="{AB0AAD31-19BD-4DF9-BE58-D616C4BB7F1D}" dt="2024-06-16T16:45:04.020" v="1"/>
        <pc:sldMkLst>
          <pc:docMk/>
          <pc:sldMk cId="1378981765" sldId="304"/>
        </pc:sldMkLst>
      </pc:sldChg>
      <pc:sldChg chg="del">
        <pc:chgData name="Phan Van Rieu (Hugo)" userId="032e726b-b6b7-45df-b0ca-e82fb010a48a" providerId="ADAL" clId="{AB0AAD31-19BD-4DF9-BE58-D616C4BB7F1D}" dt="2024-06-16T16:44:45.202" v="0" actId="47"/>
        <pc:sldMkLst>
          <pc:docMk/>
          <pc:sldMk cId="2984877134" sldId="304"/>
        </pc:sldMkLst>
      </pc:sldChg>
      <pc:sldChg chg="add del">
        <pc:chgData name="Phan Van Rieu (Hugo)" userId="032e726b-b6b7-45df-b0ca-e82fb010a48a" providerId="ADAL" clId="{AB0AAD31-19BD-4DF9-BE58-D616C4BB7F1D}" dt="2024-06-16T16:45:04.020" v="1"/>
        <pc:sldMkLst>
          <pc:docMk/>
          <pc:sldMk cId="1536717069" sldId="305"/>
        </pc:sldMkLst>
      </pc:sldChg>
      <pc:sldChg chg="add del">
        <pc:chgData name="Phan Van Rieu (Hugo)" userId="032e726b-b6b7-45df-b0ca-e82fb010a48a" providerId="ADAL" clId="{AB0AAD31-19BD-4DF9-BE58-D616C4BB7F1D}" dt="2024-06-16T16:45:04.020" v="1"/>
        <pc:sldMkLst>
          <pc:docMk/>
          <pc:sldMk cId="3553067512" sldId="306"/>
        </pc:sldMkLst>
      </pc:sldChg>
      <pc:sldChg chg="add del">
        <pc:chgData name="Phan Van Rieu (Hugo)" userId="032e726b-b6b7-45df-b0ca-e82fb010a48a" providerId="ADAL" clId="{AB0AAD31-19BD-4DF9-BE58-D616C4BB7F1D}" dt="2024-06-16T16:45:04.020" v="1"/>
        <pc:sldMkLst>
          <pc:docMk/>
          <pc:sldMk cId="3650156410" sldId="317"/>
        </pc:sldMkLst>
      </pc:sldChg>
      <pc:sldChg chg="add del">
        <pc:chgData name="Phan Van Rieu (Hugo)" userId="032e726b-b6b7-45df-b0ca-e82fb010a48a" providerId="ADAL" clId="{AB0AAD31-19BD-4DF9-BE58-D616C4BB7F1D}" dt="2024-06-16T16:45:04.020" v="1"/>
        <pc:sldMkLst>
          <pc:docMk/>
          <pc:sldMk cId="2364250881" sldId="318"/>
        </pc:sldMkLst>
      </pc:sldChg>
      <pc:sldChg chg="add del">
        <pc:chgData name="Phan Van Rieu (Hugo)" userId="032e726b-b6b7-45df-b0ca-e82fb010a48a" providerId="ADAL" clId="{AB0AAD31-19BD-4DF9-BE58-D616C4BB7F1D}" dt="2024-06-16T16:45:04.020" v="1"/>
        <pc:sldMkLst>
          <pc:docMk/>
          <pc:sldMk cId="25356542" sldId="319"/>
        </pc:sldMkLst>
      </pc:sldChg>
      <pc:sldChg chg="add del">
        <pc:chgData name="Phan Van Rieu (Hugo)" userId="032e726b-b6b7-45df-b0ca-e82fb010a48a" providerId="ADAL" clId="{AB0AAD31-19BD-4DF9-BE58-D616C4BB7F1D}" dt="2024-06-16T16:45:04.020" v="1"/>
        <pc:sldMkLst>
          <pc:docMk/>
          <pc:sldMk cId="1770940671" sldId="320"/>
        </pc:sldMkLst>
      </pc:sldChg>
      <pc:sldChg chg="add del">
        <pc:chgData name="Phan Van Rieu (Hugo)" userId="032e726b-b6b7-45df-b0ca-e82fb010a48a" providerId="ADAL" clId="{AB0AAD31-19BD-4DF9-BE58-D616C4BB7F1D}" dt="2024-06-16T16:45:04.020" v="1"/>
        <pc:sldMkLst>
          <pc:docMk/>
          <pc:sldMk cId="2948640966" sldId="321"/>
        </pc:sldMkLst>
      </pc:sldChg>
      <pc:sldChg chg="del">
        <pc:chgData name="Phan Van Rieu (Hugo)" userId="032e726b-b6b7-45df-b0ca-e82fb010a48a" providerId="ADAL" clId="{AB0AAD31-19BD-4DF9-BE58-D616C4BB7F1D}" dt="2024-06-16T16:44:45.202" v="0" actId="47"/>
        <pc:sldMkLst>
          <pc:docMk/>
          <pc:sldMk cId="3274071634" sldId="322"/>
        </pc:sldMkLst>
      </pc:sldChg>
      <pc:sldChg chg="del">
        <pc:chgData name="Phan Van Rieu (Hugo)" userId="032e726b-b6b7-45df-b0ca-e82fb010a48a" providerId="ADAL" clId="{AB0AAD31-19BD-4DF9-BE58-D616C4BB7F1D}" dt="2024-06-16T16:44:45.202" v="0" actId="47"/>
        <pc:sldMkLst>
          <pc:docMk/>
          <pc:sldMk cId="1663365074" sldId="323"/>
        </pc:sldMkLst>
      </pc:sldChg>
      <pc:sldChg chg="add del">
        <pc:chgData name="Phan Van Rieu (Hugo)" userId="032e726b-b6b7-45df-b0ca-e82fb010a48a" providerId="ADAL" clId="{AB0AAD31-19BD-4DF9-BE58-D616C4BB7F1D}" dt="2024-06-16T16:45:04.020" v="1"/>
        <pc:sldMkLst>
          <pc:docMk/>
          <pc:sldMk cId="1349317174" sldId="327"/>
        </pc:sldMkLst>
      </pc:sldChg>
      <pc:sldChg chg="add del">
        <pc:chgData name="Phan Van Rieu (Hugo)" userId="032e726b-b6b7-45df-b0ca-e82fb010a48a" providerId="ADAL" clId="{AB0AAD31-19BD-4DF9-BE58-D616C4BB7F1D}" dt="2024-06-16T16:45:04.020" v="1"/>
        <pc:sldMkLst>
          <pc:docMk/>
          <pc:sldMk cId="804929242" sldId="328"/>
        </pc:sldMkLst>
      </pc:sldChg>
      <pc:sldChg chg="del">
        <pc:chgData name="Phan Van Rieu (Hugo)" userId="032e726b-b6b7-45df-b0ca-e82fb010a48a" providerId="ADAL" clId="{AB0AAD31-19BD-4DF9-BE58-D616C4BB7F1D}" dt="2024-06-16T16:44:45.202" v="0" actId="47"/>
        <pc:sldMkLst>
          <pc:docMk/>
          <pc:sldMk cId="4091223360" sldId="329"/>
        </pc:sldMkLst>
      </pc:sldChg>
      <pc:sldChg chg="add">
        <pc:chgData name="Phan Van Rieu (Hugo)" userId="032e726b-b6b7-45df-b0ca-e82fb010a48a" providerId="ADAL" clId="{AB0AAD31-19BD-4DF9-BE58-D616C4BB7F1D}" dt="2024-06-16T16:45:04.020" v="1"/>
        <pc:sldMkLst>
          <pc:docMk/>
          <pc:sldMk cId="43043564" sldId="335"/>
        </pc:sldMkLst>
      </pc:sldChg>
      <pc:sldChg chg="add del">
        <pc:chgData name="Phan Van Rieu (Hugo)" userId="032e726b-b6b7-45df-b0ca-e82fb010a48a" providerId="ADAL" clId="{AB0AAD31-19BD-4DF9-BE58-D616C4BB7F1D}" dt="2024-06-16T16:45:04.020" v="1"/>
        <pc:sldMkLst>
          <pc:docMk/>
          <pc:sldMk cId="2347608924" sldId="336"/>
        </pc:sldMkLst>
      </pc:sldChg>
      <pc:sldChg chg="add del">
        <pc:chgData name="Phan Van Rieu (Hugo)" userId="032e726b-b6b7-45df-b0ca-e82fb010a48a" providerId="ADAL" clId="{AB0AAD31-19BD-4DF9-BE58-D616C4BB7F1D}" dt="2024-06-16T16:45:04.020" v="1"/>
        <pc:sldMkLst>
          <pc:docMk/>
          <pc:sldMk cId="2389988136" sldId="337"/>
        </pc:sldMkLst>
      </pc:sldChg>
      <pc:sldChg chg="add del">
        <pc:chgData name="Phan Van Rieu (Hugo)" userId="032e726b-b6b7-45df-b0ca-e82fb010a48a" providerId="ADAL" clId="{AB0AAD31-19BD-4DF9-BE58-D616C4BB7F1D}" dt="2024-06-16T16:45:04.020" v="1"/>
        <pc:sldMkLst>
          <pc:docMk/>
          <pc:sldMk cId="924732891" sldId="338"/>
        </pc:sldMkLst>
      </pc:sldChg>
      <pc:sldChg chg="add del">
        <pc:chgData name="Phan Van Rieu (Hugo)" userId="032e726b-b6b7-45df-b0ca-e82fb010a48a" providerId="ADAL" clId="{AB0AAD31-19BD-4DF9-BE58-D616C4BB7F1D}" dt="2024-06-16T16:45:04.020" v="1"/>
        <pc:sldMkLst>
          <pc:docMk/>
          <pc:sldMk cId="2032588525" sldId="339"/>
        </pc:sldMkLst>
      </pc:sldChg>
      <pc:sldChg chg="add del">
        <pc:chgData name="Phan Van Rieu (Hugo)" userId="032e726b-b6b7-45df-b0ca-e82fb010a48a" providerId="ADAL" clId="{AB0AAD31-19BD-4DF9-BE58-D616C4BB7F1D}" dt="2024-06-16T16:45:04.020" v="1"/>
        <pc:sldMkLst>
          <pc:docMk/>
          <pc:sldMk cId="226587800" sldId="340"/>
        </pc:sldMkLst>
      </pc:sldChg>
      <pc:sldChg chg="add">
        <pc:chgData name="Phan Van Rieu (Hugo)" userId="032e726b-b6b7-45df-b0ca-e82fb010a48a" providerId="ADAL" clId="{AB0AAD31-19BD-4DF9-BE58-D616C4BB7F1D}" dt="2024-06-16T16:45:04.020" v="1"/>
        <pc:sldMkLst>
          <pc:docMk/>
          <pc:sldMk cId="2642663595" sldId="342"/>
        </pc:sldMkLst>
      </pc:sldChg>
      <pc:sldChg chg="add">
        <pc:chgData name="Phan Van Rieu (Hugo)" userId="032e726b-b6b7-45df-b0ca-e82fb010a48a" providerId="ADAL" clId="{AB0AAD31-19BD-4DF9-BE58-D616C4BB7F1D}" dt="2024-06-16T16:45:04.020" v="1"/>
        <pc:sldMkLst>
          <pc:docMk/>
          <pc:sldMk cId="3461300090" sldId="343"/>
        </pc:sldMkLst>
      </pc:sldChg>
      <pc:sldChg chg="add del">
        <pc:chgData name="Phan Van Rieu (Hugo)" userId="032e726b-b6b7-45df-b0ca-e82fb010a48a" providerId="ADAL" clId="{AB0AAD31-19BD-4DF9-BE58-D616C4BB7F1D}" dt="2024-06-16T16:45:04.020" v="1"/>
        <pc:sldMkLst>
          <pc:docMk/>
          <pc:sldMk cId="1085456839" sldId="344"/>
        </pc:sldMkLst>
      </pc:sldChg>
      <pc:sldChg chg="add">
        <pc:chgData name="Phan Van Rieu (Hugo)" userId="032e726b-b6b7-45df-b0ca-e82fb010a48a" providerId="ADAL" clId="{AB0AAD31-19BD-4DF9-BE58-D616C4BB7F1D}" dt="2024-06-16T16:45:04.020" v="1"/>
        <pc:sldMkLst>
          <pc:docMk/>
          <pc:sldMk cId="1462168173" sldId="345"/>
        </pc:sldMkLst>
      </pc:sldChg>
      <pc:sldChg chg="add del">
        <pc:chgData name="Phan Van Rieu (Hugo)" userId="032e726b-b6b7-45df-b0ca-e82fb010a48a" providerId="ADAL" clId="{AB0AAD31-19BD-4DF9-BE58-D616C4BB7F1D}" dt="2024-06-16T16:45:04.020" v="1"/>
        <pc:sldMkLst>
          <pc:docMk/>
          <pc:sldMk cId="3981077926" sldId="346"/>
        </pc:sldMkLst>
      </pc:sldChg>
      <pc:sldChg chg="add del">
        <pc:chgData name="Phan Van Rieu (Hugo)" userId="032e726b-b6b7-45df-b0ca-e82fb010a48a" providerId="ADAL" clId="{AB0AAD31-19BD-4DF9-BE58-D616C4BB7F1D}" dt="2024-06-16T16:45:04.020" v="1"/>
        <pc:sldMkLst>
          <pc:docMk/>
          <pc:sldMk cId="1561148267" sldId="347"/>
        </pc:sldMkLst>
      </pc:sldChg>
      <pc:sldChg chg="add del">
        <pc:chgData name="Phan Van Rieu (Hugo)" userId="032e726b-b6b7-45df-b0ca-e82fb010a48a" providerId="ADAL" clId="{AB0AAD31-19BD-4DF9-BE58-D616C4BB7F1D}" dt="2024-06-16T16:45:04.020" v="1"/>
        <pc:sldMkLst>
          <pc:docMk/>
          <pc:sldMk cId="1022161756" sldId="348"/>
        </pc:sldMkLst>
      </pc:sldChg>
      <pc:sldChg chg="add del">
        <pc:chgData name="Phan Van Rieu (Hugo)" userId="032e726b-b6b7-45df-b0ca-e82fb010a48a" providerId="ADAL" clId="{AB0AAD31-19BD-4DF9-BE58-D616C4BB7F1D}" dt="2024-06-16T16:45:04.020" v="1"/>
        <pc:sldMkLst>
          <pc:docMk/>
          <pc:sldMk cId="1757500116" sldId="349"/>
        </pc:sldMkLst>
      </pc:sldChg>
      <pc:sldChg chg="add">
        <pc:chgData name="Phan Van Rieu (Hugo)" userId="032e726b-b6b7-45df-b0ca-e82fb010a48a" providerId="ADAL" clId="{AB0AAD31-19BD-4DF9-BE58-D616C4BB7F1D}" dt="2024-06-16T16:45:04.020" v="1"/>
        <pc:sldMkLst>
          <pc:docMk/>
          <pc:sldMk cId="2475308807" sldId="350"/>
        </pc:sldMkLst>
      </pc:sldChg>
      <pc:sldChg chg="del">
        <pc:chgData name="Phan Van Rieu (Hugo)" userId="032e726b-b6b7-45df-b0ca-e82fb010a48a" providerId="ADAL" clId="{AB0AAD31-19BD-4DF9-BE58-D616C4BB7F1D}" dt="2024-06-16T16:44:45.202" v="0" actId="47"/>
        <pc:sldMkLst>
          <pc:docMk/>
          <pc:sldMk cId="4184350354" sldId="351"/>
        </pc:sldMkLst>
      </pc:sldChg>
      <pc:sldChg chg="add">
        <pc:chgData name="Phan Van Rieu (Hugo)" userId="032e726b-b6b7-45df-b0ca-e82fb010a48a" providerId="ADAL" clId="{AB0AAD31-19BD-4DF9-BE58-D616C4BB7F1D}" dt="2024-06-16T16:45:04.020" v="1"/>
        <pc:sldMkLst>
          <pc:docMk/>
          <pc:sldMk cId="1942664258" sldId="356"/>
        </pc:sldMkLst>
      </pc:sldChg>
      <pc:sldChg chg="add">
        <pc:chgData name="Phan Van Rieu (Hugo)" userId="032e726b-b6b7-45df-b0ca-e82fb010a48a" providerId="ADAL" clId="{AB0AAD31-19BD-4DF9-BE58-D616C4BB7F1D}" dt="2024-06-16T16:45:04.020" v="1"/>
        <pc:sldMkLst>
          <pc:docMk/>
          <pc:sldMk cId="428448556" sldId="357"/>
        </pc:sldMkLst>
      </pc:sldChg>
      <pc:sldChg chg="add">
        <pc:chgData name="Phan Van Rieu (Hugo)" userId="032e726b-b6b7-45df-b0ca-e82fb010a48a" providerId="ADAL" clId="{AB0AAD31-19BD-4DF9-BE58-D616C4BB7F1D}" dt="2024-06-16T16:45:04.020" v="1"/>
        <pc:sldMkLst>
          <pc:docMk/>
          <pc:sldMk cId="2067560885" sldId="358"/>
        </pc:sldMkLst>
      </pc:sldChg>
      <pc:sldChg chg="add">
        <pc:chgData name="Phan Van Rieu (Hugo)" userId="032e726b-b6b7-45df-b0ca-e82fb010a48a" providerId="ADAL" clId="{AB0AAD31-19BD-4DF9-BE58-D616C4BB7F1D}" dt="2024-06-16T16:45:04.020" v="1"/>
        <pc:sldMkLst>
          <pc:docMk/>
          <pc:sldMk cId="1025859197" sldId="359"/>
        </pc:sldMkLst>
      </pc:sldChg>
      <pc:sldChg chg="add">
        <pc:chgData name="Phan Van Rieu (Hugo)" userId="032e726b-b6b7-45df-b0ca-e82fb010a48a" providerId="ADAL" clId="{AB0AAD31-19BD-4DF9-BE58-D616C4BB7F1D}" dt="2024-06-16T16:45:04.020" v="1"/>
        <pc:sldMkLst>
          <pc:docMk/>
          <pc:sldMk cId="178761061" sldId="360"/>
        </pc:sldMkLst>
      </pc:sldChg>
      <pc:sldChg chg="add">
        <pc:chgData name="Phan Van Rieu (Hugo)" userId="032e726b-b6b7-45df-b0ca-e82fb010a48a" providerId="ADAL" clId="{AB0AAD31-19BD-4DF9-BE58-D616C4BB7F1D}" dt="2024-06-16T16:45:04.020" v="1"/>
        <pc:sldMkLst>
          <pc:docMk/>
          <pc:sldMk cId="2884464811" sldId="361"/>
        </pc:sldMkLst>
      </pc:sldChg>
      <pc:sldChg chg="add">
        <pc:chgData name="Phan Van Rieu (Hugo)" userId="032e726b-b6b7-45df-b0ca-e82fb010a48a" providerId="ADAL" clId="{AB0AAD31-19BD-4DF9-BE58-D616C4BB7F1D}" dt="2024-06-16T16:45:04.020" v="1"/>
        <pc:sldMkLst>
          <pc:docMk/>
          <pc:sldMk cId="0" sldId="367"/>
        </pc:sldMkLst>
      </pc:sldChg>
      <pc:sldChg chg="add">
        <pc:chgData name="Phan Van Rieu (Hugo)" userId="032e726b-b6b7-45df-b0ca-e82fb010a48a" providerId="ADAL" clId="{AB0AAD31-19BD-4DF9-BE58-D616C4BB7F1D}" dt="2024-06-16T16:45:04.020" v="1"/>
        <pc:sldMkLst>
          <pc:docMk/>
          <pc:sldMk cId="3228066487" sldId="368"/>
        </pc:sldMkLst>
      </pc:sldChg>
      <pc:sldChg chg="add">
        <pc:chgData name="Phan Van Rieu (Hugo)" userId="032e726b-b6b7-45df-b0ca-e82fb010a48a" providerId="ADAL" clId="{AB0AAD31-19BD-4DF9-BE58-D616C4BB7F1D}" dt="2024-06-16T16:45:04.020" v="1"/>
        <pc:sldMkLst>
          <pc:docMk/>
          <pc:sldMk cId="340649210" sldId="369"/>
        </pc:sldMkLst>
      </pc:sldChg>
      <pc:sldChg chg="add">
        <pc:chgData name="Phan Van Rieu (Hugo)" userId="032e726b-b6b7-45df-b0ca-e82fb010a48a" providerId="ADAL" clId="{AB0AAD31-19BD-4DF9-BE58-D616C4BB7F1D}" dt="2024-06-16T16:45:04.020" v="1"/>
        <pc:sldMkLst>
          <pc:docMk/>
          <pc:sldMk cId="694409565" sldId="370"/>
        </pc:sldMkLst>
      </pc:sldChg>
      <pc:sldChg chg="add">
        <pc:chgData name="Phan Van Rieu (Hugo)" userId="032e726b-b6b7-45df-b0ca-e82fb010a48a" providerId="ADAL" clId="{AB0AAD31-19BD-4DF9-BE58-D616C4BB7F1D}" dt="2024-06-16T16:45:04.020" v="1"/>
        <pc:sldMkLst>
          <pc:docMk/>
          <pc:sldMk cId="3114287911" sldId="371"/>
        </pc:sldMkLst>
      </pc:sldChg>
      <pc:sldChg chg="add">
        <pc:chgData name="Phan Van Rieu (Hugo)" userId="032e726b-b6b7-45df-b0ca-e82fb010a48a" providerId="ADAL" clId="{AB0AAD31-19BD-4DF9-BE58-D616C4BB7F1D}" dt="2024-06-16T16:45:04.020" v="1"/>
        <pc:sldMkLst>
          <pc:docMk/>
          <pc:sldMk cId="1137105759" sldId="372"/>
        </pc:sldMkLst>
      </pc:sldChg>
      <pc:sldChg chg="add">
        <pc:chgData name="Phan Van Rieu (Hugo)" userId="032e726b-b6b7-45df-b0ca-e82fb010a48a" providerId="ADAL" clId="{AB0AAD31-19BD-4DF9-BE58-D616C4BB7F1D}" dt="2024-06-16T16:45:04.020" v="1"/>
        <pc:sldMkLst>
          <pc:docMk/>
          <pc:sldMk cId="1481597952" sldId="373"/>
        </pc:sldMkLst>
      </pc:sldChg>
      <pc:sldChg chg="add">
        <pc:chgData name="Phan Van Rieu (Hugo)" userId="032e726b-b6b7-45df-b0ca-e82fb010a48a" providerId="ADAL" clId="{AB0AAD31-19BD-4DF9-BE58-D616C4BB7F1D}" dt="2024-06-16T16:45:04.020" v="1"/>
        <pc:sldMkLst>
          <pc:docMk/>
          <pc:sldMk cId="4128094790" sldId="374"/>
        </pc:sldMkLst>
      </pc:sldChg>
      <pc:sldChg chg="del">
        <pc:chgData name="Phan Van Rieu (Hugo)" userId="032e726b-b6b7-45df-b0ca-e82fb010a48a" providerId="ADAL" clId="{AB0AAD31-19BD-4DF9-BE58-D616C4BB7F1D}" dt="2024-06-16T16:44:45.202" v="0" actId="47"/>
        <pc:sldMkLst>
          <pc:docMk/>
          <pc:sldMk cId="1980977244" sldId="375"/>
        </pc:sldMkLst>
      </pc:sldChg>
      <pc:sldChg chg="add">
        <pc:chgData name="Phan Van Rieu (Hugo)" userId="032e726b-b6b7-45df-b0ca-e82fb010a48a" providerId="ADAL" clId="{AB0AAD31-19BD-4DF9-BE58-D616C4BB7F1D}" dt="2024-06-16T16:45:04.020" v="1"/>
        <pc:sldMkLst>
          <pc:docMk/>
          <pc:sldMk cId="4157573923" sldId="375"/>
        </pc:sldMkLst>
      </pc:sldChg>
      <pc:sldChg chg="add">
        <pc:chgData name="Phan Van Rieu (Hugo)" userId="032e726b-b6b7-45df-b0ca-e82fb010a48a" providerId="ADAL" clId="{AB0AAD31-19BD-4DF9-BE58-D616C4BB7F1D}" dt="2024-06-16T16:45:04.020" v="1"/>
        <pc:sldMkLst>
          <pc:docMk/>
          <pc:sldMk cId="2873482870" sldId="376"/>
        </pc:sldMkLst>
      </pc:sldChg>
      <pc:sldChg chg="del">
        <pc:chgData name="Phan Van Rieu (Hugo)" userId="032e726b-b6b7-45df-b0ca-e82fb010a48a" providerId="ADAL" clId="{AB0AAD31-19BD-4DF9-BE58-D616C4BB7F1D}" dt="2024-06-16T16:44:45.202" v="0" actId="47"/>
        <pc:sldMkLst>
          <pc:docMk/>
          <pc:sldMk cId="4259959551" sldId="376"/>
        </pc:sldMkLst>
      </pc:sldChg>
      <pc:sldChg chg="del">
        <pc:chgData name="Phan Van Rieu (Hugo)" userId="032e726b-b6b7-45df-b0ca-e82fb010a48a" providerId="ADAL" clId="{AB0AAD31-19BD-4DF9-BE58-D616C4BB7F1D}" dt="2024-06-16T16:44:45.202" v="0" actId="47"/>
        <pc:sldMkLst>
          <pc:docMk/>
          <pc:sldMk cId="157699645" sldId="377"/>
        </pc:sldMkLst>
      </pc:sldChg>
      <pc:sldChg chg="add">
        <pc:chgData name="Phan Van Rieu (Hugo)" userId="032e726b-b6b7-45df-b0ca-e82fb010a48a" providerId="ADAL" clId="{AB0AAD31-19BD-4DF9-BE58-D616C4BB7F1D}" dt="2024-06-16T16:45:04.020" v="1"/>
        <pc:sldMkLst>
          <pc:docMk/>
          <pc:sldMk cId="1984673312" sldId="377"/>
        </pc:sldMkLst>
      </pc:sldChg>
      <pc:sldChg chg="add">
        <pc:chgData name="Phan Van Rieu (Hugo)" userId="032e726b-b6b7-45df-b0ca-e82fb010a48a" providerId="ADAL" clId="{AB0AAD31-19BD-4DF9-BE58-D616C4BB7F1D}" dt="2024-06-16T16:45:04.020" v="1"/>
        <pc:sldMkLst>
          <pc:docMk/>
          <pc:sldMk cId="905874431" sldId="378"/>
        </pc:sldMkLst>
      </pc:sldChg>
      <pc:sldChg chg="del">
        <pc:chgData name="Phan Van Rieu (Hugo)" userId="032e726b-b6b7-45df-b0ca-e82fb010a48a" providerId="ADAL" clId="{AB0AAD31-19BD-4DF9-BE58-D616C4BB7F1D}" dt="2024-06-16T16:44:45.202" v="0" actId="47"/>
        <pc:sldMkLst>
          <pc:docMk/>
          <pc:sldMk cId="4148995479" sldId="378"/>
        </pc:sldMkLst>
      </pc:sldChg>
      <pc:sldChg chg="del">
        <pc:chgData name="Phan Van Rieu (Hugo)" userId="032e726b-b6b7-45df-b0ca-e82fb010a48a" providerId="ADAL" clId="{AB0AAD31-19BD-4DF9-BE58-D616C4BB7F1D}" dt="2024-06-16T16:44:45.202" v="0" actId="47"/>
        <pc:sldMkLst>
          <pc:docMk/>
          <pc:sldMk cId="2580866170" sldId="379"/>
        </pc:sldMkLst>
      </pc:sldChg>
      <pc:sldChg chg="add">
        <pc:chgData name="Phan Van Rieu (Hugo)" userId="032e726b-b6b7-45df-b0ca-e82fb010a48a" providerId="ADAL" clId="{AB0AAD31-19BD-4DF9-BE58-D616C4BB7F1D}" dt="2024-06-16T16:45:04.020" v="1"/>
        <pc:sldMkLst>
          <pc:docMk/>
          <pc:sldMk cId="3182228130" sldId="379"/>
        </pc:sldMkLst>
      </pc:sldChg>
      <pc:sldChg chg="add">
        <pc:chgData name="Phan Van Rieu (Hugo)" userId="032e726b-b6b7-45df-b0ca-e82fb010a48a" providerId="ADAL" clId="{AB0AAD31-19BD-4DF9-BE58-D616C4BB7F1D}" dt="2024-06-16T16:45:04.020" v="1"/>
        <pc:sldMkLst>
          <pc:docMk/>
          <pc:sldMk cId="2887556899" sldId="380"/>
        </pc:sldMkLst>
      </pc:sldChg>
      <pc:sldChg chg="del">
        <pc:chgData name="Phan Van Rieu (Hugo)" userId="032e726b-b6b7-45df-b0ca-e82fb010a48a" providerId="ADAL" clId="{AB0AAD31-19BD-4DF9-BE58-D616C4BB7F1D}" dt="2024-06-16T16:44:45.202" v="0" actId="47"/>
        <pc:sldMkLst>
          <pc:docMk/>
          <pc:sldMk cId="4237596749" sldId="380"/>
        </pc:sldMkLst>
      </pc:sldChg>
      <pc:sldChg chg="del">
        <pc:chgData name="Phan Van Rieu (Hugo)" userId="032e726b-b6b7-45df-b0ca-e82fb010a48a" providerId="ADAL" clId="{AB0AAD31-19BD-4DF9-BE58-D616C4BB7F1D}" dt="2024-06-16T16:44:45.202" v="0" actId="47"/>
        <pc:sldMkLst>
          <pc:docMk/>
          <pc:sldMk cId="1559531595" sldId="381"/>
        </pc:sldMkLst>
      </pc:sldChg>
      <pc:sldChg chg="del">
        <pc:chgData name="Phan Van Rieu (Hugo)" userId="032e726b-b6b7-45df-b0ca-e82fb010a48a" providerId="ADAL" clId="{AB0AAD31-19BD-4DF9-BE58-D616C4BB7F1D}" dt="2024-06-16T16:44:45.202" v="0" actId="47"/>
        <pc:sldMkLst>
          <pc:docMk/>
          <pc:sldMk cId="634434774" sldId="382"/>
        </pc:sldMkLst>
      </pc:sldChg>
      <pc:sldChg chg="del">
        <pc:chgData name="Phan Van Rieu (Hugo)" userId="032e726b-b6b7-45df-b0ca-e82fb010a48a" providerId="ADAL" clId="{AB0AAD31-19BD-4DF9-BE58-D616C4BB7F1D}" dt="2024-06-16T16:44:45.202" v="0" actId="47"/>
        <pc:sldMkLst>
          <pc:docMk/>
          <pc:sldMk cId="2686978000" sldId="383"/>
        </pc:sldMkLst>
      </pc:sldChg>
      <pc:sldChg chg="del">
        <pc:chgData name="Phan Van Rieu (Hugo)" userId="032e726b-b6b7-45df-b0ca-e82fb010a48a" providerId="ADAL" clId="{AB0AAD31-19BD-4DF9-BE58-D616C4BB7F1D}" dt="2024-06-16T16:44:45.202" v="0" actId="47"/>
        <pc:sldMkLst>
          <pc:docMk/>
          <pc:sldMk cId="1603820334" sldId="384"/>
        </pc:sldMkLst>
      </pc:sldChg>
      <pc:sldChg chg="del">
        <pc:chgData name="Phan Van Rieu (Hugo)" userId="032e726b-b6b7-45df-b0ca-e82fb010a48a" providerId="ADAL" clId="{AB0AAD31-19BD-4DF9-BE58-D616C4BB7F1D}" dt="2024-06-16T16:44:45.202" v="0" actId="47"/>
        <pc:sldMkLst>
          <pc:docMk/>
          <pc:sldMk cId="633107485" sldId="385"/>
        </pc:sldMkLst>
      </pc:sldChg>
      <pc:sldChg chg="del">
        <pc:chgData name="Phan Van Rieu (Hugo)" userId="032e726b-b6b7-45df-b0ca-e82fb010a48a" providerId="ADAL" clId="{AB0AAD31-19BD-4DF9-BE58-D616C4BB7F1D}" dt="2024-06-16T16:44:45.202" v="0" actId="47"/>
        <pc:sldMkLst>
          <pc:docMk/>
          <pc:sldMk cId="3741948893" sldId="386"/>
        </pc:sldMkLst>
      </pc:sldChg>
      <pc:sldChg chg="del">
        <pc:chgData name="Phan Van Rieu (Hugo)" userId="032e726b-b6b7-45df-b0ca-e82fb010a48a" providerId="ADAL" clId="{AB0AAD31-19BD-4DF9-BE58-D616C4BB7F1D}" dt="2024-06-16T16:44:45.202" v="0" actId="47"/>
        <pc:sldMkLst>
          <pc:docMk/>
          <pc:sldMk cId="4249269988" sldId="387"/>
        </pc:sldMkLst>
      </pc:sldChg>
      <pc:sldChg chg="del">
        <pc:chgData name="Phan Van Rieu (Hugo)" userId="032e726b-b6b7-45df-b0ca-e82fb010a48a" providerId="ADAL" clId="{AB0AAD31-19BD-4DF9-BE58-D616C4BB7F1D}" dt="2024-06-16T16:44:45.202" v="0" actId="47"/>
        <pc:sldMkLst>
          <pc:docMk/>
          <pc:sldMk cId="3050691248" sldId="388"/>
        </pc:sldMkLst>
      </pc:sldChg>
      <pc:sldChg chg="del">
        <pc:chgData name="Phan Van Rieu (Hugo)" userId="032e726b-b6b7-45df-b0ca-e82fb010a48a" providerId="ADAL" clId="{AB0AAD31-19BD-4DF9-BE58-D616C4BB7F1D}" dt="2024-06-16T16:44:45.202" v="0" actId="47"/>
        <pc:sldMkLst>
          <pc:docMk/>
          <pc:sldMk cId="993828554" sldId="389"/>
        </pc:sldMkLst>
      </pc:sldChg>
      <pc:sldChg chg="del">
        <pc:chgData name="Phan Van Rieu (Hugo)" userId="032e726b-b6b7-45df-b0ca-e82fb010a48a" providerId="ADAL" clId="{AB0AAD31-19BD-4DF9-BE58-D616C4BB7F1D}" dt="2024-06-16T16:44:45.202" v="0" actId="47"/>
        <pc:sldMkLst>
          <pc:docMk/>
          <pc:sldMk cId="1932105736" sldId="390"/>
        </pc:sldMkLst>
      </pc:sldChg>
      <pc:sldChg chg="del">
        <pc:chgData name="Phan Van Rieu (Hugo)" userId="032e726b-b6b7-45df-b0ca-e82fb010a48a" providerId="ADAL" clId="{AB0AAD31-19BD-4DF9-BE58-D616C4BB7F1D}" dt="2024-06-16T16:44:45.202" v="0" actId="47"/>
        <pc:sldMkLst>
          <pc:docMk/>
          <pc:sldMk cId="3572039380" sldId="391"/>
        </pc:sldMkLst>
      </pc:sldChg>
      <pc:sldChg chg="del">
        <pc:chgData name="Phan Van Rieu (Hugo)" userId="032e726b-b6b7-45df-b0ca-e82fb010a48a" providerId="ADAL" clId="{AB0AAD31-19BD-4DF9-BE58-D616C4BB7F1D}" dt="2024-06-16T16:44:45.202" v="0" actId="47"/>
        <pc:sldMkLst>
          <pc:docMk/>
          <pc:sldMk cId="1393461568" sldId="392"/>
        </pc:sldMkLst>
      </pc:sldChg>
      <pc:sldChg chg="del">
        <pc:chgData name="Phan Van Rieu (Hugo)" userId="032e726b-b6b7-45df-b0ca-e82fb010a48a" providerId="ADAL" clId="{AB0AAD31-19BD-4DF9-BE58-D616C4BB7F1D}" dt="2024-06-16T16:44:45.202" v="0" actId="47"/>
        <pc:sldMkLst>
          <pc:docMk/>
          <pc:sldMk cId="2649079453" sldId="393"/>
        </pc:sldMkLst>
      </pc:sldChg>
      <pc:sldMasterChg chg="delSldLayout">
        <pc:chgData name="Phan Van Rieu (Hugo)" userId="032e726b-b6b7-45df-b0ca-e82fb010a48a" providerId="ADAL" clId="{AB0AAD31-19BD-4DF9-BE58-D616C4BB7F1D}" dt="2024-06-16T16:44:45.202" v="0" actId="47"/>
        <pc:sldMasterMkLst>
          <pc:docMk/>
          <pc:sldMasterMk cId="1318186830" sldId="2147483648"/>
        </pc:sldMasterMkLst>
        <pc:sldLayoutChg chg="del">
          <pc:chgData name="Phan Van Rieu (Hugo)" userId="032e726b-b6b7-45df-b0ca-e82fb010a48a" providerId="ADAL" clId="{AB0AAD31-19BD-4DF9-BE58-D616C4BB7F1D}" dt="2024-06-16T16:44:45.202" v="0" actId="47"/>
          <pc:sldLayoutMkLst>
            <pc:docMk/>
            <pc:sldMasterMk cId="1318186830" sldId="2147483648"/>
            <pc:sldLayoutMk cId="2768906744" sldId="2147483669"/>
          </pc:sldLayoutMkLst>
        </pc:sldLayoutChg>
        <pc:sldLayoutChg chg="del">
          <pc:chgData name="Phan Van Rieu (Hugo)" userId="032e726b-b6b7-45df-b0ca-e82fb010a48a" providerId="ADAL" clId="{AB0AAD31-19BD-4DF9-BE58-D616C4BB7F1D}" dt="2024-06-16T16:44:45.202" v="0" actId="47"/>
          <pc:sldLayoutMkLst>
            <pc:docMk/>
            <pc:sldMasterMk cId="1318186830" sldId="2147483648"/>
            <pc:sldLayoutMk cId="1719015382" sldId="2147483670"/>
          </pc:sldLayoutMkLst>
        </pc:sldLayoutChg>
        <pc:sldLayoutChg chg="del">
          <pc:chgData name="Phan Van Rieu (Hugo)" userId="032e726b-b6b7-45df-b0ca-e82fb010a48a" providerId="ADAL" clId="{AB0AAD31-19BD-4DF9-BE58-D616C4BB7F1D}" dt="2024-06-16T16:44:45.202" v="0" actId="47"/>
          <pc:sldLayoutMkLst>
            <pc:docMk/>
            <pc:sldMasterMk cId="1318186830" sldId="2147483648"/>
            <pc:sldLayoutMk cId="2380131687" sldId="2147483671"/>
          </pc:sldLayoutMkLst>
        </pc:sldLayoutChg>
        <pc:sldLayoutChg chg="del">
          <pc:chgData name="Phan Van Rieu (Hugo)" userId="032e726b-b6b7-45df-b0ca-e82fb010a48a" providerId="ADAL" clId="{AB0AAD31-19BD-4DF9-BE58-D616C4BB7F1D}" dt="2024-06-16T16:44:45.202" v="0" actId="47"/>
          <pc:sldLayoutMkLst>
            <pc:docMk/>
            <pc:sldMasterMk cId="1318186830" sldId="2147483648"/>
            <pc:sldLayoutMk cId="30780137" sldId="2147483672"/>
          </pc:sldLayoutMkLst>
        </pc:sldLayoutChg>
        <pc:sldLayoutChg chg="del">
          <pc:chgData name="Phan Van Rieu (Hugo)" userId="032e726b-b6b7-45df-b0ca-e82fb010a48a" providerId="ADAL" clId="{AB0AAD31-19BD-4DF9-BE58-D616C4BB7F1D}" dt="2024-06-16T16:44:45.202" v="0" actId="47"/>
          <pc:sldLayoutMkLst>
            <pc:docMk/>
            <pc:sldMasterMk cId="1318186830" sldId="2147483648"/>
            <pc:sldLayoutMk cId="3399355136" sldId="2147483673"/>
          </pc:sldLayoutMkLst>
        </pc:sldLayoutChg>
        <pc:sldLayoutChg chg="del">
          <pc:chgData name="Phan Van Rieu (Hugo)" userId="032e726b-b6b7-45df-b0ca-e82fb010a48a" providerId="ADAL" clId="{AB0AAD31-19BD-4DF9-BE58-D616C4BB7F1D}" dt="2024-06-16T16:44:45.202" v="0" actId="47"/>
          <pc:sldLayoutMkLst>
            <pc:docMk/>
            <pc:sldMasterMk cId="1318186830" sldId="2147483648"/>
            <pc:sldLayoutMk cId="4242278645" sldId="2147483675"/>
          </pc:sldLayoutMkLst>
        </pc:sldLayoutChg>
        <pc:sldLayoutChg chg="del">
          <pc:chgData name="Phan Van Rieu (Hugo)" userId="032e726b-b6b7-45df-b0ca-e82fb010a48a" providerId="ADAL" clId="{AB0AAD31-19BD-4DF9-BE58-D616C4BB7F1D}" dt="2024-06-16T16:44:45.202" v="0" actId="47"/>
          <pc:sldLayoutMkLst>
            <pc:docMk/>
            <pc:sldMasterMk cId="1318186830" sldId="2147483648"/>
            <pc:sldLayoutMk cId="2037236229" sldId="2147483676"/>
          </pc:sldLayoutMkLst>
        </pc:sldLayoutChg>
        <pc:sldLayoutChg chg="del">
          <pc:chgData name="Phan Van Rieu (Hugo)" userId="032e726b-b6b7-45df-b0ca-e82fb010a48a" providerId="ADAL" clId="{AB0AAD31-19BD-4DF9-BE58-D616C4BB7F1D}" dt="2024-06-16T16:44:45.202" v="0" actId="47"/>
          <pc:sldLayoutMkLst>
            <pc:docMk/>
            <pc:sldMasterMk cId="1318186830" sldId="2147483648"/>
            <pc:sldLayoutMk cId="4027758801" sldId="2147483677"/>
          </pc:sldLayoutMkLst>
        </pc:sldLayoutChg>
        <pc:sldLayoutChg chg="del">
          <pc:chgData name="Phan Van Rieu (Hugo)" userId="032e726b-b6b7-45df-b0ca-e82fb010a48a" providerId="ADAL" clId="{AB0AAD31-19BD-4DF9-BE58-D616C4BB7F1D}" dt="2024-06-16T16:44:45.202" v="0" actId="47"/>
          <pc:sldLayoutMkLst>
            <pc:docMk/>
            <pc:sldMasterMk cId="1318186830" sldId="2147483648"/>
            <pc:sldLayoutMk cId="413952883" sldId="2147483679"/>
          </pc:sldLayoutMkLst>
        </pc:sldLayoutChg>
        <pc:sldLayoutChg chg="del">
          <pc:chgData name="Phan Van Rieu (Hugo)" userId="032e726b-b6b7-45df-b0ca-e82fb010a48a" providerId="ADAL" clId="{AB0AAD31-19BD-4DF9-BE58-D616C4BB7F1D}" dt="2024-06-16T16:44:45.202" v="0" actId="47"/>
          <pc:sldLayoutMkLst>
            <pc:docMk/>
            <pc:sldMasterMk cId="1318186830" sldId="2147483648"/>
            <pc:sldLayoutMk cId="206119332" sldId="2147483681"/>
          </pc:sldLayoutMkLst>
        </pc:sldLayoutChg>
        <pc:sldLayoutChg chg="del">
          <pc:chgData name="Phan Van Rieu (Hugo)" userId="032e726b-b6b7-45df-b0ca-e82fb010a48a" providerId="ADAL" clId="{AB0AAD31-19BD-4DF9-BE58-D616C4BB7F1D}" dt="2024-06-16T16:44:45.202" v="0" actId="47"/>
          <pc:sldLayoutMkLst>
            <pc:docMk/>
            <pc:sldMasterMk cId="1318186830" sldId="2147483648"/>
            <pc:sldLayoutMk cId="470383875" sldId="2147483682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F8C1E-BD81-47A7-989E-6C2AF44B24AB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6BD41-3D0E-45B9-AEBC-8ED4542F7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604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B171B-FBEF-4197-86E5-E1F2FBBE2D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5DC4F84F-A286-D4BD-5442-F432E9B5AA8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7422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5178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4943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46BD41-3D0E-45B9-AEBC-8ED4542F70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60137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D6BFAA-A12E-1A51-C67E-580437BC00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3D3BD06-2611-0ABE-EA29-0D19DC66E1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C90E48-2E18-1957-1AFF-0F2C9C22581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0566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D6BFAA-A12E-1A51-C67E-580437BC00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3D3BD06-2611-0ABE-EA29-0D19DC66E1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C90E48-2E18-1957-1AFF-0F2C9C22581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64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086A26-E14A-33DA-FD65-9AA14C8569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0FAA825-3AB8-4FD8-716E-41304FC1F92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4BD070-ADFA-6560-F469-6AA51C16E6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B171B-FBEF-4197-86E5-E1F2FBBE2D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2C8C9D2C-E404-5FD1-4A41-250263033D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9286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A90143-2A3B-0711-1EAF-363EABDF20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63D68E7-A2C6-61A5-01C1-7949DA9A04F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FE1A53-84A5-5011-79F1-BE576B47A69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B171B-FBEF-4197-86E5-E1F2FBBE2D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D6CA6288-5923-5CFF-E0AF-32916B29D5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1217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086A26-E14A-33DA-FD65-9AA14C8569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0FAA825-3AB8-4FD8-716E-41304FC1F92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4BD070-ADFA-6560-F469-6AA51C16E6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B171B-FBEF-4197-86E5-E1F2FBBE2D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2C8C9D2C-E404-5FD1-4A41-250263033D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7851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B1B5E1-16F3-6AE4-BEDA-F291DD309D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37A15B2-3041-8F5D-CA4F-E8B943D08A0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AEE5C8-BEE2-B4CF-D9BA-EBF3FB7A196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1827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737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15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178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913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4696245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09316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97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001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355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865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430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997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700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25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B9C4683-FE19-4FFA-A3BF-4E54F97C26C9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0" y="6491555"/>
            <a:ext cx="12167087" cy="3962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BB3CAC0-DB73-4BB1-87B5-4607202EF9B8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24911" y="0"/>
            <a:ext cx="12167087" cy="39627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131885" y="0"/>
            <a:ext cx="3234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Unit 4: Travel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10858500" y="-22412"/>
            <a:ext cx="1333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Lesson 1.2 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131885" y="648938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Tiếng</a:t>
            </a:r>
            <a:r>
              <a:rPr lang="en-US" baseline="0" dirty="0">
                <a:solidFill>
                  <a:schemeClr val="bg1"/>
                </a:solidFill>
              </a:rPr>
              <a:t> Anh 5 </a:t>
            </a:r>
            <a:r>
              <a:rPr lang="en-US" baseline="0" dirty="0" err="1">
                <a:solidFill>
                  <a:schemeClr val="bg1"/>
                </a:solidFill>
              </a:rPr>
              <a:t>i</a:t>
            </a:r>
            <a:r>
              <a:rPr lang="en-US" baseline="0" dirty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>
                <a:solidFill>
                  <a:srgbClr val="002060"/>
                </a:solidFill>
              </a:rPr>
              <a:t> </a:t>
            </a:r>
            <a:r>
              <a:rPr lang="en-US" baseline="0" dirty="0">
                <a:solidFill>
                  <a:schemeClr val="bg1"/>
                </a:solidFill>
              </a:rPr>
              <a:t>DTP Education Solutions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EEBFE12-0284-4ADF-B7C8-9B4BF7449CC7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8425" y="6505025"/>
            <a:ext cx="705149" cy="36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186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0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slideLayout" Target="../slideLayouts/slideLayout8.xml"/><Relationship Id="rId3" Type="http://schemas.microsoft.com/office/2007/relationships/media" Target="../media/media4.mp3"/><Relationship Id="rId7" Type="http://schemas.microsoft.com/office/2007/relationships/media" Target="../media/media6.mp3"/><Relationship Id="rId12" Type="http://schemas.openxmlformats.org/officeDocument/2006/relationships/audio" Target="../media/media8.mp3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microsoft.com/office/2007/relationships/media" Target="../media/media8.mp3"/><Relationship Id="rId5" Type="http://schemas.microsoft.com/office/2007/relationships/media" Target="../media/media5.mp3"/><Relationship Id="rId10" Type="http://schemas.openxmlformats.org/officeDocument/2006/relationships/audio" Target="../media/media7.mp3"/><Relationship Id="rId4" Type="http://schemas.openxmlformats.org/officeDocument/2006/relationships/audio" Target="../media/media4.mp3"/><Relationship Id="rId9" Type="http://schemas.microsoft.com/office/2007/relationships/media" Target="../media/media7.mp3"/><Relationship Id="rId1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0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0.png"/><Relationship Id="rId5" Type="http://schemas.openxmlformats.org/officeDocument/2006/relationships/image" Target="../media/image14.jpeg"/><Relationship Id="rId4" Type="http://schemas.openxmlformats.org/officeDocument/2006/relationships/notesSlide" Target="../notesSlides/notesSlide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8.jpeg"/><Relationship Id="rId7" Type="http://schemas.microsoft.com/office/2007/relationships/hdphoto" Target="../media/hdphoto1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5.wmf"/><Relationship Id="rId5" Type="http://schemas.openxmlformats.org/officeDocument/2006/relationships/image" Target="../media/image24.wmf"/><Relationship Id="rId4" Type="http://schemas.openxmlformats.org/officeDocument/2006/relationships/image" Target="../media/image10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8.gif"/><Relationship Id="rId4" Type="http://schemas.openxmlformats.org/officeDocument/2006/relationships/image" Target="../media/image27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4" Type="http://schemas.openxmlformats.org/officeDocument/2006/relationships/slide" Target="slide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slide" Target="slide4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slide" Target="slide5.xml"/><Relationship Id="rId5" Type="http://schemas.openxmlformats.org/officeDocument/2006/relationships/image" Target="../media/image6.jpeg"/><Relationship Id="rId4" Type="http://schemas.openxmlformats.org/officeDocument/2006/relationships/audio" Target="../media/audio4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0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Public\Pictures\Picture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WordArt 3"/>
          <p:cNvSpPr>
            <a:spLocks noChangeArrowheads="1" noChangeShapeType="1" noTextEdit="1"/>
          </p:cNvSpPr>
          <p:nvPr/>
        </p:nvSpPr>
        <p:spPr bwMode="auto">
          <a:xfrm>
            <a:off x="2971800" y="2438400"/>
            <a:ext cx="6324600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noFill/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NGO QUYEN</a:t>
            </a:r>
          </a:p>
          <a:p>
            <a:pPr algn="ctr"/>
            <a:r>
              <a:rPr lang="en-US" sz="3600" kern="10" dirty="0">
                <a:ln w="9525">
                  <a:noFill/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PRIMARY SCHOOL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6659217" y="344556"/>
            <a:ext cx="4876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kern="0" dirty="0">
                <a:latin typeface=".VnAristote" pitchFamily="34" charset="0"/>
                <a:ea typeface="+mj-ea"/>
                <a:cs typeface="Times New Roman" pitchFamily="18" charset="0"/>
              </a:rPr>
              <a:t>Friday, </a:t>
            </a:r>
            <a:r>
              <a:rPr lang="en-US" sz="2800" kern="0" dirty="0" smtClean="0">
                <a:latin typeface=".VnAristote" pitchFamily="34" charset="0"/>
                <a:ea typeface="+mj-ea"/>
                <a:cs typeface="Times New Roman" pitchFamily="18" charset="0"/>
              </a:rPr>
              <a:t>January 16</a:t>
            </a:r>
            <a:r>
              <a:rPr lang="en-US" sz="2800" kern="0" baseline="30000" dirty="0" smtClean="0">
                <a:latin typeface=".VnAristote" pitchFamily="34" charset="0"/>
                <a:ea typeface="+mj-ea"/>
                <a:cs typeface="Times New Roman" pitchFamily="18" charset="0"/>
              </a:rPr>
              <a:t>th</a:t>
            </a:r>
            <a:r>
              <a:rPr lang="en-US" sz="2800" kern="0" dirty="0" smtClean="0">
                <a:latin typeface=".VnAristote" pitchFamily="34" charset="0"/>
                <a:ea typeface="+mj-ea"/>
                <a:cs typeface="Times New Roman" pitchFamily="18" charset="0"/>
              </a:rPr>
              <a:t> </a:t>
            </a:r>
            <a:r>
              <a:rPr lang="en-US" sz="2800" kern="0" dirty="0">
                <a:latin typeface=".VnAristote" pitchFamily="34" charset="0"/>
                <a:ea typeface="+mj-ea"/>
                <a:cs typeface="Times New Roman" pitchFamily="18" charset="0"/>
              </a:rPr>
              <a:t>, </a:t>
            </a:r>
            <a:r>
              <a:rPr lang="en-US" sz="2800" kern="0" dirty="0" smtClean="0">
                <a:latin typeface=".VnAristote" pitchFamily="34" charset="0"/>
                <a:ea typeface="+mj-ea"/>
                <a:cs typeface="Times New Roman" pitchFamily="18" charset="0"/>
              </a:rPr>
              <a:t>2026</a:t>
            </a:r>
            <a:endParaRPr lang="en-US" sz="2800" kern="0" dirty="0">
              <a:latin typeface=".VnAristote" pitchFamily="34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ransition>
    <p:sndAc>
      <p:stSnd>
        <p:snd r:embed="rId2" name="IF YOU ARE HAPPY.wav"/>
      </p:stSnd>
    </p:sndAc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445067B-35A7-CECE-D658-7BC4C12C79FF}"/>
              </a:ext>
            </a:extLst>
          </p:cNvPr>
          <p:cNvSpPr txBox="1"/>
          <p:nvPr/>
        </p:nvSpPr>
        <p:spPr>
          <a:xfrm>
            <a:off x="963038" y="749030"/>
            <a:ext cx="97860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Put the correct intonation for each sentence: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D79E820-B9BA-854E-E833-29492A2A6EFA}"/>
              </a:ext>
            </a:extLst>
          </p:cNvPr>
          <p:cNvSpPr txBox="1"/>
          <p:nvPr/>
        </p:nvSpPr>
        <p:spPr>
          <a:xfrm>
            <a:off x="2237361" y="1929211"/>
            <a:ext cx="6089515" cy="33167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50000"/>
              </a:lnSpc>
              <a:tabLst>
                <a:tab pos="630555" algn="l"/>
                <a:tab pos="1350645" algn="l"/>
              </a:tabLst>
            </a:pPr>
            <a:r>
              <a:rPr lang="en-US" sz="3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1/ I went to the market.</a:t>
            </a:r>
          </a:p>
          <a:p>
            <a:pPr marL="0" marR="0" algn="just">
              <a:lnSpc>
                <a:spcPct val="150000"/>
              </a:lnSpc>
              <a:tabLst>
                <a:tab pos="630555" algn="l"/>
                <a:tab pos="1350645" algn="l"/>
              </a:tabLst>
            </a:pPr>
            <a:r>
              <a:rPr lang="en-US" sz="3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2/ I was at the coffee shop.</a:t>
            </a:r>
          </a:p>
          <a:p>
            <a:pPr marL="0" marR="0" algn="just">
              <a:lnSpc>
                <a:spcPct val="150000"/>
              </a:lnSpc>
              <a:tabLst>
                <a:tab pos="630555" algn="l"/>
                <a:tab pos="1350645" algn="l"/>
              </a:tabLst>
            </a:pPr>
            <a:r>
              <a:rPr lang="en-US" sz="3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3/ Was this at the lake?</a:t>
            </a:r>
          </a:p>
          <a:p>
            <a:pPr marL="0" marR="0" algn="just">
              <a:lnSpc>
                <a:spcPct val="150000"/>
              </a:lnSpc>
              <a:tabLst>
                <a:tab pos="630555" algn="l"/>
                <a:tab pos="1350645" algn="l"/>
              </a:tabLst>
            </a:pPr>
            <a:r>
              <a:rPr lang="en-US" sz="3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4/  He planted some flowers.</a:t>
            </a:r>
            <a:endParaRPr lang="en-US" sz="3600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2589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5E9D00D-DED8-340C-CA63-F240F0AE55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2299" y="428521"/>
            <a:ext cx="6496266" cy="15145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E812854-16DB-D965-B98D-E2E442EB6A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09736" y="1342543"/>
            <a:ext cx="6626883" cy="508693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263C1D7-D8FD-00FF-B0C3-DF34E4DA82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46603"/>
            <a:ext cx="3867479" cy="539778"/>
          </a:xfrm>
          <a:prstGeom prst="rect">
            <a:avLst/>
          </a:prstGeom>
        </p:spPr>
      </p:pic>
      <p:pic>
        <p:nvPicPr>
          <p:cNvPr id="4" name="CD2 TRACK 04">
            <a:hlinkClick r:id="" action="ppaction://media"/>
            <a:extLst>
              <a:ext uri="{FF2B5EF4-FFF2-40B4-BE49-F238E27FC236}">
                <a16:creationId xmlns:a16="http://schemas.microsoft.com/office/drawing/2014/main" id="{96F9A399-F2FF-260C-716D-5D46E5917D2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4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21661" y="463561"/>
            <a:ext cx="539778" cy="53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1079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5BCABD8-91FF-9635-7E67-2FE55D70160E}"/>
              </a:ext>
            </a:extLst>
          </p:cNvPr>
          <p:cNvSpPr txBox="1"/>
          <p:nvPr/>
        </p:nvSpPr>
        <p:spPr>
          <a:xfrm>
            <a:off x="603317" y="553526"/>
            <a:ext cx="52130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Was this at the beach?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F12049-C8A7-A067-F1A7-7789B61FEE18}"/>
              </a:ext>
            </a:extLst>
          </p:cNvPr>
          <p:cNvSpPr txBox="1"/>
          <p:nvPr/>
        </p:nvSpPr>
        <p:spPr>
          <a:xfrm>
            <a:off x="697585" y="1451727"/>
            <a:ext cx="9040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No, I didn’t go to the beach. I went to the river.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F27C180-86AC-1B60-E22D-313EF5223C71}"/>
              </a:ext>
            </a:extLst>
          </p:cNvPr>
          <p:cNvSpPr txBox="1"/>
          <p:nvPr/>
        </p:nvSpPr>
        <p:spPr>
          <a:xfrm>
            <a:off x="603317" y="2400159"/>
            <a:ext cx="52130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Was this at the lake?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E7F63A8-D838-7B40-DC27-E51078B9E5EC}"/>
              </a:ext>
            </a:extLst>
          </p:cNvPr>
          <p:cNvSpPr txBox="1"/>
          <p:nvPr/>
        </p:nvSpPr>
        <p:spPr>
          <a:xfrm>
            <a:off x="697585" y="3399850"/>
            <a:ext cx="9666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No, we didn’t go to the lake. We went to the ocean.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E8B6BE2-061C-E0C3-E4F8-AD61816FAB1B}"/>
              </a:ext>
            </a:extLst>
          </p:cNvPr>
          <p:cNvSpPr txBox="1"/>
          <p:nvPr/>
        </p:nvSpPr>
        <p:spPr>
          <a:xfrm>
            <a:off x="697585" y="4427767"/>
            <a:ext cx="52130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Was this at the forest?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46CCCB3-4888-391F-61CE-8EDC0F724FE0}"/>
              </a:ext>
            </a:extLst>
          </p:cNvPr>
          <p:cNvSpPr txBox="1"/>
          <p:nvPr/>
        </p:nvSpPr>
        <p:spPr>
          <a:xfrm>
            <a:off x="603316" y="5535167"/>
            <a:ext cx="105526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No, he didn’t go to the forest. He went to the mountains.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4432C2BB-4B79-F4A8-647D-0FBFEE0A712F}"/>
              </a:ext>
            </a:extLst>
          </p:cNvPr>
          <p:cNvCxnSpPr/>
          <p:nvPr/>
        </p:nvCxnSpPr>
        <p:spPr>
          <a:xfrm flipV="1">
            <a:off x="4724400" y="611004"/>
            <a:ext cx="466473" cy="487363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E6E05894-F374-26F2-3186-BDB439EC3607}"/>
              </a:ext>
            </a:extLst>
          </p:cNvPr>
          <p:cNvCxnSpPr>
            <a:cxnSpLocks/>
          </p:cNvCxnSpPr>
          <p:nvPr/>
        </p:nvCxnSpPr>
        <p:spPr>
          <a:xfrm>
            <a:off x="9410297" y="1603575"/>
            <a:ext cx="590953" cy="414998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BE73B5F-4637-6DBA-3E69-3587E54DEC11}"/>
              </a:ext>
            </a:extLst>
          </p:cNvPr>
          <p:cNvCxnSpPr/>
          <p:nvPr/>
        </p:nvCxnSpPr>
        <p:spPr>
          <a:xfrm flipV="1">
            <a:off x="4491163" y="2423156"/>
            <a:ext cx="466473" cy="487363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DE81C859-BE4E-BBB0-842C-6513D2B9B3D8}"/>
              </a:ext>
            </a:extLst>
          </p:cNvPr>
          <p:cNvCxnSpPr>
            <a:cxnSpLocks/>
          </p:cNvCxnSpPr>
          <p:nvPr/>
        </p:nvCxnSpPr>
        <p:spPr>
          <a:xfrm>
            <a:off x="10077669" y="3587462"/>
            <a:ext cx="590953" cy="414998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989F62A5-4C73-62B7-7D6A-67A2E3965381}"/>
              </a:ext>
            </a:extLst>
          </p:cNvPr>
          <p:cNvCxnSpPr/>
          <p:nvPr/>
        </p:nvCxnSpPr>
        <p:spPr>
          <a:xfrm flipV="1">
            <a:off x="4808413" y="4478827"/>
            <a:ext cx="466473" cy="487363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645B94F3-BD12-86D6-B95E-3AD8852EE542}"/>
              </a:ext>
            </a:extLst>
          </p:cNvPr>
          <p:cNvCxnSpPr>
            <a:cxnSpLocks/>
          </p:cNvCxnSpPr>
          <p:nvPr/>
        </p:nvCxnSpPr>
        <p:spPr>
          <a:xfrm>
            <a:off x="10912303" y="5730317"/>
            <a:ext cx="590953" cy="414998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01_9zNcUvsP">
            <a:hlinkClick r:id="" action="ppaction://media"/>
            <a:extLst>
              <a:ext uri="{FF2B5EF4-FFF2-40B4-BE49-F238E27FC236}">
                <a16:creationId xmlns:a16="http://schemas.microsoft.com/office/drawing/2014/main" id="{FD291CA8-6353-B389-5E6B-7BD7B5D59E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464652" y="609698"/>
            <a:ext cx="414998" cy="414998"/>
          </a:xfrm>
          <a:prstGeom prst="rect">
            <a:avLst/>
          </a:prstGeom>
        </p:spPr>
      </p:pic>
      <p:pic>
        <p:nvPicPr>
          <p:cNvPr id="6" name="02_MwHXtWzu">
            <a:hlinkClick r:id="" action="ppaction://media"/>
            <a:extLst>
              <a:ext uri="{FF2B5EF4-FFF2-40B4-BE49-F238E27FC236}">
                <a16:creationId xmlns:a16="http://schemas.microsoft.com/office/drawing/2014/main" id="{93930D0A-D862-D8E4-80D0-48CD07EE334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424940" y="1489252"/>
            <a:ext cx="487363" cy="487363"/>
          </a:xfrm>
          <a:prstGeom prst="rect">
            <a:avLst/>
          </a:prstGeom>
        </p:spPr>
      </p:pic>
      <p:pic>
        <p:nvPicPr>
          <p:cNvPr id="18" name="03_vuCsh5qn">
            <a:hlinkClick r:id="" action="ppaction://media"/>
            <a:extLst>
              <a:ext uri="{FF2B5EF4-FFF2-40B4-BE49-F238E27FC236}">
                <a16:creationId xmlns:a16="http://schemas.microsoft.com/office/drawing/2014/main" id="{4F643EFA-D277-6EA9-E9FA-68DE10BAEA2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464652" y="2464955"/>
            <a:ext cx="487363" cy="487363"/>
          </a:xfrm>
          <a:prstGeom prst="rect">
            <a:avLst/>
          </a:prstGeom>
        </p:spPr>
      </p:pic>
      <p:pic>
        <p:nvPicPr>
          <p:cNvPr id="19" name="04_uEhCAHvF">
            <a:hlinkClick r:id="" action="ppaction://media"/>
            <a:extLst>
              <a:ext uri="{FF2B5EF4-FFF2-40B4-BE49-F238E27FC236}">
                <a16:creationId xmlns:a16="http://schemas.microsoft.com/office/drawing/2014/main" id="{62653FC5-19BE-B656-4D04-086551F448FF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395075" y="3429000"/>
            <a:ext cx="487363" cy="487363"/>
          </a:xfrm>
          <a:prstGeom prst="rect">
            <a:avLst/>
          </a:prstGeom>
        </p:spPr>
      </p:pic>
      <p:pic>
        <p:nvPicPr>
          <p:cNvPr id="24" name="05_xrT6KGam">
            <a:hlinkClick r:id="" action="ppaction://media"/>
            <a:extLst>
              <a:ext uri="{FF2B5EF4-FFF2-40B4-BE49-F238E27FC236}">
                <a16:creationId xmlns:a16="http://schemas.microsoft.com/office/drawing/2014/main" id="{348CC5CC-1366-CC0B-BE21-76E61C1F0F98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680208" y="4577154"/>
            <a:ext cx="414998" cy="414998"/>
          </a:xfrm>
          <a:prstGeom prst="rect">
            <a:avLst/>
          </a:prstGeom>
        </p:spPr>
      </p:pic>
      <p:pic>
        <p:nvPicPr>
          <p:cNvPr id="25" name="06_R8Wf0U8n">
            <a:hlinkClick r:id="" action="ppaction://media"/>
            <a:extLst>
              <a:ext uri="{FF2B5EF4-FFF2-40B4-BE49-F238E27FC236}">
                <a16:creationId xmlns:a16="http://schemas.microsoft.com/office/drawing/2014/main" id="{B585CBE3-04A2-D5EA-76D7-8862C26AF0FE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704637" y="569413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24171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5" grpId="0"/>
      <p:bldP spid="8" grpId="0"/>
      <p:bldP spid="10" grpId="0"/>
      <p:bldP spid="12" grpId="0"/>
      <p:bldP spid="14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5E9D00D-DED8-340C-CA63-F240F0AE55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2299" y="428521"/>
            <a:ext cx="6496266" cy="15145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E812854-16DB-D965-B98D-E2E442EB6A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09736" y="1342543"/>
            <a:ext cx="6626883" cy="508693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263C1D7-D8FD-00FF-B0C3-DF34E4DA82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46603"/>
            <a:ext cx="3867479" cy="539778"/>
          </a:xfrm>
          <a:prstGeom prst="rect">
            <a:avLst/>
          </a:prstGeom>
        </p:spPr>
      </p:pic>
      <p:pic>
        <p:nvPicPr>
          <p:cNvPr id="4" name="CD2 TRACK 04">
            <a:hlinkClick r:id="" action="ppaction://media"/>
            <a:extLst>
              <a:ext uri="{FF2B5EF4-FFF2-40B4-BE49-F238E27FC236}">
                <a16:creationId xmlns:a16="http://schemas.microsoft.com/office/drawing/2014/main" id="{96F9A399-F2FF-260C-716D-5D46E5917D2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4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21661" y="463561"/>
            <a:ext cx="539778" cy="53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46065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5BCABD8-91FF-9635-7E67-2FE55D70160E}"/>
              </a:ext>
            </a:extLst>
          </p:cNvPr>
          <p:cNvSpPr txBox="1"/>
          <p:nvPr/>
        </p:nvSpPr>
        <p:spPr>
          <a:xfrm>
            <a:off x="603317" y="553526"/>
            <a:ext cx="52130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Was this at the 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………….? 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F12049-C8A7-A067-F1A7-7789B61FEE18}"/>
              </a:ext>
            </a:extLst>
          </p:cNvPr>
          <p:cNvSpPr txBox="1"/>
          <p:nvPr/>
        </p:nvSpPr>
        <p:spPr>
          <a:xfrm>
            <a:off x="697585" y="1451727"/>
            <a:ext cx="9040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No, I didn’t go to the 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…..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went to the 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……..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F27C180-86AC-1B60-E22D-313EF5223C71}"/>
              </a:ext>
            </a:extLst>
          </p:cNvPr>
          <p:cNvSpPr txBox="1"/>
          <p:nvPr/>
        </p:nvSpPr>
        <p:spPr>
          <a:xfrm>
            <a:off x="603317" y="2400159"/>
            <a:ext cx="65826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Was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at the 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……….? 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E7F63A8-D838-7B40-DC27-E51078B9E5EC}"/>
              </a:ext>
            </a:extLst>
          </p:cNvPr>
          <p:cNvSpPr txBox="1"/>
          <p:nvPr/>
        </p:nvSpPr>
        <p:spPr>
          <a:xfrm>
            <a:off x="697585" y="3399850"/>
            <a:ext cx="102453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No, we didn’t go to the 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……….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went to the 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……...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E8B6BE2-061C-E0C3-E4F8-AD61816FAB1B}"/>
              </a:ext>
            </a:extLst>
          </p:cNvPr>
          <p:cNvSpPr txBox="1"/>
          <p:nvPr/>
        </p:nvSpPr>
        <p:spPr>
          <a:xfrm>
            <a:off x="697585" y="4427767"/>
            <a:ext cx="52130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Was this at the 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…….. ? 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46CCCB3-4888-391F-61CE-8EDC0F724FE0}"/>
              </a:ext>
            </a:extLst>
          </p:cNvPr>
          <p:cNvSpPr txBox="1"/>
          <p:nvPr/>
        </p:nvSpPr>
        <p:spPr>
          <a:xfrm>
            <a:off x="603316" y="5535167"/>
            <a:ext cx="105526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No, he 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didn’t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 to the 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……...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 went to the 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………….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895903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0" grpId="0"/>
      <p:bldP spid="12" grpId="0"/>
      <p:bldP spid="14" grpId="0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CC85A4-CE17-E684-5445-840A4F9AB2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2914D25-54D0-F98C-2C51-D46516EDF0F5}"/>
              </a:ext>
            </a:extLst>
          </p:cNvPr>
          <p:cNvSpPr txBox="1"/>
          <p:nvPr/>
        </p:nvSpPr>
        <p:spPr>
          <a:xfrm>
            <a:off x="461914" y="789821"/>
            <a:ext cx="1030635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  <a:ea typeface="AGOldFace-Outline" panose="02020500000000000000" pitchFamily="18" charset="0"/>
                <a:cs typeface="AGOldFace-Outline" panose="02020500000000000000" pitchFamily="18" charset="0"/>
              </a:rPr>
              <a:t>Let’s play </a:t>
            </a:r>
            <a:r>
              <a:rPr lang="en-US" sz="6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  <a:ea typeface="AGOldFace-Outline" panose="02020500000000000000" pitchFamily="18" charset="0"/>
                <a:cs typeface="AGOldFace-Outline" panose="02020500000000000000" pitchFamily="18" charset="0"/>
              </a:rPr>
              <a:t> </a:t>
            </a:r>
            <a:r>
              <a:rPr lang="en-US" sz="6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  <a:ea typeface="AGOldFace-Outline" panose="02020500000000000000" pitchFamily="18" charset="0"/>
                <a:cs typeface="AGOldFace-Outline" panose="02020500000000000000" pitchFamily="18" charset="0"/>
                <a:sym typeface="Wingdings" panose="05000000000000000000" pitchFamily="2" charset="2"/>
              </a:rPr>
              <a:t></a:t>
            </a:r>
            <a:endParaRPr lang="en-US" sz="6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  <a:ea typeface="AGOldFace-Outline" panose="02020500000000000000" pitchFamily="18" charset="0"/>
              <a:cs typeface="AGOldFace-Outline" panose="02020500000000000000" pitchFamily="18" charset="0"/>
            </a:endParaRP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rlin Sans FB" panose="020E0602020502020306" pitchFamily="34" charset="0"/>
                <a:ea typeface="AGOldFace-Outline" panose="02020500000000000000" pitchFamily="18" charset="0"/>
                <a:cs typeface="AGOldFace-Outline" panose="02020500000000000000" pitchFamily="18" charset="0"/>
              </a:rPr>
              <a:t>Pass the ball</a:t>
            </a:r>
          </a:p>
        </p:txBody>
      </p:sp>
      <p:pic>
        <p:nvPicPr>
          <p:cNvPr id="1032" name="Picture 8" descr="Children Passing Ball Stock Illustrations – 175 Children Passing Ball Stock  Illustrations, Vectors &amp; Clipart - Dreamstim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3322" y="2913478"/>
            <a:ext cx="6033052" cy="349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016599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58BA32-523E-AC06-03F9-BF364F743F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1A58078-B1C8-1711-8D26-D7D65C12F2AB}"/>
              </a:ext>
            </a:extLst>
          </p:cNvPr>
          <p:cNvSpPr txBox="1"/>
          <p:nvPr/>
        </p:nvSpPr>
        <p:spPr>
          <a:xfrm>
            <a:off x="155217" y="629940"/>
            <a:ext cx="93985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FF0000"/>
                </a:solidFill>
                <a:latin typeface="Berlin Sans FB" panose="020E0602020502020306" pitchFamily="34" charset="0"/>
                <a:ea typeface="AGOldFace-Outline" panose="02020500000000000000" pitchFamily="18" charset="0"/>
                <a:cs typeface="AGOldFace-Outline" panose="02020500000000000000" pitchFamily="18" charset="0"/>
              </a:rPr>
              <a:t>Student 1</a:t>
            </a:r>
            <a:r>
              <a:rPr lang="en-US" sz="3600" dirty="0">
                <a:latin typeface="Berlin Sans FB" panose="020E0602020502020306" pitchFamily="34" charset="0"/>
                <a:ea typeface="AGOldFace-Outline" panose="02020500000000000000" pitchFamily="18" charset="0"/>
                <a:cs typeface="AGOldFace-Outline" panose="02020500000000000000" pitchFamily="18" charset="0"/>
              </a:rPr>
              <a:t>: I didn’t go to the …….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uLnTx/>
              <a:uFillTx/>
              <a:latin typeface="Berlin Sans FB" panose="020E0602020502020306" pitchFamily="34" charset="0"/>
              <a:ea typeface="AGOldFace-Outline" panose="02020500000000000000" pitchFamily="18" charset="0"/>
              <a:cs typeface="AGOldFace-Outline" panose="02020500000000000000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2E8322E-196E-8A02-8493-1E318FF98493}"/>
              </a:ext>
            </a:extLst>
          </p:cNvPr>
          <p:cNvSpPr txBox="1"/>
          <p:nvPr/>
        </p:nvSpPr>
        <p:spPr>
          <a:xfrm>
            <a:off x="1079770" y="1924768"/>
            <a:ext cx="87825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FF0000"/>
                </a:solidFill>
                <a:latin typeface="Berlin Sans FB" panose="020E0602020502020306" pitchFamily="34" charset="0"/>
                <a:ea typeface="AGOldFace-Outline" panose="02020500000000000000" pitchFamily="18" charset="0"/>
                <a:cs typeface="AGOldFace-Outline" panose="02020500000000000000" pitchFamily="18" charset="0"/>
              </a:rPr>
              <a:t>Student 2</a:t>
            </a:r>
            <a:r>
              <a:rPr lang="en-US" sz="3600" dirty="0">
                <a:solidFill>
                  <a:srgbClr val="002060"/>
                </a:solidFill>
                <a:latin typeface="Berlin Sans FB" panose="020E0602020502020306" pitchFamily="34" charset="0"/>
                <a:ea typeface="AGOldFace-Outline" panose="02020500000000000000" pitchFamily="18" charset="0"/>
                <a:cs typeface="AGOldFace-Outline" panose="02020500000000000000" pitchFamily="18" charset="0"/>
              </a:rPr>
              <a:t>: I went to the …….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uLnTx/>
              <a:uFillTx/>
              <a:latin typeface="Berlin Sans FB" panose="020E0602020502020306" pitchFamily="34" charset="0"/>
              <a:ea typeface="AGOldFace-Outline" panose="02020500000000000000" pitchFamily="18" charset="0"/>
              <a:cs typeface="AGOldFace-Outline" panose="02020500000000000000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8F89369-8568-3CF1-6B32-D7B6B692ED10}"/>
              </a:ext>
            </a:extLst>
          </p:cNvPr>
          <p:cNvSpPr txBox="1"/>
          <p:nvPr/>
        </p:nvSpPr>
        <p:spPr>
          <a:xfrm>
            <a:off x="1838102" y="3334229"/>
            <a:ext cx="93985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FF0000"/>
                </a:solidFill>
                <a:latin typeface="Berlin Sans FB" panose="020E0602020502020306" pitchFamily="34" charset="0"/>
                <a:ea typeface="AGOldFace-Outline" panose="02020500000000000000" pitchFamily="18" charset="0"/>
                <a:cs typeface="AGOldFace-Outline" panose="02020500000000000000" pitchFamily="18" charset="0"/>
              </a:rPr>
              <a:t>Student 3</a:t>
            </a:r>
            <a:r>
              <a:rPr lang="en-US" sz="3600" dirty="0">
                <a:latin typeface="Berlin Sans FB" panose="020E0602020502020306" pitchFamily="34" charset="0"/>
                <a:ea typeface="AGOldFace-Outline" panose="02020500000000000000" pitchFamily="18" charset="0"/>
                <a:cs typeface="AGOldFace-Outline" panose="02020500000000000000" pitchFamily="18" charset="0"/>
              </a:rPr>
              <a:t>: I didn’t go to the …….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uLnTx/>
              <a:uFillTx/>
              <a:latin typeface="Berlin Sans FB" panose="020E0602020502020306" pitchFamily="34" charset="0"/>
              <a:ea typeface="AGOldFace-Outline" panose="02020500000000000000" pitchFamily="18" charset="0"/>
              <a:cs typeface="AGOldFace-Outline" panose="02020500000000000000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32C9A9-C2F2-4892-505A-78507A387551}"/>
              </a:ext>
            </a:extLst>
          </p:cNvPr>
          <p:cNvSpPr txBox="1"/>
          <p:nvPr/>
        </p:nvSpPr>
        <p:spPr>
          <a:xfrm>
            <a:off x="2898842" y="4833338"/>
            <a:ext cx="87825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FF0000"/>
                </a:solidFill>
                <a:latin typeface="Berlin Sans FB" panose="020E0602020502020306" pitchFamily="34" charset="0"/>
                <a:ea typeface="AGOldFace-Outline" panose="02020500000000000000" pitchFamily="18" charset="0"/>
                <a:cs typeface="AGOldFace-Outline" panose="02020500000000000000" pitchFamily="18" charset="0"/>
              </a:rPr>
              <a:t>Student 4</a:t>
            </a:r>
            <a:r>
              <a:rPr lang="en-US" sz="3600" dirty="0">
                <a:solidFill>
                  <a:srgbClr val="002060"/>
                </a:solidFill>
                <a:latin typeface="Berlin Sans FB" panose="020E0602020502020306" pitchFamily="34" charset="0"/>
                <a:ea typeface="AGOldFace-Outline" panose="02020500000000000000" pitchFamily="18" charset="0"/>
                <a:cs typeface="AGOldFace-Outline" panose="02020500000000000000" pitchFamily="18" charset="0"/>
              </a:rPr>
              <a:t>: I went to the …….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uLnTx/>
              <a:uFillTx/>
              <a:latin typeface="Berlin Sans FB" panose="020E0602020502020306" pitchFamily="34" charset="0"/>
              <a:ea typeface="AGOldFace-Outline" panose="02020500000000000000" pitchFamily="18" charset="0"/>
              <a:cs typeface="AGOldFace-Outline" panose="02020500000000000000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126957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2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CC85A4-CE17-E684-5445-840A4F9AB2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2914D25-54D0-F98C-2C51-D46516EDF0F5}"/>
              </a:ext>
            </a:extLst>
          </p:cNvPr>
          <p:cNvSpPr txBox="1"/>
          <p:nvPr/>
        </p:nvSpPr>
        <p:spPr>
          <a:xfrm>
            <a:off x="461914" y="789821"/>
            <a:ext cx="1030635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  <a:ea typeface="AGOldFace-Outline" panose="02020500000000000000" pitchFamily="18" charset="0"/>
                <a:cs typeface="AGOldFace-Outline" panose="02020500000000000000" pitchFamily="18" charset="0"/>
              </a:rPr>
              <a:t>Let’s play </a:t>
            </a:r>
            <a:r>
              <a:rPr lang="en-US" sz="6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  <a:ea typeface="AGOldFace-Outline" panose="02020500000000000000" pitchFamily="18" charset="0"/>
                <a:cs typeface="AGOldFace-Outline" panose="02020500000000000000" pitchFamily="18" charset="0"/>
              </a:rPr>
              <a:t> </a:t>
            </a:r>
            <a:r>
              <a:rPr lang="en-US" sz="6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  <a:ea typeface="AGOldFace-Outline" panose="02020500000000000000" pitchFamily="18" charset="0"/>
                <a:cs typeface="AGOldFace-Outline" panose="02020500000000000000" pitchFamily="18" charset="0"/>
                <a:sym typeface="Wingdings" panose="05000000000000000000" pitchFamily="2" charset="2"/>
              </a:rPr>
              <a:t></a:t>
            </a:r>
            <a:endParaRPr lang="en-US" sz="6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  <a:ea typeface="AGOldFace-Outline" panose="02020500000000000000" pitchFamily="18" charset="0"/>
              <a:cs typeface="AGOldFace-Outline" panose="02020500000000000000" pitchFamily="18" charset="0"/>
            </a:endParaRP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rlin Sans FB" panose="020E0602020502020306" pitchFamily="34" charset="0"/>
                <a:ea typeface="AGOldFace-Outline" panose="02020500000000000000" pitchFamily="18" charset="0"/>
                <a:cs typeface="AGOldFace-Outline" panose="02020500000000000000" pitchFamily="18" charset="0"/>
              </a:rPr>
              <a:t>Pass the ball</a:t>
            </a:r>
          </a:p>
        </p:txBody>
      </p:sp>
      <p:pic>
        <p:nvPicPr>
          <p:cNvPr id="1032" name="Picture 8" descr="Children Passing Ball Stock Illustrations – 175 Children Passing Ball Stock  Illustrations, Vectors &amp; Clipart - Dreamstim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3322" y="2913478"/>
            <a:ext cx="6033052" cy="349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the-wheels-on-the-bus-fun-background-music-for-kids-and-video-short-42305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11893" y="445982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32734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73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D0ACF3-F5E3-9FFD-3A58-C9FB954691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ồ Núi Một">
            <a:extLst>
              <a:ext uri="{FF2B5EF4-FFF2-40B4-BE49-F238E27FC236}">
                <a16:creationId xmlns:a16="http://schemas.microsoft.com/office/drawing/2014/main" id="{1AEF5763-BC5A-205D-9CE1-BA0B223037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4530"/>
            <a:ext cx="5906787" cy="3634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6EDF1A0B-81A3-9258-D2E2-F46B152C79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3222" y="2318169"/>
            <a:ext cx="5399903" cy="3597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3477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275501-8D46-6EF0-22C8-B9704537C1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Rác thải bủa vây điểm du lịch Núi Thủng Cao Bằng">
            <a:extLst>
              <a:ext uri="{FF2B5EF4-FFF2-40B4-BE49-F238E27FC236}">
                <a16:creationId xmlns:a16="http://schemas.microsoft.com/office/drawing/2014/main" id="{0306624F-47F5-FF78-FBBF-9AF7B53E49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1617" y="2312124"/>
            <a:ext cx="5481529" cy="4105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Những thung lũng được khách Tây ưa chuộng nhất ở vùng núi phía bắc Việt Nam">
            <a:extLst>
              <a:ext uri="{FF2B5EF4-FFF2-40B4-BE49-F238E27FC236}">
                <a16:creationId xmlns:a16="http://schemas.microsoft.com/office/drawing/2014/main" id="{1EA712CB-F8BF-9A08-A9C1-FAB9358585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9461"/>
            <a:ext cx="6449179" cy="3623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7226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Sách Tiếng Anh 5 I-Learn Smart Start - Workbook (2024) - FAHASA.COM">
            <a:extLst>
              <a:ext uri="{FF2B5EF4-FFF2-40B4-BE49-F238E27FC236}">
                <a16:creationId xmlns:a16="http://schemas.microsoft.com/office/drawing/2014/main" id="{8A6B9D17-C505-2E60-BEB9-57B92623FA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99122">
            <a:off x="3534611" y="1554898"/>
            <a:ext cx="2828089" cy="2828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10"/>
          <p:cNvSpPr>
            <a:spLocks noChangeArrowheads="1"/>
          </p:cNvSpPr>
          <p:nvPr/>
        </p:nvSpPr>
        <p:spPr bwMode="gray">
          <a:xfrm>
            <a:off x="0" y="1"/>
            <a:ext cx="12192000" cy="128587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99CC00">
                  <a:gamma/>
                  <a:tint val="21176"/>
                  <a:invGamma/>
                </a:srgbClr>
              </a:gs>
              <a:gs pos="100000">
                <a:srgbClr val="99CC00"/>
              </a:gs>
            </a:gsLst>
            <a:lin ang="0" scaled="1"/>
          </a:gradFill>
          <a:ln w="12700" algn="ctr">
            <a:noFill/>
            <a:round/>
            <a:headEnd/>
            <a:tailEnd/>
          </a:ln>
          <a:effectLst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sz="4400" b="1" dirty="0">
                <a:solidFill>
                  <a:srgbClr val="FF0000"/>
                </a:solidFill>
                <a:latin typeface="Comic Sans MS" pitchFamily="66" charset="0"/>
              </a:rPr>
              <a:t>WELCOME TO OUR CLASS</a:t>
            </a:r>
          </a:p>
        </p:txBody>
      </p:sp>
      <p:sp>
        <p:nvSpPr>
          <p:cNvPr id="5" name="Text Box 16"/>
          <p:cNvSpPr txBox="1">
            <a:spLocks noChangeArrowheads="1"/>
          </p:cNvSpPr>
          <p:nvPr/>
        </p:nvSpPr>
        <p:spPr bwMode="auto">
          <a:xfrm>
            <a:off x="3733800" y="4495801"/>
            <a:ext cx="57912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CLASS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	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5C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  <a:p>
            <a:pPr eaLnBrk="0" hangingPunct="0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TEACHER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	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LE CAO THUY NGA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AutoShape 95"/>
          <p:cNvSpPr>
            <a:spLocks noChangeArrowheads="1"/>
          </p:cNvSpPr>
          <p:nvPr/>
        </p:nvSpPr>
        <p:spPr bwMode="gray">
          <a:xfrm>
            <a:off x="4038600" y="5715001"/>
            <a:ext cx="4648200" cy="714375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ECF9FE"/>
              </a:gs>
              <a:gs pos="100000">
                <a:srgbClr val="B1E6FB"/>
              </a:gs>
            </a:gsLst>
            <a:lin ang="0" scaled="1"/>
          </a:gradFill>
          <a:ln w="38100" algn="ctr">
            <a:solidFill>
              <a:srgbClr val="4CCAE8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omic Sans MS" pitchFamily="66" charset="0"/>
                <a:cs typeface="Times New Roman" pitchFamily="18" charset="0"/>
              </a:rPr>
              <a:t>GOOD </a:t>
            </a:r>
            <a:r>
              <a:rPr lang="en-US" sz="3200" b="1" dirty="0" smtClean="0">
                <a:solidFill>
                  <a:srgbClr val="FF0000"/>
                </a:solidFill>
                <a:latin typeface="Comic Sans MS" pitchFamily="66" charset="0"/>
                <a:cs typeface="Times New Roman" pitchFamily="18" charset="0"/>
              </a:rPr>
              <a:t>AFTERNOON</a:t>
            </a:r>
            <a:endParaRPr lang="en-US" sz="3200" b="1" dirty="0">
              <a:solidFill>
                <a:srgbClr val="FF0000"/>
              </a:solidFill>
              <a:latin typeface="Comic Sans MS" pitchFamily="66" charset="0"/>
              <a:cs typeface="Times New Roman" pitchFamily="18" charset="0"/>
            </a:endParaRPr>
          </a:p>
        </p:txBody>
      </p:sp>
      <p:sp>
        <p:nvSpPr>
          <p:cNvPr id="1026" name="AutoShape 2" descr="Káº¿t quáº£ hÃ¬nh áº£nh cho bia sach tieng anh 5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0" name="AutoShape 6" descr="Káº¿t quáº£ hÃ¬nh áº£nh cho bia sach tieng anh 5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2" name="AutoShape 8" descr="Káº¿t quáº£ hÃ¬nh áº£nh cho bia sach tieng anh 5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" name="Picture 2" descr="Tiếng Anh 5 i-Learn Smart Start – Giá bán 88,000 vnđ - Tập đoàn Giáo dục  Đại Trường Phát">
            <a:extLst>
              <a:ext uri="{FF2B5EF4-FFF2-40B4-BE49-F238E27FC236}">
                <a16:creationId xmlns:a16="http://schemas.microsoft.com/office/drawing/2014/main" id="{51E0D536-BDBE-F1CD-7363-3136A7704A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56404">
            <a:off x="5923028" y="1611549"/>
            <a:ext cx="1891792" cy="2696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wedg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7F8D73-9C22-293C-4E7F-81A918C683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TOP 9 Bãi Biển Quy Nhơn Đẹp Nhất, Selfie Cực Chất - MOTOGO">
            <a:extLst>
              <a:ext uri="{FF2B5EF4-FFF2-40B4-BE49-F238E27FC236}">
                <a16:creationId xmlns:a16="http://schemas.microsoft.com/office/drawing/2014/main" id="{4D4B1B38-7A6B-CC1D-FB5C-043823DAC1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0193"/>
            <a:ext cx="5728679" cy="3637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Bãi biển Nhơn Lý đầy rác - Báo điện tử Bình Định">
            <a:extLst>
              <a:ext uri="{FF2B5EF4-FFF2-40B4-BE49-F238E27FC236}">
                <a16:creationId xmlns:a16="http://schemas.microsoft.com/office/drawing/2014/main" id="{0BF32A8E-C412-FD2C-B87A-3E22EE566E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8171" y="2602519"/>
            <a:ext cx="5451610" cy="3637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1186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7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ồ Núi Một">
            <a:extLst>
              <a:ext uri="{FF2B5EF4-FFF2-40B4-BE49-F238E27FC236}">
                <a16:creationId xmlns:a16="http://schemas.microsoft.com/office/drawing/2014/main" id="{1EBB8C1E-7E41-0282-956B-7CA868927B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82" y="-4"/>
            <a:ext cx="4220586" cy="2597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Những thung lũng được khách Tây ưa chuộng nhất ở vùng núi phía bắc Việt Nam">
            <a:extLst>
              <a:ext uri="{FF2B5EF4-FFF2-40B4-BE49-F238E27FC236}">
                <a16:creationId xmlns:a16="http://schemas.microsoft.com/office/drawing/2014/main" id="{72DC8B39-E6EB-F05E-2DE2-B1F7E1DC79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0981" y="1"/>
            <a:ext cx="4193936" cy="25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TOP 9 Bãi Biển Quy Nhơn Đẹp Nhất, Selfie Cực Chất - MOTOGO">
            <a:extLst>
              <a:ext uri="{FF2B5EF4-FFF2-40B4-BE49-F238E27FC236}">
                <a16:creationId xmlns:a16="http://schemas.microsoft.com/office/drawing/2014/main" id="{956673B6-FE7E-FD22-FE90-B50EA4E08B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3606" y="-1"/>
            <a:ext cx="3856429" cy="2597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7E10ED9-2865-CB75-7097-31BF640205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81" y="3599233"/>
            <a:ext cx="4073571" cy="2714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Rác thải bủa vây điểm du lịch Núi Thủng Cao Bằng">
            <a:extLst>
              <a:ext uri="{FF2B5EF4-FFF2-40B4-BE49-F238E27FC236}">
                <a16:creationId xmlns:a16="http://schemas.microsoft.com/office/drawing/2014/main" id="{053181B0-4938-72CA-D3CB-2F1E6C7E17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53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414" y="3599233"/>
            <a:ext cx="3763172" cy="2818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Bãi biển Nhơn Lý đầy rác - Báo điện tử Bình Định">
            <a:extLst>
              <a:ext uri="{FF2B5EF4-FFF2-40B4-BE49-F238E27FC236}">
                <a16:creationId xmlns:a16="http://schemas.microsoft.com/office/drawing/2014/main" id="{3925DEE9-5095-705E-7A65-B4E47ADEB8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7586" y="3587633"/>
            <a:ext cx="4084712" cy="2725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7924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6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C04F68-6D89-8C48-2833-A9478A00D8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eo núi và nhặt rác">
            <a:extLst>
              <a:ext uri="{FF2B5EF4-FFF2-40B4-BE49-F238E27FC236}">
                <a16:creationId xmlns:a16="http://schemas.microsoft.com/office/drawing/2014/main" id="{502D8986-4570-A259-718D-FD391E58BC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088" y="1420238"/>
            <a:ext cx="2782715" cy="418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4 km bờ biển Quy Nhơn ngập rác sau bão Matmo - Báo VnExpress">
            <a:extLst>
              <a:ext uri="{FF2B5EF4-FFF2-40B4-BE49-F238E27FC236}">
                <a16:creationId xmlns:a16="http://schemas.microsoft.com/office/drawing/2014/main" id="{9E46BA28-D567-CE8A-BA01-24B3858707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920" y="470878"/>
            <a:ext cx="4109050" cy="2734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Trồng cây sai chỗ có thể khiến Trái đất nóng lên - Tuổi Trẻ Online">
            <a:extLst>
              <a:ext uri="{FF2B5EF4-FFF2-40B4-BE49-F238E27FC236}">
                <a16:creationId xmlns:a16="http://schemas.microsoft.com/office/drawing/2014/main" id="{682DAEA2-C359-D976-BF38-3D05DE3565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3263" y="2789305"/>
            <a:ext cx="4928444" cy="2734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7262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0EBDD2-EC2F-A6EC-31B4-57DCE15C3B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5">
            <a:extLst>
              <a:ext uri="{FF2B5EF4-FFF2-40B4-BE49-F238E27FC236}">
                <a16:creationId xmlns:a16="http://schemas.microsoft.com/office/drawing/2014/main" id="{A3B142CD-54F0-2DE5-BB6A-724BA0BA1D0F}"/>
              </a:ext>
            </a:extLst>
          </p:cNvPr>
          <p:cNvSpPr/>
          <p:nvPr/>
        </p:nvSpPr>
        <p:spPr>
          <a:xfrm>
            <a:off x="0" y="-71437"/>
            <a:ext cx="12192000" cy="923662"/>
          </a:xfrm>
          <a:prstGeom prst="roundRect">
            <a:avLst/>
          </a:prstGeom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Friday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January 16</a:t>
            </a:r>
            <a:r>
              <a:rPr lang="en-US" sz="3600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</a:t>
            </a:r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5">
            <a:extLst>
              <a:ext uri="{FF2B5EF4-FFF2-40B4-BE49-F238E27FC236}">
                <a16:creationId xmlns:a16="http://schemas.microsoft.com/office/drawing/2014/main" id="{57AFE4D1-67D9-6C0A-CAE5-A229AA294FC7}"/>
              </a:ext>
            </a:extLst>
          </p:cNvPr>
          <p:cNvSpPr/>
          <p:nvPr/>
        </p:nvSpPr>
        <p:spPr>
          <a:xfrm>
            <a:off x="1335619" y="912019"/>
            <a:ext cx="8771808" cy="372032"/>
          </a:xfrm>
          <a:prstGeom prst="roundRect">
            <a:avLst/>
          </a:prstGeom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Unit 4: Travel – Lesson 1 (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</a:t>
            </a:r>
            <a:endParaRPr kumimoji="0" lang="en-US" sz="3600" b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1AFC998D-2A34-F988-DA3A-B4D2F69DE7D5}"/>
              </a:ext>
            </a:extLst>
          </p:cNvPr>
          <p:cNvSpPr/>
          <p:nvPr/>
        </p:nvSpPr>
        <p:spPr>
          <a:xfrm>
            <a:off x="176484" y="1343845"/>
            <a:ext cx="8015208" cy="974222"/>
          </a:xfrm>
          <a:prstGeom prst="roundRect">
            <a:avLst/>
          </a:prstGeom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600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C1/ Intonation: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Falling intonation</a:t>
            </a:r>
          </a:p>
        </p:txBody>
      </p:sp>
      <p:sp>
        <p:nvSpPr>
          <p:cNvPr id="7" name="Rounded Rectangle 5">
            <a:extLst>
              <a:ext uri="{FF2B5EF4-FFF2-40B4-BE49-F238E27FC236}">
                <a16:creationId xmlns:a16="http://schemas.microsoft.com/office/drawing/2014/main" id="{65BE9ABE-ACFD-A21E-0599-B424030EEBF1}"/>
              </a:ext>
            </a:extLst>
          </p:cNvPr>
          <p:cNvSpPr/>
          <p:nvPr/>
        </p:nvSpPr>
        <p:spPr>
          <a:xfrm>
            <a:off x="690897" y="2073908"/>
            <a:ext cx="5875867" cy="854643"/>
          </a:xfrm>
          <a:prstGeom prst="roundRect">
            <a:avLst/>
          </a:prstGeom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went to the beach.</a:t>
            </a:r>
            <a:endParaRPr lang="en-VN" sz="3600" dirty="0">
              <a:solidFill>
                <a:srgbClr val="00B050"/>
              </a:solidFill>
            </a:endParaRPr>
          </a:p>
        </p:txBody>
      </p:sp>
      <p:sp>
        <p:nvSpPr>
          <p:cNvPr id="2" name="Rounded Rectangle 5">
            <a:extLst>
              <a:ext uri="{FF2B5EF4-FFF2-40B4-BE49-F238E27FC236}">
                <a16:creationId xmlns:a16="http://schemas.microsoft.com/office/drawing/2014/main" id="{15983A7F-D4AA-E0AC-E040-AC72E642F2B8}"/>
              </a:ext>
            </a:extLst>
          </p:cNvPr>
          <p:cNvSpPr/>
          <p:nvPr/>
        </p:nvSpPr>
        <p:spPr>
          <a:xfrm>
            <a:off x="595301" y="2782972"/>
            <a:ext cx="5663140" cy="740148"/>
          </a:xfrm>
          <a:prstGeom prst="roundRect">
            <a:avLst/>
          </a:prstGeom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went to the river.</a:t>
            </a:r>
          </a:p>
        </p:txBody>
      </p:sp>
      <p:sp>
        <p:nvSpPr>
          <p:cNvPr id="10" name="Freeform 6">
            <a:extLst>
              <a:ext uri="{FF2B5EF4-FFF2-40B4-BE49-F238E27FC236}">
                <a16:creationId xmlns:a16="http://schemas.microsoft.com/office/drawing/2014/main" id="{69EC19B0-5382-B778-E371-D55923BD1CA7}"/>
              </a:ext>
            </a:extLst>
          </p:cNvPr>
          <p:cNvSpPr/>
          <p:nvPr/>
        </p:nvSpPr>
        <p:spPr>
          <a:xfrm rot="20361035" flipV="1">
            <a:off x="5123583" y="2125406"/>
            <a:ext cx="508610" cy="599286"/>
          </a:xfrm>
          <a:custGeom>
            <a:avLst/>
            <a:gdLst/>
            <a:ahLst/>
            <a:cxnLst/>
            <a:rect l="l" t="t" r="r" b="b"/>
            <a:pathLst>
              <a:path w="1731095" h="1542248">
                <a:moveTo>
                  <a:pt x="0" y="0"/>
                </a:moveTo>
                <a:lnTo>
                  <a:pt x="1731095" y="0"/>
                </a:lnTo>
                <a:lnTo>
                  <a:pt x="1731095" y="1542248"/>
                </a:lnTo>
                <a:lnTo>
                  <a:pt x="0" y="154224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6">
            <a:extLst>
              <a:ext uri="{FF2B5EF4-FFF2-40B4-BE49-F238E27FC236}">
                <a16:creationId xmlns:a16="http://schemas.microsoft.com/office/drawing/2014/main" id="{C3C860FE-7C0D-C8DC-E929-18AD1B00B51A}"/>
              </a:ext>
            </a:extLst>
          </p:cNvPr>
          <p:cNvSpPr/>
          <p:nvPr/>
        </p:nvSpPr>
        <p:spPr>
          <a:xfrm rot="20361035" flipV="1">
            <a:off x="5048406" y="2808281"/>
            <a:ext cx="508610" cy="599286"/>
          </a:xfrm>
          <a:custGeom>
            <a:avLst/>
            <a:gdLst/>
            <a:ahLst/>
            <a:cxnLst/>
            <a:rect l="l" t="t" r="r" b="b"/>
            <a:pathLst>
              <a:path w="1731095" h="1542248">
                <a:moveTo>
                  <a:pt x="0" y="0"/>
                </a:moveTo>
                <a:lnTo>
                  <a:pt x="1731095" y="0"/>
                </a:lnTo>
                <a:lnTo>
                  <a:pt x="1731095" y="1542248"/>
                </a:lnTo>
                <a:lnTo>
                  <a:pt x="0" y="154224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Rounded Rectangle 5">
            <a:extLst>
              <a:ext uri="{FF2B5EF4-FFF2-40B4-BE49-F238E27FC236}">
                <a16:creationId xmlns:a16="http://schemas.microsoft.com/office/drawing/2014/main" id="{F2DD51C5-93B8-EAF7-3D54-4DA80373B20C}"/>
              </a:ext>
            </a:extLst>
          </p:cNvPr>
          <p:cNvSpPr/>
          <p:nvPr/>
        </p:nvSpPr>
        <p:spPr>
          <a:xfrm>
            <a:off x="0" y="3658614"/>
            <a:ext cx="12192000" cy="45719"/>
          </a:xfrm>
          <a:prstGeom prst="roundRect">
            <a:avLst/>
          </a:prstGeom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600" u="sng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defRPr/>
            </a:pP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600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C2/ Chant</a:t>
            </a:r>
            <a:endParaRPr lang="en-US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9" descr="POINSET3">
            <a:extLst>
              <a:ext uri="{FF2B5EF4-FFF2-40B4-BE49-F238E27FC236}">
                <a16:creationId xmlns:a16="http://schemas.microsoft.com/office/drawing/2014/main" id="{430FC05A-B8F8-1943-DAB7-2C2BEC2C99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474333" y="5483056"/>
            <a:ext cx="838200" cy="144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POINSET2">
            <a:extLst>
              <a:ext uri="{FF2B5EF4-FFF2-40B4-BE49-F238E27FC236}">
                <a16:creationId xmlns:a16="http://schemas.microsoft.com/office/drawing/2014/main" id="{60A5A2B0-D357-82E8-45FD-B826F02663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-131231"/>
            <a:ext cx="8382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POINSET2">
            <a:extLst>
              <a:ext uri="{FF2B5EF4-FFF2-40B4-BE49-F238E27FC236}">
                <a16:creationId xmlns:a16="http://schemas.microsoft.com/office/drawing/2014/main" id="{98826896-766B-922A-16E3-6F7AB251A8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flipH="1">
            <a:off x="11254450" y="-94162"/>
            <a:ext cx="961472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9" descr="POINSET3">
            <a:extLst>
              <a:ext uri="{FF2B5EF4-FFF2-40B4-BE49-F238E27FC236}">
                <a16:creationId xmlns:a16="http://schemas.microsoft.com/office/drawing/2014/main" id="{48784ADD-DB8E-CF15-BE99-9530BF387A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flipH="1">
            <a:off x="-120533" y="5554324"/>
            <a:ext cx="838200" cy="144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E812854-16DB-D965-B98D-E2E442EB6A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5652" y="3568242"/>
            <a:ext cx="5605670" cy="2936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57546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5" name="Picture 3" descr="famil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44972">
            <a:off x="3886200" y="2130426"/>
            <a:ext cx="4343400" cy="407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756" name="WordArt 4"/>
          <p:cNvSpPr>
            <a:spLocks noChangeArrowheads="1" noChangeShapeType="1" noTextEdit="1"/>
          </p:cNvSpPr>
          <p:nvPr/>
        </p:nvSpPr>
        <p:spPr bwMode="auto">
          <a:xfrm>
            <a:off x="2286000" y="457200"/>
            <a:ext cx="7467600" cy="1219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787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GOODBYE</a:t>
            </a:r>
          </a:p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SEE YOU LATER</a:t>
            </a:r>
          </a:p>
        </p:txBody>
      </p:sp>
      <p:pic>
        <p:nvPicPr>
          <p:cNvPr id="33796" name="Picture 5" descr="thanksfortheadd77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0" y="4476750"/>
            <a:ext cx="1905000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6" descr="thanksfortheadd77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763000" y="4476750"/>
            <a:ext cx="1905000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8" name="Picture 7" descr="MatCuoi%20(21)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43400" y="6515100"/>
            <a:ext cx="3429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9" name="Picture 8" descr="MatCuoi%20(21)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00600" y="6515100"/>
            <a:ext cx="3429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0" name="Picture 9" descr="MatCuoi%20(21)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57800" y="6515100"/>
            <a:ext cx="3429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1" name="Picture 10" descr="MatCuoi%20(21)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38800" y="6515100"/>
            <a:ext cx="3429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2" name="Picture 11" descr="MatCuoi%20(21)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19800" y="6515100"/>
            <a:ext cx="3429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3" name="Picture 12" descr="MatCuoi%20(21)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00800" y="6515100"/>
            <a:ext cx="3429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4" name="Picture 13" descr="MatCuoi%20(21)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81800" y="6515100"/>
            <a:ext cx="3429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5" name="Picture 14" descr="MatCuoi%20(21)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62800" y="6515100"/>
            <a:ext cx="3429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 dir="r"/>
    <p:sndAc>
      <p:stSnd>
        <p:snd r:embed="rId2" name="goodbye_moi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1000" fill="hold"/>
                                        <p:tgtEl>
                                          <p:spTgt spid="747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1000" fill="hold"/>
                                        <p:tgtEl>
                                          <p:spTgt spid="747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1000" fill="hold"/>
                                        <p:tgtEl>
                                          <p:spTgt spid="7475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1000" fill="hold"/>
                                        <p:tgtEl>
                                          <p:spTgt spid="747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747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747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7475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747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75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80"/>
          <a:stretch/>
        </p:blipFill>
        <p:spPr>
          <a:xfrm>
            <a:off x="0" y="-27992"/>
            <a:ext cx="12192000" cy="68859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6878" y="4968810"/>
            <a:ext cx="3541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C000"/>
                </a:solidFill>
              </a:rPr>
              <a:t>Enjoy your day!</a:t>
            </a: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101934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65450" y="580898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45738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18736" y="242786"/>
            <a:ext cx="9368118" cy="29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  <a:ea typeface="AGOldFace-Outline" panose="02020500000000000000" pitchFamily="18" charset="0"/>
                <a:cs typeface="AGOldFace-Outline" panose="02020500000000000000" pitchFamily="18" charset="0"/>
              </a:rPr>
              <a:t>LET’S PLAY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  <a:ea typeface="AGOldFace-Outline" panose="02020500000000000000" pitchFamily="18" charset="0"/>
                <a:cs typeface="AGOldFace-Outline" panose="02020500000000000000" pitchFamily="18" charset="0"/>
              </a:rPr>
              <a:t>WORD RACE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erlin Sans FB" panose="020E0602020502020306" pitchFamily="34" charset="0"/>
              <a:ea typeface="AGOldFace-Outline" panose="02020500000000000000" pitchFamily="18" charset="0"/>
              <a:cs typeface="AGOldFace-Outline" panose="02020500000000000000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298155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at cuoi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75154" y="76200"/>
            <a:ext cx="1168047" cy="1311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WordArt 7"/>
          <p:cNvSpPr>
            <a:spLocks noChangeArrowheads="1" noChangeShapeType="1" noTextEdit="1"/>
          </p:cNvSpPr>
          <p:nvPr/>
        </p:nvSpPr>
        <p:spPr bwMode="auto">
          <a:xfrm>
            <a:off x="2971800" y="533400"/>
            <a:ext cx="6629400" cy="1066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Word Race</a:t>
            </a:r>
          </a:p>
        </p:txBody>
      </p:sp>
      <p:sp>
        <p:nvSpPr>
          <p:cNvPr id="9" name="Rectangle 8"/>
          <p:cNvSpPr/>
          <p:nvPr/>
        </p:nvSpPr>
        <p:spPr>
          <a:xfrm>
            <a:off x="1524000" y="0"/>
            <a:ext cx="9144000" cy="6858000"/>
          </a:xfrm>
          <a:prstGeom prst="rect">
            <a:avLst/>
          </a:prstGeom>
          <a:noFill/>
          <a:ln w="127000">
            <a:solidFill>
              <a:srgbClr val="00A1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419600" y="2241176"/>
            <a:ext cx="3124200" cy="2940424"/>
          </a:xfrm>
          <a:prstGeom prst="ellipse">
            <a:avLst/>
          </a:prstGeom>
          <a:noFill/>
          <a:ln w="57150">
            <a:solidFill>
              <a:srgbClr val="C0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170BB5"/>
                </a:solidFill>
              </a:rPr>
              <a:t>00:40</a:t>
            </a:r>
          </a:p>
        </p:txBody>
      </p:sp>
      <p:sp>
        <p:nvSpPr>
          <p:cNvPr id="10" name="Rounded Rectangle 9">
            <a:hlinkClick r:id="rId4" action="ppaction://hlinksldjump"/>
          </p:cNvPr>
          <p:cNvSpPr/>
          <p:nvPr/>
        </p:nvSpPr>
        <p:spPr>
          <a:xfrm>
            <a:off x="4419600" y="5715000"/>
            <a:ext cx="3048000" cy="838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hlinkClick r:id="rId4" action="ppaction://hlinksldjump"/>
              </a:rPr>
              <a:t>START</a:t>
            </a:r>
            <a:endParaRPr lang="en-US" sz="4800" b="1" dirty="0"/>
          </a:p>
        </p:txBody>
      </p:sp>
    </p:spTree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at cuoi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75154" y="76200"/>
            <a:ext cx="1168047" cy="1311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WordArt 7"/>
          <p:cNvSpPr>
            <a:spLocks noChangeArrowheads="1" noChangeShapeType="1" noTextEdit="1"/>
          </p:cNvSpPr>
          <p:nvPr/>
        </p:nvSpPr>
        <p:spPr bwMode="auto">
          <a:xfrm>
            <a:off x="2971800" y="533400"/>
            <a:ext cx="6629400" cy="1066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Word Race</a:t>
            </a:r>
          </a:p>
        </p:txBody>
      </p:sp>
      <p:sp>
        <p:nvSpPr>
          <p:cNvPr id="9" name="Rectangle 8"/>
          <p:cNvSpPr/>
          <p:nvPr/>
        </p:nvSpPr>
        <p:spPr>
          <a:xfrm>
            <a:off x="1524000" y="0"/>
            <a:ext cx="9144000" cy="6858000"/>
          </a:xfrm>
          <a:prstGeom prst="rect">
            <a:avLst/>
          </a:prstGeom>
          <a:noFill/>
          <a:ln w="127000">
            <a:solidFill>
              <a:srgbClr val="00A1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hlinkClick r:id="rId6" action="ppaction://hlinksldjump"/>
          </p:cNvPr>
          <p:cNvSpPr/>
          <p:nvPr/>
        </p:nvSpPr>
        <p:spPr>
          <a:xfrm>
            <a:off x="4419600" y="5715000"/>
            <a:ext cx="3048000" cy="83820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hlinkClick r:id="rId7" action="ppaction://hlinksldjump"/>
              </a:rPr>
              <a:t>STOP</a:t>
            </a:r>
            <a:endParaRPr lang="en-US" sz="4800" b="1" dirty="0"/>
          </a:p>
        </p:txBody>
      </p:sp>
      <p:sp>
        <p:nvSpPr>
          <p:cNvPr id="7" name="Oval 6"/>
          <p:cNvSpPr/>
          <p:nvPr/>
        </p:nvSpPr>
        <p:spPr>
          <a:xfrm>
            <a:off x="4419600" y="2241175"/>
            <a:ext cx="3124200" cy="2940424"/>
          </a:xfrm>
          <a:prstGeom prst="ellipse">
            <a:avLst/>
          </a:prstGeom>
          <a:noFill/>
          <a:ln w="57150">
            <a:solidFill>
              <a:srgbClr val="C0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rgbClr val="170BB5"/>
                </a:solidFill>
              </a:rPr>
              <a:t>40</a:t>
            </a:r>
            <a:endParaRPr lang="en-US" sz="6600" b="1" dirty="0">
              <a:solidFill>
                <a:srgbClr val="170BB5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4419600" y="2241175"/>
            <a:ext cx="3124200" cy="2940424"/>
          </a:xfrm>
          <a:prstGeom prst="ellipse">
            <a:avLst/>
          </a:prstGeom>
          <a:noFill/>
          <a:ln w="57150">
            <a:solidFill>
              <a:srgbClr val="C0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rgbClr val="170BB5"/>
                </a:solidFill>
              </a:rPr>
              <a:t>39</a:t>
            </a:r>
            <a:endParaRPr lang="en-US" sz="6600" b="1" dirty="0">
              <a:solidFill>
                <a:srgbClr val="170BB5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4419600" y="2241175"/>
            <a:ext cx="3124200" cy="2940424"/>
          </a:xfrm>
          <a:prstGeom prst="ellipse">
            <a:avLst/>
          </a:prstGeom>
          <a:noFill/>
          <a:ln w="57150">
            <a:solidFill>
              <a:srgbClr val="C0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rgbClr val="170BB5"/>
                </a:solidFill>
              </a:rPr>
              <a:t>38</a:t>
            </a:r>
            <a:endParaRPr lang="en-US" sz="6600" b="1" dirty="0">
              <a:solidFill>
                <a:srgbClr val="170BB5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4419600" y="2241175"/>
            <a:ext cx="3124200" cy="2940424"/>
          </a:xfrm>
          <a:prstGeom prst="ellipse">
            <a:avLst/>
          </a:prstGeom>
          <a:noFill/>
          <a:ln w="57150">
            <a:solidFill>
              <a:srgbClr val="C0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rgbClr val="170BB5"/>
                </a:solidFill>
              </a:rPr>
              <a:t>37</a:t>
            </a:r>
            <a:endParaRPr lang="en-US" sz="6600" b="1" dirty="0">
              <a:solidFill>
                <a:srgbClr val="170BB5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4419600" y="2241175"/>
            <a:ext cx="3124200" cy="2940424"/>
          </a:xfrm>
          <a:prstGeom prst="ellipse">
            <a:avLst/>
          </a:prstGeom>
          <a:noFill/>
          <a:ln w="57150">
            <a:solidFill>
              <a:srgbClr val="C0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rgbClr val="170BB5"/>
                </a:solidFill>
              </a:rPr>
              <a:t>36</a:t>
            </a:r>
            <a:endParaRPr lang="en-US" sz="6600" b="1" dirty="0">
              <a:solidFill>
                <a:srgbClr val="170BB5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4419600" y="2241175"/>
            <a:ext cx="3124200" cy="2940424"/>
          </a:xfrm>
          <a:prstGeom prst="ellipse">
            <a:avLst/>
          </a:prstGeom>
          <a:noFill/>
          <a:ln w="57150">
            <a:solidFill>
              <a:srgbClr val="C0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rgbClr val="170BB5"/>
                </a:solidFill>
              </a:rPr>
              <a:t>35</a:t>
            </a:r>
            <a:endParaRPr lang="en-US" sz="6600" b="1" dirty="0">
              <a:solidFill>
                <a:srgbClr val="170BB5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4419600" y="2241175"/>
            <a:ext cx="3124200" cy="2940424"/>
          </a:xfrm>
          <a:prstGeom prst="ellipse">
            <a:avLst/>
          </a:prstGeom>
          <a:noFill/>
          <a:ln w="57150">
            <a:solidFill>
              <a:srgbClr val="C0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rgbClr val="170BB5"/>
                </a:solidFill>
              </a:rPr>
              <a:t>34</a:t>
            </a:r>
            <a:endParaRPr lang="en-US" sz="6600" b="1" dirty="0">
              <a:solidFill>
                <a:srgbClr val="170BB5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4419600" y="2241175"/>
            <a:ext cx="3124200" cy="2940424"/>
          </a:xfrm>
          <a:prstGeom prst="ellipse">
            <a:avLst/>
          </a:prstGeom>
          <a:noFill/>
          <a:ln w="57150">
            <a:solidFill>
              <a:srgbClr val="C0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rgbClr val="170BB5"/>
                </a:solidFill>
              </a:rPr>
              <a:t>33</a:t>
            </a:r>
            <a:endParaRPr lang="en-US" sz="6600" b="1" dirty="0">
              <a:solidFill>
                <a:srgbClr val="170BB5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4419600" y="2241175"/>
            <a:ext cx="3124200" cy="2940424"/>
          </a:xfrm>
          <a:prstGeom prst="ellipse">
            <a:avLst/>
          </a:prstGeom>
          <a:noFill/>
          <a:ln w="57150">
            <a:solidFill>
              <a:srgbClr val="C0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rgbClr val="170BB5"/>
                </a:solidFill>
              </a:rPr>
              <a:t>32</a:t>
            </a:r>
            <a:endParaRPr lang="en-US" sz="6600" b="1" dirty="0">
              <a:solidFill>
                <a:srgbClr val="170BB5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4419600" y="2241175"/>
            <a:ext cx="3124200" cy="2940424"/>
          </a:xfrm>
          <a:prstGeom prst="ellipse">
            <a:avLst/>
          </a:prstGeom>
          <a:noFill/>
          <a:ln w="57150">
            <a:solidFill>
              <a:srgbClr val="C0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rgbClr val="170BB5"/>
                </a:solidFill>
              </a:rPr>
              <a:t>31</a:t>
            </a:r>
            <a:endParaRPr lang="en-US" sz="6600" b="1" dirty="0">
              <a:solidFill>
                <a:srgbClr val="170BB5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4419600" y="2241175"/>
            <a:ext cx="3124200" cy="2940424"/>
          </a:xfrm>
          <a:prstGeom prst="ellipse">
            <a:avLst/>
          </a:prstGeom>
          <a:noFill/>
          <a:ln w="57150">
            <a:solidFill>
              <a:srgbClr val="C0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rgbClr val="170BB5"/>
                </a:solidFill>
              </a:rPr>
              <a:t>30</a:t>
            </a:r>
            <a:endParaRPr lang="en-US" sz="6600" b="1" dirty="0">
              <a:solidFill>
                <a:srgbClr val="170BB5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4419600" y="2241175"/>
            <a:ext cx="3124200" cy="2940424"/>
          </a:xfrm>
          <a:prstGeom prst="ellipse">
            <a:avLst/>
          </a:prstGeom>
          <a:noFill/>
          <a:ln w="57150">
            <a:solidFill>
              <a:srgbClr val="C0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rgbClr val="170BB5"/>
                </a:solidFill>
              </a:rPr>
              <a:t>29</a:t>
            </a:r>
            <a:endParaRPr lang="en-US" sz="6600" b="1" dirty="0">
              <a:solidFill>
                <a:srgbClr val="170BB5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4419600" y="2241175"/>
            <a:ext cx="3124200" cy="2940424"/>
          </a:xfrm>
          <a:prstGeom prst="ellipse">
            <a:avLst/>
          </a:prstGeom>
          <a:noFill/>
          <a:ln w="57150">
            <a:solidFill>
              <a:srgbClr val="C0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rgbClr val="170BB5"/>
                </a:solidFill>
              </a:rPr>
              <a:t>28</a:t>
            </a:r>
            <a:endParaRPr lang="en-US" sz="6600" b="1" dirty="0">
              <a:solidFill>
                <a:srgbClr val="170BB5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4419600" y="2241175"/>
            <a:ext cx="3124200" cy="2940424"/>
          </a:xfrm>
          <a:prstGeom prst="ellipse">
            <a:avLst/>
          </a:prstGeom>
          <a:noFill/>
          <a:ln w="57150">
            <a:solidFill>
              <a:srgbClr val="C0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rgbClr val="170BB5"/>
                </a:solidFill>
              </a:rPr>
              <a:t>27</a:t>
            </a:r>
            <a:endParaRPr lang="en-US" sz="6600" b="1" dirty="0">
              <a:solidFill>
                <a:srgbClr val="170BB5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4419600" y="2241175"/>
            <a:ext cx="3124200" cy="2940424"/>
          </a:xfrm>
          <a:prstGeom prst="ellipse">
            <a:avLst/>
          </a:prstGeom>
          <a:noFill/>
          <a:ln w="57150">
            <a:solidFill>
              <a:srgbClr val="C0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rgbClr val="170BB5"/>
                </a:solidFill>
              </a:rPr>
              <a:t>26</a:t>
            </a:r>
            <a:endParaRPr lang="en-US" sz="6600" b="1" dirty="0">
              <a:solidFill>
                <a:srgbClr val="170BB5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4419600" y="2241175"/>
            <a:ext cx="3124200" cy="2940424"/>
          </a:xfrm>
          <a:prstGeom prst="ellipse">
            <a:avLst/>
          </a:prstGeom>
          <a:noFill/>
          <a:ln w="57150">
            <a:solidFill>
              <a:srgbClr val="C0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rgbClr val="170BB5"/>
                </a:solidFill>
              </a:rPr>
              <a:t>25</a:t>
            </a:r>
            <a:endParaRPr lang="en-US" sz="6600" b="1" dirty="0">
              <a:solidFill>
                <a:srgbClr val="170BB5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4419600" y="2241175"/>
            <a:ext cx="3124200" cy="2940424"/>
          </a:xfrm>
          <a:prstGeom prst="ellipse">
            <a:avLst/>
          </a:prstGeom>
          <a:noFill/>
          <a:ln w="57150">
            <a:solidFill>
              <a:srgbClr val="C0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rgbClr val="170BB5"/>
                </a:solidFill>
              </a:rPr>
              <a:t>24</a:t>
            </a:r>
            <a:endParaRPr lang="en-US" sz="6600" b="1" dirty="0">
              <a:solidFill>
                <a:srgbClr val="170BB5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4419600" y="2241175"/>
            <a:ext cx="3124200" cy="2940424"/>
          </a:xfrm>
          <a:prstGeom prst="ellipse">
            <a:avLst/>
          </a:prstGeom>
          <a:noFill/>
          <a:ln w="57150">
            <a:solidFill>
              <a:srgbClr val="C0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rgbClr val="170BB5"/>
                </a:solidFill>
              </a:rPr>
              <a:t>23</a:t>
            </a:r>
            <a:endParaRPr lang="en-US" sz="6600" b="1" dirty="0">
              <a:solidFill>
                <a:srgbClr val="170BB5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4419600" y="2241175"/>
            <a:ext cx="3124200" cy="2940424"/>
          </a:xfrm>
          <a:prstGeom prst="ellipse">
            <a:avLst/>
          </a:prstGeom>
          <a:noFill/>
          <a:ln w="57150">
            <a:solidFill>
              <a:srgbClr val="C0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rgbClr val="170BB5"/>
                </a:solidFill>
              </a:rPr>
              <a:t>22</a:t>
            </a:r>
            <a:endParaRPr lang="en-US" sz="6600" b="1" dirty="0">
              <a:solidFill>
                <a:srgbClr val="170BB5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4419600" y="2241175"/>
            <a:ext cx="3124200" cy="2940424"/>
          </a:xfrm>
          <a:prstGeom prst="ellipse">
            <a:avLst/>
          </a:prstGeom>
          <a:noFill/>
          <a:ln w="57150">
            <a:solidFill>
              <a:srgbClr val="C0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rgbClr val="170BB5"/>
                </a:solidFill>
              </a:rPr>
              <a:t>21</a:t>
            </a:r>
            <a:endParaRPr lang="en-US" sz="6600" b="1" dirty="0">
              <a:solidFill>
                <a:srgbClr val="170BB5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4419600" y="2241175"/>
            <a:ext cx="3124200" cy="2940424"/>
          </a:xfrm>
          <a:prstGeom prst="ellipse">
            <a:avLst/>
          </a:prstGeom>
          <a:noFill/>
          <a:ln w="57150">
            <a:solidFill>
              <a:srgbClr val="C0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rgbClr val="170BB5"/>
                </a:solidFill>
              </a:rPr>
              <a:t>20</a:t>
            </a:r>
            <a:endParaRPr lang="en-US" sz="6600" b="1" dirty="0">
              <a:solidFill>
                <a:srgbClr val="170BB5"/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4419600" y="2241175"/>
            <a:ext cx="3124200" cy="2940424"/>
          </a:xfrm>
          <a:prstGeom prst="ellipse">
            <a:avLst/>
          </a:prstGeom>
          <a:noFill/>
          <a:ln w="57150">
            <a:solidFill>
              <a:srgbClr val="C0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rgbClr val="170BB5"/>
                </a:solidFill>
              </a:rPr>
              <a:t>19</a:t>
            </a:r>
            <a:endParaRPr lang="en-US" sz="6600" b="1" dirty="0">
              <a:solidFill>
                <a:srgbClr val="170BB5"/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4419600" y="2241175"/>
            <a:ext cx="3124200" cy="2940424"/>
          </a:xfrm>
          <a:prstGeom prst="ellipse">
            <a:avLst/>
          </a:prstGeom>
          <a:noFill/>
          <a:ln w="57150">
            <a:solidFill>
              <a:srgbClr val="C0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rgbClr val="170BB5"/>
                </a:solidFill>
              </a:rPr>
              <a:t>18</a:t>
            </a:r>
            <a:endParaRPr lang="en-US" sz="6600" b="1" dirty="0">
              <a:solidFill>
                <a:srgbClr val="170BB5"/>
              </a:solidFill>
            </a:endParaRPr>
          </a:p>
        </p:txBody>
      </p:sp>
      <p:sp>
        <p:nvSpPr>
          <p:cNvPr id="33" name="Oval 32"/>
          <p:cNvSpPr/>
          <p:nvPr/>
        </p:nvSpPr>
        <p:spPr>
          <a:xfrm>
            <a:off x="4419600" y="2241175"/>
            <a:ext cx="3124200" cy="2940424"/>
          </a:xfrm>
          <a:prstGeom prst="ellipse">
            <a:avLst/>
          </a:prstGeom>
          <a:noFill/>
          <a:ln w="57150">
            <a:solidFill>
              <a:srgbClr val="C0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rgbClr val="170BB5"/>
                </a:solidFill>
              </a:rPr>
              <a:t>17</a:t>
            </a:r>
            <a:endParaRPr lang="en-US" sz="6600" b="1" dirty="0">
              <a:solidFill>
                <a:srgbClr val="170BB5"/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>
            <a:off x="4419600" y="2241175"/>
            <a:ext cx="3124200" cy="2940424"/>
          </a:xfrm>
          <a:prstGeom prst="ellipse">
            <a:avLst/>
          </a:prstGeom>
          <a:noFill/>
          <a:ln w="57150">
            <a:solidFill>
              <a:srgbClr val="C0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rgbClr val="170BB5"/>
                </a:solidFill>
              </a:rPr>
              <a:t>16</a:t>
            </a:r>
            <a:endParaRPr lang="en-US" sz="6600" b="1" dirty="0">
              <a:solidFill>
                <a:srgbClr val="170BB5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>
            <a:off x="4419600" y="2241175"/>
            <a:ext cx="3124200" cy="2940424"/>
          </a:xfrm>
          <a:prstGeom prst="ellipse">
            <a:avLst/>
          </a:prstGeom>
          <a:noFill/>
          <a:ln w="57150">
            <a:solidFill>
              <a:srgbClr val="C0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rgbClr val="170BB5"/>
                </a:solidFill>
              </a:rPr>
              <a:t>15</a:t>
            </a:r>
            <a:endParaRPr lang="en-US" sz="6600" b="1" dirty="0">
              <a:solidFill>
                <a:srgbClr val="170BB5"/>
              </a:solidFill>
            </a:endParaRPr>
          </a:p>
        </p:txBody>
      </p:sp>
      <p:sp>
        <p:nvSpPr>
          <p:cNvPr id="36" name="Oval 35"/>
          <p:cNvSpPr/>
          <p:nvPr/>
        </p:nvSpPr>
        <p:spPr>
          <a:xfrm>
            <a:off x="4419600" y="2241175"/>
            <a:ext cx="3124200" cy="2940424"/>
          </a:xfrm>
          <a:prstGeom prst="ellipse">
            <a:avLst/>
          </a:prstGeom>
          <a:noFill/>
          <a:ln w="57150">
            <a:solidFill>
              <a:srgbClr val="C0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rgbClr val="170BB5"/>
                </a:solidFill>
              </a:rPr>
              <a:t>14</a:t>
            </a:r>
            <a:endParaRPr lang="en-US" sz="6600" b="1" dirty="0">
              <a:solidFill>
                <a:srgbClr val="170BB5"/>
              </a:solidFill>
            </a:endParaRPr>
          </a:p>
        </p:txBody>
      </p:sp>
      <p:sp>
        <p:nvSpPr>
          <p:cNvPr id="37" name="Oval 36"/>
          <p:cNvSpPr/>
          <p:nvPr/>
        </p:nvSpPr>
        <p:spPr>
          <a:xfrm>
            <a:off x="4419600" y="2241175"/>
            <a:ext cx="3124200" cy="2940424"/>
          </a:xfrm>
          <a:prstGeom prst="ellipse">
            <a:avLst/>
          </a:prstGeom>
          <a:noFill/>
          <a:ln w="57150">
            <a:solidFill>
              <a:srgbClr val="C0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rgbClr val="170BB5"/>
                </a:solidFill>
              </a:rPr>
              <a:t>13</a:t>
            </a:r>
            <a:endParaRPr lang="en-US" sz="6600" b="1" dirty="0">
              <a:solidFill>
                <a:srgbClr val="170BB5"/>
              </a:solidFill>
            </a:endParaRPr>
          </a:p>
        </p:txBody>
      </p:sp>
      <p:sp>
        <p:nvSpPr>
          <p:cNvPr id="38" name="Oval 37"/>
          <p:cNvSpPr/>
          <p:nvPr/>
        </p:nvSpPr>
        <p:spPr>
          <a:xfrm>
            <a:off x="4419600" y="2241175"/>
            <a:ext cx="3124200" cy="2940424"/>
          </a:xfrm>
          <a:prstGeom prst="ellipse">
            <a:avLst/>
          </a:prstGeom>
          <a:noFill/>
          <a:ln w="57150">
            <a:solidFill>
              <a:srgbClr val="C0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rgbClr val="170BB5"/>
                </a:solidFill>
              </a:rPr>
              <a:t>12</a:t>
            </a:r>
            <a:endParaRPr lang="en-US" sz="6600" b="1" dirty="0">
              <a:solidFill>
                <a:srgbClr val="170BB5"/>
              </a:solidFill>
            </a:endParaRPr>
          </a:p>
        </p:txBody>
      </p:sp>
      <p:sp>
        <p:nvSpPr>
          <p:cNvPr id="39" name="Oval 38"/>
          <p:cNvSpPr/>
          <p:nvPr/>
        </p:nvSpPr>
        <p:spPr>
          <a:xfrm>
            <a:off x="4419600" y="2241175"/>
            <a:ext cx="3124200" cy="2940424"/>
          </a:xfrm>
          <a:prstGeom prst="ellipse">
            <a:avLst/>
          </a:prstGeom>
          <a:noFill/>
          <a:ln w="57150">
            <a:solidFill>
              <a:srgbClr val="C0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rgbClr val="170BB5"/>
                </a:solidFill>
              </a:rPr>
              <a:t>11</a:t>
            </a:r>
            <a:endParaRPr lang="en-US" sz="6600" b="1" dirty="0">
              <a:solidFill>
                <a:srgbClr val="170BB5"/>
              </a:solidFill>
            </a:endParaRPr>
          </a:p>
        </p:txBody>
      </p:sp>
      <p:sp>
        <p:nvSpPr>
          <p:cNvPr id="40" name="Oval 39"/>
          <p:cNvSpPr/>
          <p:nvPr/>
        </p:nvSpPr>
        <p:spPr>
          <a:xfrm>
            <a:off x="4419600" y="2241175"/>
            <a:ext cx="3124200" cy="2940424"/>
          </a:xfrm>
          <a:prstGeom prst="ellipse">
            <a:avLst/>
          </a:prstGeom>
          <a:noFill/>
          <a:ln w="57150">
            <a:solidFill>
              <a:srgbClr val="C0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rgbClr val="170BB5"/>
                </a:solidFill>
              </a:rPr>
              <a:t>10</a:t>
            </a:r>
            <a:endParaRPr lang="en-US" sz="6600" b="1" dirty="0">
              <a:solidFill>
                <a:srgbClr val="170BB5"/>
              </a:solidFill>
            </a:endParaRPr>
          </a:p>
        </p:txBody>
      </p:sp>
      <p:sp>
        <p:nvSpPr>
          <p:cNvPr id="41" name="Oval 40"/>
          <p:cNvSpPr/>
          <p:nvPr/>
        </p:nvSpPr>
        <p:spPr>
          <a:xfrm>
            <a:off x="4419600" y="2241175"/>
            <a:ext cx="3124200" cy="2940424"/>
          </a:xfrm>
          <a:prstGeom prst="ellipse">
            <a:avLst/>
          </a:prstGeom>
          <a:noFill/>
          <a:ln w="57150">
            <a:solidFill>
              <a:srgbClr val="C0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rgbClr val="170BB5"/>
                </a:solidFill>
              </a:rPr>
              <a:t>09</a:t>
            </a:r>
            <a:endParaRPr lang="en-US" sz="6600" b="1" dirty="0">
              <a:solidFill>
                <a:srgbClr val="170BB5"/>
              </a:solidFill>
            </a:endParaRPr>
          </a:p>
        </p:txBody>
      </p:sp>
      <p:sp>
        <p:nvSpPr>
          <p:cNvPr id="42" name="Oval 41"/>
          <p:cNvSpPr/>
          <p:nvPr/>
        </p:nvSpPr>
        <p:spPr>
          <a:xfrm>
            <a:off x="4419600" y="2241175"/>
            <a:ext cx="3124200" cy="2940424"/>
          </a:xfrm>
          <a:prstGeom prst="ellipse">
            <a:avLst/>
          </a:prstGeom>
          <a:noFill/>
          <a:ln w="57150">
            <a:solidFill>
              <a:srgbClr val="C0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rgbClr val="170BB5"/>
                </a:solidFill>
              </a:rPr>
              <a:t>08</a:t>
            </a:r>
            <a:endParaRPr lang="en-US" sz="6600" b="1" dirty="0">
              <a:solidFill>
                <a:srgbClr val="170BB5"/>
              </a:solidFill>
            </a:endParaRPr>
          </a:p>
        </p:txBody>
      </p:sp>
      <p:sp>
        <p:nvSpPr>
          <p:cNvPr id="43" name="Oval 42"/>
          <p:cNvSpPr/>
          <p:nvPr/>
        </p:nvSpPr>
        <p:spPr>
          <a:xfrm>
            <a:off x="4419600" y="2241175"/>
            <a:ext cx="3124200" cy="2940424"/>
          </a:xfrm>
          <a:prstGeom prst="ellipse">
            <a:avLst/>
          </a:prstGeom>
          <a:noFill/>
          <a:ln w="57150">
            <a:solidFill>
              <a:srgbClr val="C0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rgbClr val="170BB5"/>
                </a:solidFill>
              </a:rPr>
              <a:t>07</a:t>
            </a:r>
            <a:endParaRPr lang="en-US" sz="6600" b="1" dirty="0">
              <a:solidFill>
                <a:srgbClr val="170BB5"/>
              </a:solidFill>
            </a:endParaRPr>
          </a:p>
        </p:txBody>
      </p:sp>
      <p:sp>
        <p:nvSpPr>
          <p:cNvPr id="44" name="Oval 43"/>
          <p:cNvSpPr/>
          <p:nvPr/>
        </p:nvSpPr>
        <p:spPr>
          <a:xfrm>
            <a:off x="4419600" y="2241175"/>
            <a:ext cx="3124200" cy="2940424"/>
          </a:xfrm>
          <a:prstGeom prst="ellipse">
            <a:avLst/>
          </a:prstGeom>
          <a:noFill/>
          <a:ln w="57150">
            <a:solidFill>
              <a:srgbClr val="C0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rgbClr val="170BB5"/>
                </a:solidFill>
              </a:rPr>
              <a:t>06</a:t>
            </a:r>
            <a:endParaRPr lang="en-US" sz="6600" b="1" dirty="0">
              <a:solidFill>
                <a:srgbClr val="170BB5"/>
              </a:solidFill>
            </a:endParaRPr>
          </a:p>
        </p:txBody>
      </p:sp>
      <p:sp>
        <p:nvSpPr>
          <p:cNvPr id="45" name="Oval 44"/>
          <p:cNvSpPr/>
          <p:nvPr/>
        </p:nvSpPr>
        <p:spPr>
          <a:xfrm>
            <a:off x="4419600" y="2241175"/>
            <a:ext cx="3124200" cy="2940424"/>
          </a:xfrm>
          <a:prstGeom prst="ellipse">
            <a:avLst/>
          </a:prstGeom>
          <a:noFill/>
          <a:ln w="57150">
            <a:solidFill>
              <a:srgbClr val="C0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rgbClr val="170BB5"/>
                </a:solidFill>
              </a:rPr>
              <a:t>05</a:t>
            </a:r>
            <a:endParaRPr lang="en-US" sz="6600" b="1" dirty="0">
              <a:solidFill>
                <a:srgbClr val="170BB5"/>
              </a:solidFill>
            </a:endParaRPr>
          </a:p>
        </p:txBody>
      </p:sp>
      <p:sp>
        <p:nvSpPr>
          <p:cNvPr id="46" name="Oval 45"/>
          <p:cNvSpPr/>
          <p:nvPr/>
        </p:nvSpPr>
        <p:spPr>
          <a:xfrm>
            <a:off x="4419600" y="2241175"/>
            <a:ext cx="3124200" cy="2940424"/>
          </a:xfrm>
          <a:prstGeom prst="ellipse">
            <a:avLst/>
          </a:prstGeom>
          <a:noFill/>
          <a:ln w="57150">
            <a:solidFill>
              <a:srgbClr val="C0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rgbClr val="170BB5"/>
                </a:solidFill>
              </a:rPr>
              <a:t>04</a:t>
            </a:r>
            <a:endParaRPr lang="en-US" sz="6600" b="1" dirty="0">
              <a:solidFill>
                <a:srgbClr val="170BB5"/>
              </a:solidFill>
            </a:endParaRPr>
          </a:p>
        </p:txBody>
      </p:sp>
      <p:sp>
        <p:nvSpPr>
          <p:cNvPr id="47" name="Oval 46"/>
          <p:cNvSpPr/>
          <p:nvPr/>
        </p:nvSpPr>
        <p:spPr>
          <a:xfrm>
            <a:off x="4419600" y="2241175"/>
            <a:ext cx="3124200" cy="2940424"/>
          </a:xfrm>
          <a:prstGeom prst="ellipse">
            <a:avLst/>
          </a:prstGeom>
          <a:noFill/>
          <a:ln w="57150">
            <a:solidFill>
              <a:srgbClr val="C0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rgbClr val="170BB5"/>
                </a:solidFill>
              </a:rPr>
              <a:t>03</a:t>
            </a:r>
            <a:endParaRPr lang="en-US" sz="6600" b="1" dirty="0">
              <a:solidFill>
                <a:srgbClr val="170BB5"/>
              </a:solidFill>
            </a:endParaRPr>
          </a:p>
        </p:txBody>
      </p:sp>
      <p:sp>
        <p:nvSpPr>
          <p:cNvPr id="48" name="Oval 47"/>
          <p:cNvSpPr/>
          <p:nvPr/>
        </p:nvSpPr>
        <p:spPr>
          <a:xfrm>
            <a:off x="4419600" y="2241175"/>
            <a:ext cx="3124200" cy="2940424"/>
          </a:xfrm>
          <a:prstGeom prst="ellipse">
            <a:avLst/>
          </a:prstGeom>
          <a:noFill/>
          <a:ln w="57150">
            <a:solidFill>
              <a:srgbClr val="C0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rgbClr val="170BB5"/>
                </a:solidFill>
              </a:rPr>
              <a:t>02</a:t>
            </a:r>
            <a:endParaRPr lang="en-US" sz="6600" b="1" dirty="0">
              <a:solidFill>
                <a:srgbClr val="170BB5"/>
              </a:solidFill>
            </a:endParaRPr>
          </a:p>
        </p:txBody>
      </p:sp>
      <p:sp>
        <p:nvSpPr>
          <p:cNvPr id="49" name="Oval 48"/>
          <p:cNvSpPr/>
          <p:nvPr/>
        </p:nvSpPr>
        <p:spPr>
          <a:xfrm>
            <a:off x="4419600" y="2241175"/>
            <a:ext cx="3124200" cy="2940424"/>
          </a:xfrm>
          <a:prstGeom prst="ellipse">
            <a:avLst/>
          </a:prstGeom>
          <a:noFill/>
          <a:ln w="57150">
            <a:solidFill>
              <a:srgbClr val="C0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rgbClr val="170BB5"/>
                </a:solidFill>
              </a:rPr>
              <a:t>01</a:t>
            </a:r>
            <a:endParaRPr lang="en-US" sz="6600" b="1" dirty="0">
              <a:solidFill>
                <a:srgbClr val="170BB5"/>
              </a:solidFill>
            </a:endParaRPr>
          </a:p>
        </p:txBody>
      </p:sp>
      <p:sp>
        <p:nvSpPr>
          <p:cNvPr id="50" name="Oval 49"/>
          <p:cNvSpPr/>
          <p:nvPr/>
        </p:nvSpPr>
        <p:spPr>
          <a:xfrm>
            <a:off x="4419600" y="2241175"/>
            <a:ext cx="3124200" cy="2940424"/>
          </a:xfrm>
          <a:prstGeom prst="ellipse">
            <a:avLst/>
          </a:prstGeom>
          <a:noFill/>
          <a:ln w="57150">
            <a:solidFill>
              <a:srgbClr val="C0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rgbClr val="170BB5"/>
                </a:solidFill>
              </a:rPr>
              <a:t>00</a:t>
            </a:r>
            <a:endParaRPr lang="en-US" sz="6600" b="1" dirty="0">
              <a:solidFill>
                <a:srgbClr val="170BB5"/>
              </a:solidFill>
            </a:endParaRPr>
          </a:p>
        </p:txBody>
      </p:sp>
    </p:spTree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000"/>
                            </p:stCondLst>
                            <p:childTnLst>
                              <p:par>
                                <p:cTn id="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30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0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0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70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80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9000"/>
                            </p:stCondLst>
                            <p:childTnLst>
                              <p:par>
                                <p:cTn id="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0"/>
                            </p:stCondLst>
                            <p:childTnLst>
                              <p:par>
                                <p:cTn id="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1000"/>
                            </p:stCondLst>
                            <p:childTnLst>
                              <p:par>
                                <p:cTn id="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2000"/>
                            </p:stCondLst>
                            <p:childTnLst>
                              <p:par>
                                <p:cTn id="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3000"/>
                            </p:stCondLst>
                            <p:childTnLst>
                              <p:par>
                                <p:cTn id="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4000"/>
                            </p:stCondLst>
                            <p:childTnLst>
                              <p:par>
                                <p:cTn id="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5000"/>
                            </p:stCondLst>
                            <p:childTnLst>
                              <p:par>
                                <p:cTn id="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6000"/>
                            </p:stCondLst>
                            <p:childTnLst>
                              <p:par>
                                <p:cTn id="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7000"/>
                            </p:stCondLst>
                            <p:childTnLst>
                              <p:par>
                                <p:cTn id="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8000"/>
                            </p:stCondLst>
                            <p:childTnLst>
                              <p:par>
                                <p:cTn id="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9000"/>
                            </p:stCondLst>
                            <p:childTnLst>
                              <p:par>
                                <p:cTn id="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000"/>
                            </p:stCondLst>
                            <p:childTnLst>
                              <p:par>
                                <p:cTn id="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1000"/>
                            </p:stCondLst>
                            <p:childTnLst>
                              <p:par>
                                <p:cTn id="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2000"/>
                            </p:stCondLst>
                            <p:childTnLst>
                              <p:par>
                                <p:cTn id="1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3000"/>
                            </p:stCondLst>
                            <p:childTnLst>
                              <p:par>
                                <p:cTn id="1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4000"/>
                            </p:stCondLst>
                            <p:childTnLst>
                              <p:par>
                                <p:cTn id="1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5000"/>
                            </p:stCondLst>
                            <p:childTnLst>
                              <p:par>
                                <p:cTn id="1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6000"/>
                            </p:stCondLst>
                            <p:childTnLst>
                              <p:par>
                                <p:cTn id="1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7000"/>
                            </p:stCondLst>
                            <p:childTnLst>
                              <p:par>
                                <p:cTn id="1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38000"/>
                            </p:stCondLst>
                            <p:childTnLst>
                              <p:par>
                                <p:cTn id="1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9000"/>
                            </p:stCondLst>
                            <p:childTnLst>
                              <p:par>
                                <p:cTn id="1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40000"/>
                            </p:stCondLst>
                            <p:childTnLst>
                              <p:par>
                                <p:cTn id="1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engReng-DangCapNhat-24583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6274" y="-60663"/>
            <a:ext cx="12298274" cy="69177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6D14A8-B85F-AEB8-223B-FB02B672C119}"/>
              </a:ext>
            </a:extLst>
          </p:cNvPr>
          <p:cNvSpPr txBox="1"/>
          <p:nvPr/>
        </p:nvSpPr>
        <p:spPr>
          <a:xfrm>
            <a:off x="5342737" y="3186375"/>
            <a:ext cx="60020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b="1" dirty="0">
                <a:solidFill>
                  <a:srgbClr val="FF0000"/>
                </a:solidFill>
              </a:rPr>
              <a:t>Unit 4: Travel</a:t>
            </a:r>
            <a:r>
              <a:rPr lang="en-US" sz="4000" b="1" dirty="0">
                <a:solidFill>
                  <a:srgbClr val="FF0000"/>
                </a:solidFill>
              </a:rPr>
              <a:t> – Lesson 1 (</a:t>
            </a:r>
            <a:r>
              <a:rPr lang="en-US" sz="4000" b="1" dirty="0" smtClean="0">
                <a:solidFill>
                  <a:srgbClr val="FF0000"/>
                </a:solidFill>
              </a:rPr>
              <a:t>C)</a:t>
            </a:r>
            <a:endParaRPr lang="en-VN" sz="4000" b="1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E7E4D6-283F-76EC-D1D8-E1E8510B24AC}"/>
              </a:ext>
            </a:extLst>
          </p:cNvPr>
          <p:cNvSpPr txBox="1"/>
          <p:nvPr/>
        </p:nvSpPr>
        <p:spPr>
          <a:xfrm>
            <a:off x="7824313" y="4096528"/>
            <a:ext cx="18314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</a:rPr>
              <a:t>P</a:t>
            </a:r>
            <a:r>
              <a:rPr lang="en-VN" sz="4000" b="1" dirty="0">
                <a:solidFill>
                  <a:srgbClr val="0070C0"/>
                </a:solidFill>
              </a:rPr>
              <a:t>age </a:t>
            </a:r>
            <a:r>
              <a:rPr lang="en-US" sz="4000" b="1" dirty="0">
                <a:solidFill>
                  <a:srgbClr val="0070C0"/>
                </a:solidFill>
              </a:rPr>
              <a:t>49</a:t>
            </a:r>
            <a:endParaRPr lang="en-VN" sz="4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40481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4A1980-A7BD-4FB5-5F2A-3CD3B73649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2102" y="0"/>
            <a:ext cx="4747796" cy="6685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80053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1CEED6-1BF5-AEA7-5726-372EC0ABDB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5">
            <a:extLst>
              <a:ext uri="{FF2B5EF4-FFF2-40B4-BE49-F238E27FC236}">
                <a16:creationId xmlns:a16="http://schemas.microsoft.com/office/drawing/2014/main" id="{924F6383-86EC-B3C7-35CE-81B186E0470B}"/>
              </a:ext>
            </a:extLst>
          </p:cNvPr>
          <p:cNvSpPr/>
          <p:nvPr/>
        </p:nvSpPr>
        <p:spPr>
          <a:xfrm>
            <a:off x="1847850" y="152994"/>
            <a:ext cx="7076358" cy="1100138"/>
          </a:xfrm>
          <a:prstGeom prst="roundRect">
            <a:avLst/>
          </a:prstGeom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Friday, </a:t>
            </a:r>
            <a:r>
              <a:rPr lang="en-US" sz="4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January 16</a:t>
            </a:r>
            <a:r>
              <a:rPr lang="en-US" sz="4400" baseline="30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</a:t>
            </a:r>
            <a:endParaRPr kumimoji="0" lang="en-US" sz="4400" b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5">
            <a:extLst>
              <a:ext uri="{FF2B5EF4-FFF2-40B4-BE49-F238E27FC236}">
                <a16:creationId xmlns:a16="http://schemas.microsoft.com/office/drawing/2014/main" id="{28585E2E-8301-6D0C-8CA3-749FE611EB08}"/>
              </a:ext>
            </a:extLst>
          </p:cNvPr>
          <p:cNvSpPr/>
          <p:nvPr/>
        </p:nvSpPr>
        <p:spPr>
          <a:xfrm>
            <a:off x="1581867" y="1462088"/>
            <a:ext cx="8771808" cy="1100138"/>
          </a:xfrm>
          <a:prstGeom prst="roundRect">
            <a:avLst/>
          </a:prstGeom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Unit 4: Travel – Lesson 1 (</a:t>
            </a:r>
            <a:r>
              <a:rPr lang="en-US" sz="4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</a:t>
            </a:r>
            <a:endParaRPr kumimoji="0" lang="en-US" sz="4400" b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9DF77BE7-B60A-A86C-DE0B-16092D242CBA}"/>
              </a:ext>
            </a:extLst>
          </p:cNvPr>
          <p:cNvSpPr/>
          <p:nvPr/>
        </p:nvSpPr>
        <p:spPr>
          <a:xfrm>
            <a:off x="610317" y="2328862"/>
            <a:ext cx="4155831" cy="1100138"/>
          </a:xfrm>
          <a:prstGeom prst="roundRect">
            <a:avLst/>
          </a:prstGeom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C/ Intonation</a:t>
            </a:r>
          </a:p>
        </p:txBody>
      </p:sp>
      <p:sp>
        <p:nvSpPr>
          <p:cNvPr id="7" name="Rounded Rectangle 5">
            <a:extLst>
              <a:ext uri="{FF2B5EF4-FFF2-40B4-BE49-F238E27FC236}">
                <a16:creationId xmlns:a16="http://schemas.microsoft.com/office/drawing/2014/main" id="{B8E0765C-71BE-1633-FB51-963B5D0D7A78}"/>
              </a:ext>
            </a:extLst>
          </p:cNvPr>
          <p:cNvSpPr/>
          <p:nvPr/>
        </p:nvSpPr>
        <p:spPr>
          <a:xfrm>
            <a:off x="91904" y="3846912"/>
            <a:ext cx="5875867" cy="1100138"/>
          </a:xfrm>
          <a:prstGeom prst="roundRect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went to the beach.</a:t>
            </a:r>
            <a:endParaRPr lang="en-VN" sz="4400" dirty="0">
              <a:solidFill>
                <a:srgbClr val="00B050"/>
              </a:solidFill>
            </a:endParaRPr>
          </a:p>
        </p:txBody>
      </p:sp>
      <p:sp>
        <p:nvSpPr>
          <p:cNvPr id="10" name="Rounded Rectangle 5">
            <a:extLst>
              <a:ext uri="{FF2B5EF4-FFF2-40B4-BE49-F238E27FC236}">
                <a16:creationId xmlns:a16="http://schemas.microsoft.com/office/drawing/2014/main" id="{E3E17734-67AA-E997-1303-1C217FB6429D}"/>
              </a:ext>
            </a:extLst>
          </p:cNvPr>
          <p:cNvSpPr/>
          <p:nvPr/>
        </p:nvSpPr>
        <p:spPr>
          <a:xfrm>
            <a:off x="6436956" y="3846912"/>
            <a:ext cx="5663140" cy="1100138"/>
          </a:xfrm>
          <a:prstGeom prst="roundRect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1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went to the river.</a:t>
            </a:r>
          </a:p>
        </p:txBody>
      </p:sp>
    </p:spTree>
    <p:extLst>
      <p:ext uri="{BB962C8B-B14F-4D97-AF65-F5344CB8AC3E}">
        <p14:creationId xmlns:p14="http://schemas.microsoft.com/office/powerpoint/2010/main" val="15493687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8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1CEED6-1BF5-AEA7-5726-372EC0ABDB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5">
            <a:extLst>
              <a:ext uri="{FF2B5EF4-FFF2-40B4-BE49-F238E27FC236}">
                <a16:creationId xmlns:a16="http://schemas.microsoft.com/office/drawing/2014/main" id="{924F6383-86EC-B3C7-35CE-81B186E0470B}"/>
              </a:ext>
            </a:extLst>
          </p:cNvPr>
          <p:cNvSpPr/>
          <p:nvPr/>
        </p:nvSpPr>
        <p:spPr>
          <a:xfrm>
            <a:off x="1438992" y="361950"/>
            <a:ext cx="7076358" cy="1100138"/>
          </a:xfrm>
          <a:prstGeom prst="roundRect">
            <a:avLst/>
          </a:prstGeom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Friday, January 16</a:t>
            </a:r>
            <a:r>
              <a:rPr lang="en-US" sz="4400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</a:t>
            </a:r>
            <a:endParaRPr lang="en-US" sz="4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5">
            <a:extLst>
              <a:ext uri="{FF2B5EF4-FFF2-40B4-BE49-F238E27FC236}">
                <a16:creationId xmlns:a16="http://schemas.microsoft.com/office/drawing/2014/main" id="{28585E2E-8301-6D0C-8CA3-749FE611EB08}"/>
              </a:ext>
            </a:extLst>
          </p:cNvPr>
          <p:cNvSpPr/>
          <p:nvPr/>
        </p:nvSpPr>
        <p:spPr>
          <a:xfrm>
            <a:off x="1581867" y="1462088"/>
            <a:ext cx="8771808" cy="1100138"/>
          </a:xfrm>
          <a:prstGeom prst="roundRect">
            <a:avLst/>
          </a:prstGeom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Unit 4: Travel – Lesson 1 (</a:t>
            </a:r>
            <a:r>
              <a:rPr lang="en-US" sz="4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</a:t>
            </a:r>
            <a:endParaRPr kumimoji="0" lang="en-US" sz="4400" b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9DF77BE7-B60A-A86C-DE0B-16092D242CBA}"/>
              </a:ext>
            </a:extLst>
          </p:cNvPr>
          <p:cNvSpPr/>
          <p:nvPr/>
        </p:nvSpPr>
        <p:spPr>
          <a:xfrm>
            <a:off x="610317" y="2328862"/>
            <a:ext cx="4155831" cy="1100138"/>
          </a:xfrm>
          <a:prstGeom prst="roundRect">
            <a:avLst/>
          </a:prstGeom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C/ Intonation</a:t>
            </a:r>
          </a:p>
        </p:txBody>
      </p:sp>
      <p:sp>
        <p:nvSpPr>
          <p:cNvPr id="7" name="Rounded Rectangle 5">
            <a:extLst>
              <a:ext uri="{FF2B5EF4-FFF2-40B4-BE49-F238E27FC236}">
                <a16:creationId xmlns:a16="http://schemas.microsoft.com/office/drawing/2014/main" id="{B8E0765C-71BE-1633-FB51-963B5D0D7A78}"/>
              </a:ext>
            </a:extLst>
          </p:cNvPr>
          <p:cNvSpPr/>
          <p:nvPr/>
        </p:nvSpPr>
        <p:spPr>
          <a:xfrm>
            <a:off x="91904" y="3846912"/>
            <a:ext cx="5875867" cy="1100138"/>
          </a:xfrm>
          <a:prstGeom prst="roundRect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went to the beach.</a:t>
            </a:r>
            <a:endParaRPr lang="en-VN" sz="4400" dirty="0">
              <a:solidFill>
                <a:srgbClr val="00B050"/>
              </a:solidFill>
            </a:endParaRPr>
          </a:p>
        </p:txBody>
      </p:sp>
      <p:sp>
        <p:nvSpPr>
          <p:cNvPr id="2" name="Rounded Rectangle 5">
            <a:extLst>
              <a:ext uri="{FF2B5EF4-FFF2-40B4-BE49-F238E27FC236}">
                <a16:creationId xmlns:a16="http://schemas.microsoft.com/office/drawing/2014/main" id="{1635C046-89E0-13B9-72CB-5C68CCB7EAEE}"/>
              </a:ext>
            </a:extLst>
          </p:cNvPr>
          <p:cNvSpPr/>
          <p:nvPr/>
        </p:nvSpPr>
        <p:spPr>
          <a:xfrm>
            <a:off x="6436956" y="3846912"/>
            <a:ext cx="5663140" cy="1100138"/>
          </a:xfrm>
          <a:prstGeom prst="roundRect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1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went to the river.</a:t>
            </a:r>
          </a:p>
        </p:txBody>
      </p:sp>
      <p:sp>
        <p:nvSpPr>
          <p:cNvPr id="10" name="Freeform 6">
            <a:extLst>
              <a:ext uri="{FF2B5EF4-FFF2-40B4-BE49-F238E27FC236}">
                <a16:creationId xmlns:a16="http://schemas.microsoft.com/office/drawing/2014/main" id="{4F3D83E4-9AFB-44D3-5B07-A2C350DFB213}"/>
              </a:ext>
            </a:extLst>
          </p:cNvPr>
          <p:cNvSpPr/>
          <p:nvPr/>
        </p:nvSpPr>
        <p:spPr>
          <a:xfrm rot="19174635" flipV="1">
            <a:off x="4899736" y="3940278"/>
            <a:ext cx="508610" cy="599286"/>
          </a:xfrm>
          <a:custGeom>
            <a:avLst/>
            <a:gdLst/>
            <a:ahLst/>
            <a:cxnLst/>
            <a:rect l="l" t="t" r="r" b="b"/>
            <a:pathLst>
              <a:path w="1731095" h="1542248">
                <a:moveTo>
                  <a:pt x="0" y="0"/>
                </a:moveTo>
                <a:lnTo>
                  <a:pt x="1731095" y="0"/>
                </a:lnTo>
                <a:lnTo>
                  <a:pt x="1731095" y="1542248"/>
                </a:lnTo>
                <a:lnTo>
                  <a:pt x="0" y="154224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6">
            <a:extLst>
              <a:ext uri="{FF2B5EF4-FFF2-40B4-BE49-F238E27FC236}">
                <a16:creationId xmlns:a16="http://schemas.microsoft.com/office/drawing/2014/main" id="{84DFB110-5505-63CB-C25B-EE2C304492D0}"/>
              </a:ext>
            </a:extLst>
          </p:cNvPr>
          <p:cNvSpPr/>
          <p:nvPr/>
        </p:nvSpPr>
        <p:spPr>
          <a:xfrm rot="19174635" flipV="1">
            <a:off x="11062412" y="3940278"/>
            <a:ext cx="508610" cy="599286"/>
          </a:xfrm>
          <a:custGeom>
            <a:avLst/>
            <a:gdLst/>
            <a:ahLst/>
            <a:cxnLst/>
            <a:rect l="l" t="t" r="r" b="b"/>
            <a:pathLst>
              <a:path w="1731095" h="1542248">
                <a:moveTo>
                  <a:pt x="0" y="0"/>
                </a:moveTo>
                <a:lnTo>
                  <a:pt x="1731095" y="0"/>
                </a:lnTo>
                <a:lnTo>
                  <a:pt x="1731095" y="1542248"/>
                </a:lnTo>
                <a:lnTo>
                  <a:pt x="0" y="154224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Rounded Rectangle 5">
            <a:extLst>
              <a:ext uri="{FF2B5EF4-FFF2-40B4-BE49-F238E27FC236}">
                <a16:creationId xmlns:a16="http://schemas.microsoft.com/office/drawing/2014/main" id="{EB505877-D2D7-91D8-82EF-55120018DD3A}"/>
              </a:ext>
            </a:extLst>
          </p:cNvPr>
          <p:cNvSpPr/>
          <p:nvPr/>
        </p:nvSpPr>
        <p:spPr>
          <a:xfrm>
            <a:off x="0" y="5556913"/>
            <a:ext cx="12192000" cy="1100138"/>
          </a:xfrm>
          <a:prstGeom prst="roundRect">
            <a:avLst/>
          </a:prstGeom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Falling intonation</a:t>
            </a:r>
            <a:endParaRPr kumimoji="0" lang="en-US" sz="4400" b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CD2 TRACK 03">
            <a:hlinkClick r:id="" action="ppaction://media"/>
            <a:extLst>
              <a:ext uri="{FF2B5EF4-FFF2-40B4-BE49-F238E27FC236}">
                <a16:creationId xmlns:a16="http://schemas.microsoft.com/office/drawing/2014/main" id="{5092CE55-8A68-D538-8924-C7E4933DC73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792" end="208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82764" y="5098126"/>
            <a:ext cx="624416" cy="624416"/>
          </a:xfrm>
          <a:prstGeom prst="rect">
            <a:avLst/>
          </a:prstGeom>
        </p:spPr>
      </p:pic>
      <p:pic>
        <p:nvPicPr>
          <p:cNvPr id="8" name="CD2 TRACK 03">
            <a:hlinkClick r:id="" action="ppaction://media"/>
            <a:extLst>
              <a:ext uri="{FF2B5EF4-FFF2-40B4-BE49-F238E27FC236}">
                <a16:creationId xmlns:a16="http://schemas.microsoft.com/office/drawing/2014/main" id="{F6C0C287-AAD8-F9DB-2DAD-EB06D7BF7D9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818" end="7121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1203" y="5263755"/>
            <a:ext cx="624416" cy="62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00587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1120</TotalTime>
  <Words>408</Words>
  <Application>Microsoft Office PowerPoint</Application>
  <PresentationFormat>Widescreen</PresentationFormat>
  <Paragraphs>115</Paragraphs>
  <Slides>26</Slides>
  <Notes>10</Notes>
  <HiddenSlides>0</HiddenSlides>
  <MMClips>11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8" baseType="lpstr">
      <vt:lpstr>SimSun</vt:lpstr>
      <vt:lpstr>.VnAristote</vt:lpstr>
      <vt:lpstr>AGOldFace-Outline</vt:lpstr>
      <vt:lpstr>Arial</vt:lpstr>
      <vt:lpstr>Berlin Sans FB</vt:lpstr>
      <vt:lpstr>Calibri</vt:lpstr>
      <vt:lpstr>Calibri Light</vt:lpstr>
      <vt:lpstr>Comic Sans MS</vt:lpstr>
      <vt:lpstr>Impact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DELL</cp:lastModifiedBy>
  <cp:revision>97</cp:revision>
  <dcterms:created xsi:type="dcterms:W3CDTF">2023-01-31T08:21:18Z</dcterms:created>
  <dcterms:modified xsi:type="dcterms:W3CDTF">2026-01-15T07:35:20Z</dcterms:modified>
</cp:coreProperties>
</file>