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4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18" r:id="rId3"/>
    <p:sldMasterId id="2147483751" r:id="rId4"/>
    <p:sldMasterId id="2147483763" r:id="rId5"/>
    <p:sldMasterId id="2147483779" r:id="rId6"/>
  </p:sldMasterIdLst>
  <p:notesMasterIdLst>
    <p:notesMasterId r:id="rId23"/>
  </p:notesMasterIdLst>
  <p:sldIdLst>
    <p:sldId id="406" r:id="rId7"/>
    <p:sldId id="405" r:id="rId8"/>
    <p:sldId id="259" r:id="rId9"/>
    <p:sldId id="258" r:id="rId10"/>
    <p:sldId id="399" r:id="rId11"/>
    <p:sldId id="400" r:id="rId12"/>
    <p:sldId id="401" r:id="rId13"/>
    <p:sldId id="402" r:id="rId14"/>
    <p:sldId id="407" r:id="rId15"/>
    <p:sldId id="408" r:id="rId16"/>
    <p:sldId id="371" r:id="rId17"/>
    <p:sldId id="376" r:id="rId18"/>
    <p:sldId id="395" r:id="rId19"/>
    <p:sldId id="374" r:id="rId20"/>
    <p:sldId id="281" r:id="rId21"/>
    <p:sldId id="403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CC00"/>
    <a:srgbClr val="51B416"/>
    <a:srgbClr val="F8CBAD"/>
    <a:srgbClr val="C1F48F"/>
    <a:srgbClr val="FF00FF"/>
    <a:srgbClr val="006600"/>
    <a:srgbClr val="E6B9B8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55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12" Type="http://schemas.openxmlformats.org/officeDocument/2006/relationships/image" Target="../media/image67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11" Type="http://schemas.openxmlformats.org/officeDocument/2006/relationships/image" Target="../media/image66.wmf"/><Relationship Id="rId5" Type="http://schemas.openxmlformats.org/officeDocument/2006/relationships/image" Target="../media/image60.wmf"/><Relationship Id="rId10" Type="http://schemas.openxmlformats.org/officeDocument/2006/relationships/image" Target="../media/image65.wmf"/><Relationship Id="rId4" Type="http://schemas.openxmlformats.org/officeDocument/2006/relationships/image" Target="../media/image59.wmf"/><Relationship Id="rId9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14446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14446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14446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14446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marL="0" marR="0" lvl="0" indent="0" algn="l" defTabSz="1444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F3EE8F2-8FF4-403C-BEEE-A6ADED9DABB3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cs typeface="Arial" pitchFamily="34" charset="0"/>
                <a:sym typeface="Arial"/>
              </a:rPr>
              <a:pPr marL="0" marR="0" lvl="0" indent="0" algn="l" defTabSz="1444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463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FA3F40-2099-400E-9D16-8D5874E124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Đ Quang  đọc   - HS nhận xét  GV tuyên dương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Thảo đọc   - HS nhận xét  GV tuyên dương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00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469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014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CFEAB-4BC9-470B-B0D3-44552568E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2F95-8A3F-44B5-8767-27CEDB568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48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CFEAB-4BC9-470B-B0D3-44552568E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2F95-8A3F-44B5-8767-27CEDB568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547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CFEAB-4BC9-470B-B0D3-44552568E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2F95-8A3F-44B5-8767-27CEDB568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2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CFEAB-4BC9-470B-B0D3-44552568E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2F95-8A3F-44B5-8767-27CEDB568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85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CFEAB-4BC9-470B-B0D3-44552568E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2F95-8A3F-44B5-8767-27CEDB568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063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CFEAB-4BC9-470B-B0D3-44552568E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2F95-8A3F-44B5-8767-27CEDB568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726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CFEAB-4BC9-470B-B0D3-44552568E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2F95-8A3F-44B5-8767-27CEDB568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661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CFEAB-4BC9-470B-B0D3-44552568E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2F95-8A3F-44B5-8767-27CEDB568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15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CFEAB-4BC9-470B-B0D3-44552568E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2F95-8A3F-44B5-8767-27CEDB568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062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CFEAB-4BC9-470B-B0D3-44552568E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2F95-8A3F-44B5-8767-27CEDB568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355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CFEAB-4BC9-470B-B0D3-44552568E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2F95-8A3F-44B5-8767-27CEDB568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529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F193AE28-6A84-46B8-8F96-1BFB9EBF59AE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70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932CDB2-CE58-48D1-9BCB-434BE5443580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3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73849DF-F34C-4702-8551-C31D7AB6F4B1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547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93C25E-5CCC-452A-B3C5-C4455E4D8459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98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21BC0671-3A7F-4B08-B6E1-E58547914889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563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14EF12CC-ED3A-45BB-B3A4-48E1D53EAFFD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4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95BD730-173A-4675-850B-C14F7F9A2123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20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60407CA0-DB15-458E-A79C-D8E66962A094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29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95CBF44A-2B59-4467-AB43-6982FD0B2895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84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83115E0-4C7D-45EB-B18B-A0EA32E3C00C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88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F88784BE-05D2-48B9-9778-23F254D990A8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14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5D879C9-FEDD-4E3C-8BE2-78FEED8F1EB5}" type="datetimeFigureOut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l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12/25/2025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489407B-904D-4825-BA88-82BF311C0EF4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r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243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AEFFDB5-C9A4-4E4D-8C09-F40358C70790}" type="datetimeFigureOut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l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12/25/2025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A6AB78C-202A-4148-A09B-7577AD867EAE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r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3172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9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759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19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639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807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51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E89449-C61C-44A7-A02C-EBC35BEA5B94}" type="datetimeFigureOut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l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12/25/2025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0F20607-1F54-48D5-815B-3551BE10110F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r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699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6" y="2133601"/>
            <a:ext cx="9607551" cy="60340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50" y="2133601"/>
            <a:ext cx="9609667" cy="60340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63269BF-F83D-45EC-83E4-25E4D3185808}" type="datetimeFigureOut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l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12/25/2025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9B6FD48-BEC3-49E2-96F1-C2B936B3A157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r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815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3992" indent="0">
              <a:buNone/>
              <a:defRPr sz="2400" b="1"/>
            </a:lvl2pPr>
            <a:lvl3pPr marL="1087979" indent="0">
              <a:buNone/>
              <a:defRPr sz="2100" b="1"/>
            </a:lvl3pPr>
            <a:lvl4pPr marL="1631973" indent="0">
              <a:buNone/>
              <a:defRPr sz="1900" b="1"/>
            </a:lvl4pPr>
            <a:lvl5pPr marL="2175962" indent="0">
              <a:buNone/>
              <a:defRPr sz="1900" b="1"/>
            </a:lvl5pPr>
            <a:lvl6pPr marL="2719953" indent="0">
              <a:buNone/>
              <a:defRPr sz="1900" b="1"/>
            </a:lvl6pPr>
            <a:lvl7pPr marL="3263945" indent="0">
              <a:buNone/>
              <a:defRPr sz="1900" b="1"/>
            </a:lvl7pPr>
            <a:lvl8pPr marL="3807931" indent="0">
              <a:buNone/>
              <a:defRPr sz="1900" b="1"/>
            </a:lvl8pPr>
            <a:lvl9pPr marL="435192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3992" indent="0">
              <a:buNone/>
              <a:defRPr sz="2400" b="1"/>
            </a:lvl2pPr>
            <a:lvl3pPr marL="1087979" indent="0">
              <a:buNone/>
              <a:defRPr sz="2100" b="1"/>
            </a:lvl3pPr>
            <a:lvl4pPr marL="1631973" indent="0">
              <a:buNone/>
              <a:defRPr sz="1900" b="1"/>
            </a:lvl4pPr>
            <a:lvl5pPr marL="2175962" indent="0">
              <a:buNone/>
              <a:defRPr sz="1900" b="1"/>
            </a:lvl5pPr>
            <a:lvl6pPr marL="2719953" indent="0">
              <a:buNone/>
              <a:defRPr sz="1900" b="1"/>
            </a:lvl6pPr>
            <a:lvl7pPr marL="3263945" indent="0">
              <a:buNone/>
              <a:defRPr sz="1900" b="1"/>
            </a:lvl7pPr>
            <a:lvl8pPr marL="3807931" indent="0">
              <a:buNone/>
              <a:defRPr sz="1900" b="1"/>
            </a:lvl8pPr>
            <a:lvl9pPr marL="435192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87B9E05-054D-4A35-B6FD-FDDD1CA8ABF0}" type="datetimeFigureOut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l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12/25/2025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D9D1049-7BE9-4672-9DFF-91FE7C670ECF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r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989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0CF7739-3984-4C86-9CC3-85FC7D49E3E2}" type="datetimeFigureOut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l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12/25/2025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3F4FD42-4466-4757-B67D-4C18EAA502FB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r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22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171A79D-798E-4B30-BEC8-B5A970FFCC4F}" type="datetimeFigureOut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l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12/25/2025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06BE4F4-8088-4F1C-B2EE-3017EFD49CF6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r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642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3992" indent="0">
              <a:buNone/>
              <a:defRPr sz="1500"/>
            </a:lvl2pPr>
            <a:lvl3pPr marL="1087979" indent="0">
              <a:buNone/>
              <a:defRPr sz="1200"/>
            </a:lvl3pPr>
            <a:lvl4pPr marL="1631973" indent="0">
              <a:buNone/>
              <a:defRPr sz="1100"/>
            </a:lvl4pPr>
            <a:lvl5pPr marL="2175962" indent="0">
              <a:buNone/>
              <a:defRPr sz="1100"/>
            </a:lvl5pPr>
            <a:lvl6pPr marL="2719953" indent="0">
              <a:buNone/>
              <a:defRPr sz="1100"/>
            </a:lvl6pPr>
            <a:lvl7pPr marL="3263945" indent="0">
              <a:buNone/>
              <a:defRPr sz="1100"/>
            </a:lvl7pPr>
            <a:lvl8pPr marL="3807931" indent="0">
              <a:buNone/>
              <a:defRPr sz="1100"/>
            </a:lvl8pPr>
            <a:lvl9pPr marL="435192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6E2451E-8E7E-444C-8162-B80C83240A3A}" type="datetimeFigureOut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l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12/25/2025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A8A4FF7-DBCF-46D7-83B7-4810A761208C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r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0195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900"/>
            </a:lvl1pPr>
            <a:lvl2pPr marL="543992" indent="0">
              <a:buNone/>
              <a:defRPr sz="3300"/>
            </a:lvl2pPr>
            <a:lvl3pPr marL="1087979" indent="0">
              <a:buNone/>
              <a:defRPr sz="2800"/>
            </a:lvl3pPr>
            <a:lvl4pPr marL="1631973" indent="0">
              <a:buNone/>
              <a:defRPr sz="2400"/>
            </a:lvl4pPr>
            <a:lvl5pPr marL="2175962" indent="0">
              <a:buNone/>
              <a:defRPr sz="2400"/>
            </a:lvl5pPr>
            <a:lvl6pPr marL="2719953" indent="0">
              <a:buNone/>
              <a:defRPr sz="2400"/>
            </a:lvl6pPr>
            <a:lvl7pPr marL="3263945" indent="0">
              <a:buNone/>
              <a:defRPr sz="2400"/>
            </a:lvl7pPr>
            <a:lvl8pPr marL="3807931" indent="0">
              <a:buNone/>
              <a:defRPr sz="2400"/>
            </a:lvl8pPr>
            <a:lvl9pPr marL="4351926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600"/>
            </a:lvl1pPr>
            <a:lvl2pPr marL="543992" indent="0">
              <a:buNone/>
              <a:defRPr sz="1500"/>
            </a:lvl2pPr>
            <a:lvl3pPr marL="1087979" indent="0">
              <a:buNone/>
              <a:defRPr sz="1200"/>
            </a:lvl3pPr>
            <a:lvl4pPr marL="1631973" indent="0">
              <a:buNone/>
              <a:defRPr sz="1100"/>
            </a:lvl4pPr>
            <a:lvl5pPr marL="2175962" indent="0">
              <a:buNone/>
              <a:defRPr sz="1100"/>
            </a:lvl5pPr>
            <a:lvl6pPr marL="2719953" indent="0">
              <a:buNone/>
              <a:defRPr sz="1100"/>
            </a:lvl6pPr>
            <a:lvl7pPr marL="3263945" indent="0">
              <a:buNone/>
              <a:defRPr sz="1100"/>
            </a:lvl7pPr>
            <a:lvl8pPr marL="3807931" indent="0">
              <a:buNone/>
              <a:defRPr sz="1100"/>
            </a:lvl8pPr>
            <a:lvl9pPr marL="435192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E40A114-0E16-4DA4-B759-57603536DB54}" type="datetimeFigureOut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l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12/25/2025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0235C9-4A7B-477D-AB75-C4433FAE1EE4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r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355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02C4E02-A736-4290-94C0-5D296575D7C6}" type="datetimeFigureOut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l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12/25/2025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9C2933B-7DF4-4F75-97B9-87453E21F355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r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7251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46400" y="366717"/>
            <a:ext cx="4853517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3" y="366717"/>
            <a:ext cx="1436370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74AE58-9734-42D2-9EB2-3631DAFB593E}" type="datetimeFigureOut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l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12/25/2025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DC88E4-A228-423F-8FFF-DC04B787F16A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pPr marL="0" marR="0" lvl="0" indent="0" algn="r" defTabSz="10873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4176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12/25/2025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0409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12/25/2025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8793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12/25/2025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2901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12/25/2025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9466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12/25/2025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5" y="1930598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6" tIns="45694" rIns="91406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4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12/25/2025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2964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12/25/2025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8165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10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12/25/2025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9170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marL="457119" lvl="0" indent="-22856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41" lvl="1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60" lvl="2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481" lvl="3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602" lvl="4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722" lvl="5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840" lvl="6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959" lvl="7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081" lvl="8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19" lvl="0" indent="-34284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41" lvl="1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60" lvl="2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81" lvl="3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602" lvl="4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722" lvl="5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840" lvl="6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959" lvl="7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081" lvl="8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marL="457119" lvl="0" indent="-22856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41" lvl="1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60" lvl="2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481" lvl="3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602" lvl="4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722" lvl="5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840" lvl="6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959" lvl="7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081" lvl="8" indent="-2285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19" lvl="0" indent="-34284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41" lvl="1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60" lvl="2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81" lvl="3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602" lvl="4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722" lvl="5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840" lvl="6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959" lvl="7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081" lvl="8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12/25/2025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4171" y="-145144"/>
            <a:ext cx="12496800" cy="70031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907349" y="17421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839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47321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900">
                <a:solidFill>
                  <a:srgbClr val="888888"/>
                </a:solidFill>
              </a:defRPr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7771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7537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1_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0799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1516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869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43176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32" lvl="1" indent="-40637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498" lvl="2" indent="-3809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664" lvl="3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830" lvl="4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2994" lvl="5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160" lvl="6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327" lvl="7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492" lvl="8" indent="-3555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456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22858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32" lvl="1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marL="1371498" lvl="2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664" lvl="3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4pPr>
            <a:lvl5pPr marL="2285830" lvl="4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5pPr>
            <a:lvl6pPr marL="2742994" lvl="5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6pPr>
            <a:lvl7pPr marL="3200160" lvl="6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7pPr>
            <a:lvl8pPr marL="3657327" lvl="7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8pPr>
            <a:lvl9pPr marL="4114492" lvl="8" indent="-22858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6201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3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5637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4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167" lvl="0" indent="-34287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32" lvl="1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98" lvl="2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64" lvl="3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30" lvl="4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94" lvl="5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160" lvl="6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327" lvl="7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492" lvl="8" indent="-34287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6034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392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71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71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CFEAB-4BC9-470B-B0D3-44552568EE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02F95-8A3F-44B5-8767-27CEDB568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89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19D2FC06-4CD8-4483-8EF0-61FBD8D178A6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44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901" y="275035"/>
            <a:ext cx="1097220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799" tIns="54400" rIns="108799" bIns="54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901" y="1600203"/>
            <a:ext cx="10972203" cy="452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799" tIns="54400" rIns="108799" bIns="54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899" y="6356749"/>
            <a:ext cx="2845000" cy="364331"/>
          </a:xfrm>
          <a:prstGeom prst="rect">
            <a:avLst/>
          </a:prstGeom>
        </p:spPr>
        <p:txBody>
          <a:bodyPr vert="horz" lIns="108799" tIns="54400" rIns="108799" bIns="54400" rtlCol="0" anchor="ctr"/>
          <a:lstStyle>
            <a:lvl1pPr algn="l" defTabSz="1087311">
              <a:defRPr sz="15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marL="0" marR="0" lvl="0" indent="0" algn="l" defTabSz="10873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1AB323-D8D6-4CAC-B4CE-46CC232491FB}" type="datetimeFigureOut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  <a:sym typeface="Arial"/>
              </a:rPr>
              <a:pPr marL="0" marR="0" lvl="0" indent="0" algn="l" defTabSz="108731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256" y="6356749"/>
            <a:ext cx="3861497" cy="364331"/>
          </a:xfrm>
          <a:prstGeom prst="rect">
            <a:avLst/>
          </a:prstGeom>
        </p:spPr>
        <p:txBody>
          <a:bodyPr vert="horz" lIns="108799" tIns="54400" rIns="108799" bIns="54400" rtlCol="0" anchor="ctr"/>
          <a:lstStyle>
            <a:lvl1pPr algn="ctr" defTabSz="1087311">
              <a:defRPr sz="15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marL="0" marR="0" lvl="0" indent="0" algn="ctr" defTabSz="10873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101" y="6356749"/>
            <a:ext cx="2845000" cy="364331"/>
          </a:xfrm>
          <a:prstGeom prst="rect">
            <a:avLst/>
          </a:prstGeom>
        </p:spPr>
        <p:txBody>
          <a:bodyPr vert="horz" lIns="108799" tIns="54400" rIns="108799" bIns="54400" rtlCol="0" anchor="ctr"/>
          <a:lstStyle>
            <a:lvl1pPr algn="r" defTabSz="1087311">
              <a:defRPr sz="15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marL="0" marR="0" lvl="0" indent="0" algn="r" defTabSz="10873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7A2465-3021-4E61-9352-16AD9285CDE1}" type="slidenum"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  <a:sym typeface="Arial"/>
              </a:rPr>
              <a:pPr marL="0" marR="0" lvl="0" indent="0" algn="r" defTabSz="108731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7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</p:sldLayoutIdLst>
  <p:txStyles>
    <p:titleStyle>
      <a:lvl1pPr algn="ctr" defTabSz="1086278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8627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defTabSz="108627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defTabSz="108627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defTabSz="1086278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343738" algn="ctr" defTabSz="1087311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687476" algn="ctr" defTabSz="1087311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031217" algn="ctr" defTabSz="1087311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1374954" algn="ctr" defTabSz="1087311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5863" indent="-405863" algn="l" defTabSz="108627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82153" indent="-337821" algn="l" defTabSz="108627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8443" indent="-269779" algn="l" defTabSz="108627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2775" indent="-269779" algn="l" defTabSz="108627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107" indent="-269779" algn="l" defTabSz="108627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948" indent="-271996" algn="l" defTabSz="10879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938" indent="-271996" algn="l" defTabSz="10879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931" indent="-271996" algn="l" defTabSz="10879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919" indent="-271996" algn="l" defTabSz="10879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92" algn="l" defTabSz="108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79" algn="l" defTabSz="108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73" algn="l" defTabSz="108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62" algn="l" defTabSz="108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53" algn="l" defTabSz="108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945" algn="l" defTabSz="108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931" algn="l" defTabSz="108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926" algn="l" defTabSz="10879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475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9" r:id="rId12"/>
    <p:sldLayoutId id="2147483800" r:id="rId13"/>
    <p:sldLayoutId id="2147483801" r:id="rId14"/>
    <p:sldLayoutId id="2147483802" r:id="rId15"/>
    <p:sldLayoutId id="214748380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53.png"/><Relationship Id="rId3" Type="http://schemas.openxmlformats.org/officeDocument/2006/relationships/control" Target="../activeX/activeX2.xml"/><Relationship Id="rId21" Type="http://schemas.openxmlformats.org/officeDocument/2006/relationships/image" Target="../media/image50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52.png"/><Relationship Id="rId2" Type="http://schemas.openxmlformats.org/officeDocument/2006/relationships/control" Target="../activeX/activeX1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4.xml"/><Relationship Id="rId10" Type="http://schemas.openxmlformats.org/officeDocument/2006/relationships/control" Target="../activeX/activeX9.xml"/><Relationship Id="rId19" Type="http://schemas.openxmlformats.org/officeDocument/2006/relationships/image" Target="../media/image54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9.xml"/><Relationship Id="rId13" Type="http://schemas.openxmlformats.org/officeDocument/2006/relationships/control" Target="../activeX/activeX24.xml"/><Relationship Id="rId18" Type="http://schemas.openxmlformats.org/officeDocument/2006/relationships/image" Target="../media/image53.png"/><Relationship Id="rId26" Type="http://schemas.openxmlformats.org/officeDocument/2006/relationships/image" Target="../media/image61.wmf"/><Relationship Id="rId3" Type="http://schemas.openxmlformats.org/officeDocument/2006/relationships/control" Target="../activeX/activeX14.xml"/><Relationship Id="rId21" Type="http://schemas.openxmlformats.org/officeDocument/2006/relationships/image" Target="../media/image56.wmf"/><Relationship Id="rId7" Type="http://schemas.openxmlformats.org/officeDocument/2006/relationships/control" Target="../activeX/activeX18.xml"/><Relationship Id="rId12" Type="http://schemas.openxmlformats.org/officeDocument/2006/relationships/control" Target="../activeX/activeX23.xml"/><Relationship Id="rId17" Type="http://schemas.openxmlformats.org/officeDocument/2006/relationships/image" Target="../media/image52.png"/><Relationship Id="rId25" Type="http://schemas.openxmlformats.org/officeDocument/2006/relationships/image" Target="../media/image60.wmf"/><Relationship Id="rId2" Type="http://schemas.openxmlformats.org/officeDocument/2006/relationships/control" Target="../activeX/activeX13.xml"/><Relationship Id="rId16" Type="http://schemas.openxmlformats.org/officeDocument/2006/relationships/image" Target="../media/image51.png"/><Relationship Id="rId20" Type="http://schemas.openxmlformats.org/officeDocument/2006/relationships/image" Target="../media/image68.png"/><Relationship Id="rId29" Type="http://schemas.openxmlformats.org/officeDocument/2006/relationships/image" Target="../media/image64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7.xml"/><Relationship Id="rId11" Type="http://schemas.openxmlformats.org/officeDocument/2006/relationships/control" Target="../activeX/activeX22.xml"/><Relationship Id="rId24" Type="http://schemas.openxmlformats.org/officeDocument/2006/relationships/image" Target="../media/image59.wmf"/><Relationship Id="rId32" Type="http://schemas.openxmlformats.org/officeDocument/2006/relationships/image" Target="../media/image67.wmf"/><Relationship Id="rId5" Type="http://schemas.openxmlformats.org/officeDocument/2006/relationships/control" Target="../activeX/activeX16.xml"/><Relationship Id="rId15" Type="http://schemas.openxmlformats.org/officeDocument/2006/relationships/notesSlide" Target="../notesSlides/notesSlide5.xml"/><Relationship Id="rId23" Type="http://schemas.openxmlformats.org/officeDocument/2006/relationships/image" Target="../media/image58.wmf"/><Relationship Id="rId28" Type="http://schemas.openxmlformats.org/officeDocument/2006/relationships/image" Target="../media/image63.wmf"/><Relationship Id="rId10" Type="http://schemas.openxmlformats.org/officeDocument/2006/relationships/control" Target="../activeX/activeX21.xml"/><Relationship Id="rId19" Type="http://schemas.openxmlformats.org/officeDocument/2006/relationships/image" Target="../media/image54.png"/><Relationship Id="rId31" Type="http://schemas.openxmlformats.org/officeDocument/2006/relationships/image" Target="../media/image66.wmf"/><Relationship Id="rId4" Type="http://schemas.openxmlformats.org/officeDocument/2006/relationships/control" Target="../activeX/activeX15.xml"/><Relationship Id="rId9" Type="http://schemas.openxmlformats.org/officeDocument/2006/relationships/control" Target="../activeX/activeX20.xml"/><Relationship Id="rId14" Type="http://schemas.openxmlformats.org/officeDocument/2006/relationships/slideLayout" Target="../slideLayouts/slideLayout12.xml"/><Relationship Id="rId22" Type="http://schemas.openxmlformats.org/officeDocument/2006/relationships/image" Target="../media/image57.wmf"/><Relationship Id="rId27" Type="http://schemas.openxmlformats.org/officeDocument/2006/relationships/image" Target="../media/image62.wmf"/><Relationship Id="rId30" Type="http://schemas.openxmlformats.org/officeDocument/2006/relationships/image" Target="../media/image65.wm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72.png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4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svg"/><Relationship Id="rId5" Type="http://schemas.openxmlformats.org/officeDocument/2006/relationships/image" Target="../media/image85.png"/><Relationship Id="rId4" Type="http://schemas.openxmlformats.org/officeDocument/2006/relationships/image" Target="../media/image8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18" Type="http://schemas.openxmlformats.org/officeDocument/2006/relationships/image" Target="../media/image29.png"/><Relationship Id="rId26" Type="http://schemas.openxmlformats.org/officeDocument/2006/relationships/slide" Target="slide9.xml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32.png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5" Type="http://schemas.openxmlformats.org/officeDocument/2006/relationships/image" Target="../media/image36.gif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slide" Target="slide7.xml"/><Relationship Id="rId24" Type="http://schemas.openxmlformats.org/officeDocument/2006/relationships/image" Target="../media/image35.png"/><Relationship Id="rId5" Type="http://schemas.openxmlformats.org/officeDocument/2006/relationships/image" Target="../media/image21.png"/><Relationship Id="rId15" Type="http://schemas.openxmlformats.org/officeDocument/2006/relationships/slide" Target="slide5.xml"/><Relationship Id="rId23" Type="http://schemas.openxmlformats.org/officeDocument/2006/relationships/image" Target="../media/image34.gif"/><Relationship Id="rId28" Type="http://schemas.openxmlformats.org/officeDocument/2006/relationships/image" Target="../media/image38.png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openxmlformats.org/officeDocument/2006/relationships/image" Target="../media/image26.png"/><Relationship Id="rId22" Type="http://schemas.openxmlformats.org/officeDocument/2006/relationships/image" Target="../media/image33.png"/><Relationship Id="rId27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4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28350" y="269297"/>
            <a:ext cx="8651014" cy="1023511"/>
          </a:xfrm>
          <a:prstGeom prst="rect">
            <a:avLst/>
          </a:prstGeom>
          <a:noFill/>
        </p:spPr>
        <p:txBody>
          <a:bodyPr wrap="none" lIns="68734" tIns="34366" rIns="68734" bIns="3436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08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ỦY BAN NHÂN DÂN PHƯỜNG QUY NHƠN BẮC</a:t>
            </a:r>
          </a:p>
          <a:p>
            <a:pPr marL="0" marR="0" lvl="0" indent="0" algn="ctr" defTabSz="108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Ngô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Quyền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6651" y="4531679"/>
            <a:ext cx="10021140" cy="731123"/>
          </a:xfrm>
          <a:prstGeom prst="rect">
            <a:avLst/>
          </a:prstGeom>
          <a:noFill/>
        </p:spPr>
        <p:txBody>
          <a:bodyPr wrap="square" lIns="68734" tIns="34366" rIns="68734" bIns="3436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just" defTabSz="1087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Giáo</a:t>
            </a:r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viên</a:t>
            </a:r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thực</a:t>
            </a:r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hiện</a:t>
            </a:r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: </a:t>
            </a:r>
            <a:r>
              <a:rPr kumimoji="0" lang="en-US" sz="4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Phạm</a:t>
            </a:r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Thị</a:t>
            </a:r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Thúy</a:t>
            </a:r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43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Hằng</a:t>
            </a:r>
            <a:endParaRPr kumimoji="0" lang="en-US" sz="43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05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640" y="5464969"/>
            <a:ext cx="990189" cy="59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5464971"/>
            <a:ext cx="2148997" cy="159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23046" y="143018"/>
            <a:ext cx="1447800" cy="183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0304" y="1783560"/>
            <a:ext cx="11988800" cy="1861800"/>
          </a:xfrm>
          <a:prstGeom prst="rect">
            <a:avLst/>
          </a:prstGeom>
        </p:spPr>
        <p:txBody>
          <a:bodyPr wrap="square" lIns="121669" tIns="60834" rIns="121669" bIns="60834">
            <a:spAutoFit/>
          </a:bodyPr>
          <a:lstStyle/>
          <a:p>
            <a:pPr marL="0" marR="0" lvl="0" indent="0" algn="ctr" defTabSz="1216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9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Chào</a:t>
            </a:r>
            <a:r>
              <a:rPr kumimoji="0" lang="en-US" sz="59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59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mừng</a:t>
            </a:r>
            <a:r>
              <a:rPr kumimoji="0" lang="en-US" sz="59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</a:p>
          <a:p>
            <a:pPr marL="0" marR="0" lvl="0" indent="0" algn="ctr" defTabSz="1216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5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Qúy</a:t>
            </a:r>
            <a:r>
              <a:rPr kumimoji="0" lang="en-US" sz="55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55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thầy</a:t>
            </a:r>
            <a:r>
              <a:rPr kumimoji="0" lang="en-US" sz="55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55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cô</a:t>
            </a:r>
            <a:r>
              <a:rPr kumimoji="0" lang="en-US" sz="55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55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giáo</a:t>
            </a:r>
            <a:r>
              <a:rPr kumimoji="0" lang="en-US" sz="55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55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về</a:t>
            </a:r>
            <a:r>
              <a:rPr kumimoji="0" lang="en-US" sz="55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55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dự</a:t>
            </a:r>
            <a:r>
              <a:rPr kumimoji="0" lang="en-US" sz="55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55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giờ</a:t>
            </a:r>
            <a:r>
              <a:rPr kumimoji="0" lang="en-US" sz="55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55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thăm</a:t>
            </a:r>
            <a:r>
              <a:rPr kumimoji="0" lang="en-US" sz="55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55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lớp</a:t>
            </a:r>
            <a:r>
              <a:rPr kumimoji="0" lang="en-US" sz="55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2E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3081148" y="5888373"/>
            <a:ext cx="6625741" cy="521496"/>
          </a:xfrm>
          <a:prstGeom prst="ribbon2">
            <a:avLst>
              <a:gd name="adj1" fmla="val 27352"/>
              <a:gd name="adj2" fmla="val 500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121669" tIns="60834" rIns="121669" bIns="60834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66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33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Arial"/>
              </a:rPr>
              <a:t>Năm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Arial"/>
              </a:rPr>
              <a:t>học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Arial"/>
              </a:rPr>
              <a:t>: 2025-2026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9024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171A268-2F28-4B02-9CA8-0831C52E605D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771A8E0-6062-46DB-9C3E-C36C4226E2A3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45A6801-8F1C-4440-8BAD-358F6C5F23B6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568FC7C-8C27-4CB0-AB49-CEF8AEEFD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2CE58E5F-453B-4B71-8AFA-F91B01685D0D}"/>
                </a:ext>
              </a:extLst>
            </p:cNvPr>
            <p:cNvSpPr txBox="1"/>
            <p:nvPr/>
          </p:nvSpPr>
          <p:spPr>
            <a:xfrm>
              <a:off x="412699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9 + 3 =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3 + 9 =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12 - 9 =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12 - 3 =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126170-7E12-41DA-A1D7-C4F2BAF23E28}"/>
              </a:ext>
            </a:extLst>
          </p:cNvPr>
          <p:cNvGrpSpPr/>
          <p:nvPr/>
        </p:nvGrpSpPr>
        <p:grpSpPr>
          <a:xfrm>
            <a:off x="4585570" y="1556474"/>
            <a:ext cx="3510010" cy="3476921"/>
            <a:chOff x="-142351" y="1010038"/>
            <a:chExt cx="3510010" cy="347692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7F1FD0-4E95-4512-A02E-FC5BA533659D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id="{0A9AD20A-6AB3-4FD8-9DD6-3F57CE992B7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C35A003-8529-47B5-8592-0547AE22C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B6FF8455-C71D-4D05-9D5E-56511EF14477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7 + 8 =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8 + 7 =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15 – 7 =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15 – 8 =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BAF562-D947-48E8-8370-6B5A17308DD7}"/>
              </a:ext>
            </a:extLst>
          </p:cNvPr>
          <p:cNvGrpSpPr/>
          <p:nvPr/>
        </p:nvGrpSpPr>
        <p:grpSpPr>
          <a:xfrm>
            <a:off x="4038753" y="615460"/>
            <a:ext cx="3710971" cy="663942"/>
            <a:chOff x="1230143" y="321217"/>
            <a:chExt cx="3566559" cy="6639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8222E5-E0CE-4BEC-901E-0EA772379539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nhẩm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4C15DF4-3AA6-4849-8D56-CC69306CC947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014B0D-3C49-4C63-B7EF-FD638E0A4BFE}"/>
              </a:ext>
            </a:extLst>
          </p:cNvPr>
          <p:cNvGrpSpPr/>
          <p:nvPr/>
        </p:nvGrpSpPr>
        <p:grpSpPr>
          <a:xfrm>
            <a:off x="8172806" y="1451759"/>
            <a:ext cx="3567670" cy="3563749"/>
            <a:chOff x="-200011" y="923210"/>
            <a:chExt cx="3567670" cy="356374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C350B9B-CD7C-41D2-8F7B-55C9C68D4A36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52" name="Rounded Rectangle 36">
                <a:extLst>
                  <a:ext uri="{FF2B5EF4-FFF2-40B4-BE49-F238E27FC236}">
                    <a16:creationId xmlns:a16="http://schemas.microsoft.com/office/drawing/2014/main" id="{5DDB3085-A5D3-411D-9644-26EC8398552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8521A23-C238-4029-BE15-5E6556A84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id="{55B86FD3-B59F-4678-9B15-23D81674F0EE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6 + 5 =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5 + 6 =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11 – 6 =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11 – 5 = 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61215" y="5858169"/>
            <a:ext cx="12193057" cy="99983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62" name="TextBox7" r:id="rId2" imgW="571680" imgH="514440"/>
        </mc:Choice>
        <mc:Fallback>
          <p:control name="TextBox7" r:id="rId2" imgW="571680" imgH="51444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14B0F2B6-BC58-4CA5-A0A9-880150887A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223983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3" name="TextBox1" r:id="rId3" imgW="571680" imgH="514440"/>
        </mc:Choice>
        <mc:Fallback>
          <p:control name="TextBox1" r:id="rId3" imgW="571680" imgH="514440">
            <p:pic>
              <p:nvPicPr>
                <p:cNvPr id="66" name="TextBox1">
                  <a:extLst>
                    <a:ext uri="{FF2B5EF4-FFF2-40B4-BE49-F238E27FC236}">
                      <a16:creationId xmlns:a16="http://schemas.microsoft.com/office/drawing/2014/main" id="{B3686C42-381E-47A6-990C-EF2B7FF148C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291162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4" name="TextBox2" r:id="rId4" imgW="571680" imgH="514440"/>
        </mc:Choice>
        <mc:Fallback>
          <p:control name="TextBox2" r:id="rId4" imgW="571680" imgH="514440">
            <p:pic>
              <p:nvPicPr>
                <p:cNvPr id="67" name="TextBox2">
                  <a:extLst>
                    <a:ext uri="{FF2B5EF4-FFF2-40B4-BE49-F238E27FC236}">
                      <a16:creationId xmlns:a16="http://schemas.microsoft.com/office/drawing/2014/main" id="{AE97AA99-D016-44BE-86C2-1C05692B03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355261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5" name="TextBox3" r:id="rId5" imgW="571680" imgH="514440"/>
        </mc:Choice>
        <mc:Fallback>
          <p:control name="TextBox3" r:id="rId5" imgW="571680" imgH="514440">
            <p:pic>
              <p:nvPicPr>
                <p:cNvPr id="68" name="TextBox3">
                  <a:extLst>
                    <a:ext uri="{FF2B5EF4-FFF2-40B4-BE49-F238E27FC236}">
                      <a16:creationId xmlns:a16="http://schemas.microsoft.com/office/drawing/2014/main" id="{319198B8-24BF-4510-8F1A-87FE15F9FB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41758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6" name="TextBox4" r:id="rId6" imgW="571680" imgH="514440"/>
        </mc:Choice>
        <mc:Fallback>
          <p:control name="TextBox4" r:id="rId6" imgW="571680" imgH="514440">
            <p:pic>
              <p:nvPicPr>
                <p:cNvPr id="69" name="TextBox4">
                  <a:extLst>
                    <a:ext uri="{FF2B5EF4-FFF2-40B4-BE49-F238E27FC236}">
                      <a16:creationId xmlns:a16="http://schemas.microsoft.com/office/drawing/2014/main" id="{8E6BAC5B-166A-4639-AC49-29C9386C1D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224016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7" name="TextBox5" r:id="rId7" imgW="571680" imgH="514440"/>
        </mc:Choice>
        <mc:Fallback>
          <p:control name="TextBox5" r:id="rId7" imgW="571680" imgH="514440">
            <p:pic>
              <p:nvPicPr>
                <p:cNvPr id="70" name="TextBox5">
                  <a:extLst>
                    <a:ext uri="{FF2B5EF4-FFF2-40B4-BE49-F238E27FC236}">
                      <a16:creationId xmlns:a16="http://schemas.microsoft.com/office/drawing/2014/main" id="{40C5A882-9A19-4861-AA67-CC59CD045E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291195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8" name="TextBox6" r:id="rId8" imgW="571680" imgH="514440"/>
        </mc:Choice>
        <mc:Fallback>
          <p:control name="TextBox6" r:id="rId8" imgW="571680" imgH="514440">
            <p:pic>
              <p:nvPicPr>
                <p:cNvPr id="71" name="TextBox6">
                  <a:extLst>
                    <a:ext uri="{FF2B5EF4-FFF2-40B4-BE49-F238E27FC236}">
                      <a16:creationId xmlns:a16="http://schemas.microsoft.com/office/drawing/2014/main" id="{EA124527-CD13-404D-9D8E-5EEA75895B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355294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9" name="TextBox8" r:id="rId9" imgW="571680" imgH="514440"/>
        </mc:Choice>
        <mc:Fallback>
          <p:control name="TextBox8" r:id="rId9" imgW="571680" imgH="514440">
            <p:pic>
              <p:nvPicPr>
                <p:cNvPr id="72" name="TextBox8">
                  <a:extLst>
                    <a:ext uri="{FF2B5EF4-FFF2-40B4-BE49-F238E27FC236}">
                      <a16:creationId xmlns:a16="http://schemas.microsoft.com/office/drawing/2014/main" id="{73AD4FC8-2F22-4023-9E5D-3AE83B1FBA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5882" y="417613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0" name="TextBox9" r:id="rId10" imgW="571680" imgH="514440"/>
        </mc:Choice>
        <mc:Fallback>
          <p:control name="TextBox9" r:id="rId10" imgW="571680" imgH="51444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id="{EBC7CF53-606D-49C5-887D-6670FA8E41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222227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1" name="TextBox10" r:id="rId11" imgW="571680" imgH="514440"/>
        </mc:Choice>
        <mc:Fallback>
          <p:control name="TextBox10" r:id="rId11" imgW="571680" imgH="51444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id="{12D53254-EB99-47E1-9078-92BBFEE2D0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289407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2" name="TextBox11" r:id="rId12" imgW="571680" imgH="514440"/>
        </mc:Choice>
        <mc:Fallback>
          <p:control name="TextBox11" r:id="rId12" imgW="571680" imgH="51444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id="{152E8DDA-5226-4311-8258-B38780A70F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353505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3" name="TextBox12" r:id="rId13" imgW="571680" imgH="514440"/>
        </mc:Choice>
        <mc:Fallback>
          <p:control name="TextBox12" r:id="rId13" imgW="571680" imgH="514440">
            <p:pic>
              <p:nvPicPr>
                <p:cNvPr id="76" name="TextBox12">
                  <a:extLst>
                    <a:ext uri="{FF2B5EF4-FFF2-40B4-BE49-F238E27FC236}">
                      <a16:creationId xmlns:a16="http://schemas.microsoft.com/office/drawing/2014/main" id="{10F12E32-4A28-4409-BFCE-40DF887C97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30778" y="415824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24413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171A268-2F28-4B02-9CA8-0831C52E605D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771A8E0-6062-46DB-9C3E-C36C4226E2A3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45A6801-8F1C-4440-8BAD-358F6C5F23B6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568FC7C-8C27-4CB0-AB49-CEF8AEEFD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2CE58E5F-453B-4B71-8AFA-F91B01685D0D}"/>
                </a:ext>
              </a:extLst>
            </p:cNvPr>
            <p:cNvSpPr txBox="1"/>
            <p:nvPr/>
          </p:nvSpPr>
          <p:spPr>
            <a:xfrm>
              <a:off x="412699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9 + 3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12 - 3 =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126170-7E12-41DA-A1D7-C4F2BAF23E28}"/>
              </a:ext>
            </a:extLst>
          </p:cNvPr>
          <p:cNvGrpSpPr/>
          <p:nvPr/>
        </p:nvGrpSpPr>
        <p:grpSpPr>
          <a:xfrm>
            <a:off x="4585570" y="1556474"/>
            <a:ext cx="3510010" cy="3476921"/>
            <a:chOff x="-142351" y="1010038"/>
            <a:chExt cx="3510010" cy="347692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7F1FD0-4E95-4512-A02E-FC5BA533659D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id="{0A9AD20A-6AB3-4FD8-9DD6-3F57CE992B7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C35A003-8529-47B5-8592-0547AE22C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B6FF8455-C71D-4D05-9D5E-56511EF14477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7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– 7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15 – 8 =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BAF562-D947-48E8-8370-6B5A17308DD7}"/>
              </a:ext>
            </a:extLst>
          </p:cNvPr>
          <p:cNvGrpSpPr/>
          <p:nvPr/>
        </p:nvGrpSpPr>
        <p:grpSpPr>
          <a:xfrm>
            <a:off x="4038753" y="615460"/>
            <a:ext cx="3710971" cy="663942"/>
            <a:chOff x="1230143" y="321217"/>
            <a:chExt cx="3566559" cy="6639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8222E5-E0CE-4BEC-901E-0EA772379539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4C15DF4-3AA6-4849-8D56-CC69306CC947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014B0D-3C49-4C63-B7EF-FD638E0A4BFE}"/>
              </a:ext>
            </a:extLst>
          </p:cNvPr>
          <p:cNvGrpSpPr/>
          <p:nvPr/>
        </p:nvGrpSpPr>
        <p:grpSpPr>
          <a:xfrm>
            <a:off x="8172806" y="1451759"/>
            <a:ext cx="3567670" cy="3563749"/>
            <a:chOff x="-200011" y="923210"/>
            <a:chExt cx="3567670" cy="356374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C350B9B-CD7C-41D2-8F7B-55C9C68D4A36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52" name="Rounded Rectangle 36">
                <a:extLst>
                  <a:ext uri="{FF2B5EF4-FFF2-40B4-BE49-F238E27FC236}">
                    <a16:creationId xmlns:a16="http://schemas.microsoft.com/office/drawing/2014/main" id="{5DDB3085-A5D3-411D-9644-26EC8398552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8521A23-C238-4029-BE15-5E6556A84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id="{55B86FD3-B59F-4678-9B15-23D81674F0EE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 – 6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11 – 5 = 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5883442"/>
            <a:ext cx="12192000" cy="99862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86" name="TextBox7" r:id="rId2" imgW="571680" imgH="514440"/>
        </mc:Choice>
        <mc:Fallback>
          <p:control name="TextBox7" r:id="rId2" imgW="571680" imgH="51444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14B0F2B6-BC58-4CA5-A0A9-880150887A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9072" y="223983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7" name="TextBox1" r:id="rId3" imgW="571680" imgH="514440"/>
        </mc:Choice>
        <mc:Fallback>
          <p:control name="TextBox1" r:id="rId3" imgW="571680" imgH="514440">
            <p:pic>
              <p:nvPicPr>
                <p:cNvPr id="66" name="TextBox1">
                  <a:extLst>
                    <a:ext uri="{FF2B5EF4-FFF2-40B4-BE49-F238E27FC236}">
                      <a16:creationId xmlns:a16="http://schemas.microsoft.com/office/drawing/2014/main" id="{B3686C42-381E-47A6-990C-EF2B7FF148C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99072" y="291162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8" name="TextBox2" r:id="rId4" imgW="571680" imgH="514440"/>
        </mc:Choice>
        <mc:Fallback>
          <p:control name="TextBox2" r:id="rId4" imgW="571680" imgH="514440">
            <p:pic>
              <p:nvPicPr>
                <p:cNvPr id="67" name="TextBox2">
                  <a:extLst>
                    <a:ext uri="{FF2B5EF4-FFF2-40B4-BE49-F238E27FC236}">
                      <a16:creationId xmlns:a16="http://schemas.microsoft.com/office/drawing/2014/main" id="{AE97AA99-D016-44BE-86C2-1C05692B03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99072" y="355261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9" name="TextBox3" r:id="rId5" imgW="571680" imgH="514440"/>
        </mc:Choice>
        <mc:Fallback>
          <p:control name="TextBox3" r:id="rId5" imgW="571680" imgH="514440">
            <p:pic>
              <p:nvPicPr>
                <p:cNvPr id="68" name="TextBox3">
                  <a:extLst>
                    <a:ext uri="{FF2B5EF4-FFF2-40B4-BE49-F238E27FC236}">
                      <a16:creationId xmlns:a16="http://schemas.microsoft.com/office/drawing/2014/main" id="{319198B8-24BF-4510-8F1A-87FE15F9FB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99072" y="417580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0" name="TextBox4" r:id="rId6" imgW="571680" imgH="514440"/>
        </mc:Choice>
        <mc:Fallback>
          <p:control name="TextBox4" r:id="rId6" imgW="571680" imgH="514440">
            <p:pic>
              <p:nvPicPr>
                <p:cNvPr id="69" name="TextBox4">
                  <a:extLst>
                    <a:ext uri="{FF2B5EF4-FFF2-40B4-BE49-F238E27FC236}">
                      <a16:creationId xmlns:a16="http://schemas.microsoft.com/office/drawing/2014/main" id="{8E6BAC5B-166A-4639-AC49-29C9386C1D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785882" y="224016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1" name="TextBox5" r:id="rId7" imgW="571680" imgH="514440"/>
        </mc:Choice>
        <mc:Fallback>
          <p:control name="TextBox5" r:id="rId7" imgW="571680" imgH="514440">
            <p:pic>
              <p:nvPicPr>
                <p:cNvPr id="70" name="TextBox5">
                  <a:extLst>
                    <a:ext uri="{FF2B5EF4-FFF2-40B4-BE49-F238E27FC236}">
                      <a16:creationId xmlns:a16="http://schemas.microsoft.com/office/drawing/2014/main" id="{40C5A882-9A19-4861-AA67-CC59CD045E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785882" y="2911958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2" name="TextBox6" r:id="rId8" imgW="571680" imgH="514440"/>
        </mc:Choice>
        <mc:Fallback>
          <p:control name="TextBox6" r:id="rId8" imgW="571680" imgH="514440">
            <p:pic>
              <p:nvPicPr>
                <p:cNvPr id="71" name="TextBox6">
                  <a:extLst>
                    <a:ext uri="{FF2B5EF4-FFF2-40B4-BE49-F238E27FC236}">
                      <a16:creationId xmlns:a16="http://schemas.microsoft.com/office/drawing/2014/main" id="{EA124527-CD13-404D-9D8E-5EEA75895B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85882" y="355294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3" name="TextBox8" r:id="rId9" imgW="571680" imgH="514440"/>
        </mc:Choice>
        <mc:Fallback>
          <p:control name="TextBox8" r:id="rId9" imgW="571680" imgH="514440">
            <p:pic>
              <p:nvPicPr>
                <p:cNvPr id="72" name="TextBox8">
                  <a:extLst>
                    <a:ext uri="{FF2B5EF4-FFF2-40B4-BE49-F238E27FC236}">
                      <a16:creationId xmlns:a16="http://schemas.microsoft.com/office/drawing/2014/main" id="{73AD4FC8-2F22-4023-9E5D-3AE83B1FBA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785882" y="417613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4" name="TextBox9" r:id="rId10" imgW="571680" imgH="514440"/>
        </mc:Choice>
        <mc:Fallback>
          <p:control name="TextBox9" r:id="rId10" imgW="571680" imgH="51444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id="{EBC7CF53-606D-49C5-887D-6670FA8E41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430778" y="222227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5" name="TextBox10" r:id="rId11" imgW="571680" imgH="514440"/>
        </mc:Choice>
        <mc:Fallback>
          <p:control name="TextBox10" r:id="rId11" imgW="571680" imgH="51444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id="{12D53254-EB99-47E1-9078-92BBFEE2D0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430778" y="2894071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6" name="TextBox11" r:id="rId12" imgW="571680" imgH="514440"/>
        </mc:Choice>
        <mc:Fallback>
          <p:control name="TextBox11" r:id="rId12" imgW="571680" imgH="51444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id="{152E8DDA-5226-4311-8258-B38780A70F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430778" y="353505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7" name="TextBox12" r:id="rId13" imgW="571680" imgH="514440"/>
        </mc:Choice>
        <mc:Fallback>
          <p:control name="TextBox12" r:id="rId13" imgW="571680" imgH="514440">
            <p:pic>
              <p:nvPicPr>
                <p:cNvPr id="76" name="TextBox12">
                  <a:extLst>
                    <a:ext uri="{FF2B5EF4-FFF2-40B4-BE49-F238E27FC236}">
                      <a16:creationId xmlns:a16="http://schemas.microsoft.com/office/drawing/2014/main" id="{10F12E32-4A28-4409-BFCE-40DF887C97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430778" y="4158245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83044A-4AE8-4453-91CF-9422BDFFE370}"/>
              </a:ext>
            </a:extLst>
          </p:cNvPr>
          <p:cNvGrpSpPr/>
          <p:nvPr/>
        </p:nvGrpSpPr>
        <p:grpSpPr>
          <a:xfrm>
            <a:off x="3605880" y="2286775"/>
            <a:ext cx="1774136" cy="1831213"/>
            <a:chOff x="3605880" y="2286775"/>
            <a:chExt cx="1774136" cy="18312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8E51A7-8B11-479C-A0D0-FD5D8D94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56" b="94286" l="9920" r="89812">
                          <a14:foregroundMark x1="49062" y1="64156" x2="78284" y2="49351"/>
                          <a14:foregroundMark x1="48525" y1="55325" x2="66488" y2="45714"/>
                          <a14:foregroundMark x1="47721" y1="46753" x2="49062" y2="71169"/>
                          <a14:foregroundMark x1="43968" y1="48571" x2="47185" y2="69351"/>
                          <a14:foregroundMark x1="46917" y1="65714" x2="72654" y2="67792"/>
                          <a14:foregroundMark x1="55764" y1="60519" x2="62198" y2="58701"/>
                          <a14:foregroundMark x1="63003" y1="50909" x2="62735" y2="60519"/>
                          <a14:foregroundMark x1="75335" y1="15844" x2="75335" y2="15844"/>
                          <a14:foregroundMark x1="75335" y1="8571" x2="75335" y2="8571"/>
                          <a14:foregroundMark x1="74799" y1="4156" x2="74799" y2="4156"/>
                          <a14:foregroundMark x1="72386" y1="4935" x2="72386" y2="4935"/>
                          <a14:foregroundMark x1="76676" y1="5455" x2="76676" y2="5455"/>
                          <a14:foregroundMark x1="35389" y1="91429" x2="66488" y2="89870"/>
                          <a14:foregroundMark x1="32708" y1="90909" x2="56568" y2="89610"/>
                          <a14:foregroundMark x1="71314" y1="87792" x2="71314" y2="87792"/>
                          <a14:foregroundMark x1="75871" y1="90390" x2="75871" y2="90390"/>
                          <a14:foregroundMark x1="66488" y1="89091" x2="78016" y2="90909"/>
                          <a14:foregroundMark x1="61394" y1="92208" x2="79357" y2="92208"/>
                          <a14:foregroundMark x1="39410" y1="90909" x2="62466" y2="92727"/>
                          <a14:foregroundMark x1="34048" y1="90909" x2="41287" y2="94286"/>
                          <a14:foregroundMark x1="86327" y1="55584" x2="86327" y2="55584"/>
                          <a14:foregroundMark x1="89812" y1="51169" x2="89812" y2="51169"/>
                          <a14:foregroundMark x1="88472" y1="46753" x2="88472" y2="467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05880" y="2286775"/>
              <a:ext cx="1774136" cy="183121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BBC4BD8-53CA-4906-BC8C-A9095A82B978}"/>
                </a:ext>
              </a:extLst>
            </p:cNvPr>
            <p:cNvSpPr/>
            <p:nvPr/>
          </p:nvSpPr>
          <p:spPr>
            <a:xfrm>
              <a:off x="4329047" y="3111876"/>
              <a:ext cx="674344" cy="461070"/>
            </a:xfrm>
            <a:prstGeom prst="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75FC591-E9EE-4BE2-9162-9429292FF98E}"/>
              </a:ext>
            </a:extLst>
          </p:cNvPr>
          <p:cNvGrpSpPr/>
          <p:nvPr/>
        </p:nvGrpSpPr>
        <p:grpSpPr>
          <a:xfrm>
            <a:off x="7561733" y="2191397"/>
            <a:ext cx="1785644" cy="1966589"/>
            <a:chOff x="7561733" y="2191397"/>
            <a:chExt cx="1785644" cy="19665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8E6486-2B03-4020-89E7-8D981B98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64" b="91768" l="9867" r="92267">
                          <a14:foregroundMark x1="44000" y1="61501" x2="74400" y2="50605"/>
                          <a14:foregroundMark x1="42667" y1="55206" x2="67733" y2="48184"/>
                          <a14:foregroundMark x1="40000" y1="44068" x2="58667" y2="69007"/>
                          <a14:foregroundMark x1="58667" y1="69007" x2="58667" y2="69734"/>
                          <a14:foregroundMark x1="66933" y1="45763" x2="67467" y2="64407"/>
                          <a14:foregroundMark x1="67467" y1="64407" x2="67200" y2="65375"/>
                          <a14:foregroundMark x1="45600" y1="20097" x2="45600" y2="20097"/>
                          <a14:foregroundMark x1="44267" y1="9201" x2="44267" y2="9201"/>
                          <a14:foregroundMark x1="40000" y1="14286" x2="40000" y2="14286"/>
                          <a14:foregroundMark x1="92533" y1="33898" x2="92533" y2="33898"/>
                          <a14:foregroundMark x1="46667" y1="89104" x2="75200" y2="86925"/>
                          <a14:foregroundMark x1="75200" y1="86925" x2="75467" y2="86925"/>
                          <a14:foregroundMark x1="72267" y1="86199" x2="83733" y2="89831"/>
                          <a14:foregroundMark x1="86933" y1="89831" x2="86933" y2="89831"/>
                          <a14:foregroundMark x1="88533" y1="88136" x2="88533" y2="88136"/>
                          <a14:foregroundMark x1="91200" y1="87651" x2="91200" y2="87651"/>
                          <a14:foregroundMark x1="38933" y1="86925" x2="40533" y2="86925"/>
                          <a14:foregroundMark x1="40267" y1="87893" x2="46667" y2="87893"/>
                          <a14:foregroundMark x1="34400" y1="88136" x2="34400" y2="88136"/>
                          <a14:foregroundMark x1="33067" y1="89104" x2="33067" y2="89104"/>
                          <a14:foregroundMark x1="44267" y1="91768" x2="44267" y2="91768"/>
                          <a14:foregroundMark x1="43733" y1="62954" x2="62133" y2="59564"/>
                          <a14:foregroundMark x1="36267" y1="51332" x2="54933" y2="48668"/>
                          <a14:foregroundMark x1="42667" y1="43584" x2="53333" y2="65375"/>
                          <a14:foregroundMark x1="40533" y1="52300" x2="53333" y2="71186"/>
                          <a14:foregroundMark x1="37333" y1="56416" x2="50667" y2="71671"/>
                          <a14:foregroundMark x1="66400" y1="54237" x2="60000" y2="64891"/>
                          <a14:foregroundMark x1="67733" y1="55690" x2="61333" y2="71186"/>
                          <a14:foregroundMark x1="61333" y1="71186" x2="61067" y2="71429"/>
                          <a14:foregroundMark x1="46933" y1="21550" x2="46933" y2="21550"/>
                          <a14:foregroundMark x1="42400" y1="10654" x2="42400" y2="10654"/>
                          <a14:foregroundMark x1="38400" y1="9685" x2="38400" y2="9685"/>
                          <a14:foregroundMark x1="40267" y1="7264" x2="40267" y2="7264"/>
                          <a14:foregroundMark x1="42933" y1="90073" x2="71733" y2="86199"/>
                          <a14:foregroundMark x1="42667" y1="89346" x2="63200" y2="91525"/>
                          <a14:foregroundMark x1="63200" y1="91525" x2="65333" y2="91525"/>
                          <a14:foregroundMark x1="85600" y1="87893" x2="85600" y2="87893"/>
                          <a14:foregroundMark x1="89333" y1="87409" x2="89333" y2="87409"/>
                          <a14:foregroundMark x1="36267" y1="87893" x2="36267" y2="87893"/>
                          <a14:foregroundMark x1="33333" y1="88620" x2="33333" y2="88620"/>
                          <a14:foregroundMark x1="34667" y1="86925" x2="34667" y2="86925"/>
                          <a14:foregroundMark x1="32533" y1="87167" x2="32533" y2="87167"/>
                          <a14:foregroundMark x1="37067" y1="87893" x2="37067" y2="878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61733" y="2191397"/>
              <a:ext cx="1785644" cy="196658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12017C7-39FC-486B-8739-F6619ED92D8A}"/>
                </a:ext>
              </a:extLst>
            </p:cNvPr>
            <p:cNvSpPr/>
            <p:nvPr/>
          </p:nvSpPr>
          <p:spPr>
            <a:xfrm>
              <a:off x="8192491" y="3084593"/>
              <a:ext cx="674344" cy="46107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11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C79D0-47BA-4FAD-BC08-E1A14D2556A3}"/>
              </a:ext>
            </a:extLst>
          </p:cNvPr>
          <p:cNvGrpSpPr/>
          <p:nvPr/>
        </p:nvGrpSpPr>
        <p:grpSpPr>
          <a:xfrm>
            <a:off x="5898495" y="3143309"/>
            <a:ext cx="2004953" cy="1766603"/>
            <a:chOff x="5898495" y="3143309"/>
            <a:chExt cx="2004953" cy="17666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95AEE4-C7B9-40B7-AEFA-92E4561D0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24" b="99735" l="9091" r="92308">
                          <a14:foregroundMark x1="35664" y1="61111" x2="37296" y2="61376"/>
                          <a14:foregroundMark x1="30536" y1="65079" x2="53613" y2="60847"/>
                          <a14:foregroundMark x1="53613" y1="60847" x2="55012" y2="59788"/>
                          <a14:foregroundMark x1="30536" y1="57143" x2="59207" y2="57407"/>
                          <a14:foregroundMark x1="29138" y1="63228" x2="48951" y2="62169"/>
                          <a14:foregroundMark x1="48951" y1="62169" x2="58974" y2="62698"/>
                          <a14:foregroundMark x1="31469" y1="71958" x2="62704" y2="67989"/>
                          <a14:foregroundMark x1="91608" y1="46561" x2="91608" y2="46561"/>
                          <a14:foregroundMark x1="91841" y1="50794" x2="91841" y2="50794"/>
                          <a14:foregroundMark x1="84149" y1="61111" x2="84149" y2="61111"/>
                          <a14:foregroundMark x1="92308" y1="47884" x2="92308" y2="47884"/>
                          <a14:foregroundMark x1="36364" y1="93122" x2="36364" y2="93122"/>
                          <a14:foregroundMark x1="26807" y1="91534" x2="26807" y2="91534"/>
                          <a14:foregroundMark x1="33333" y1="89683" x2="33333" y2="89683"/>
                          <a14:foregroundMark x1="25175" y1="93122" x2="44522" y2="997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98495" y="3143309"/>
              <a:ext cx="2004953" cy="1766603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FC419FC-9991-44C1-BA84-FA90210CBEAB}"/>
                </a:ext>
              </a:extLst>
            </p:cNvPr>
            <p:cNvSpPr/>
            <p:nvPr/>
          </p:nvSpPr>
          <p:spPr>
            <a:xfrm>
              <a:off x="6408340" y="4029645"/>
              <a:ext cx="665164" cy="461070"/>
            </a:xfrm>
            <a:prstGeom prst="rect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FF"/>
                  </a:solidFill>
                </a:rPr>
                <a:t>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21B58-79EC-4E7F-9615-896CD7F3D002}"/>
              </a:ext>
            </a:extLst>
          </p:cNvPr>
          <p:cNvGrpSpPr/>
          <p:nvPr/>
        </p:nvGrpSpPr>
        <p:grpSpPr>
          <a:xfrm>
            <a:off x="2504590" y="333971"/>
            <a:ext cx="7977539" cy="605421"/>
            <a:chOff x="1230143" y="321217"/>
            <a:chExt cx="6770367" cy="60542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E7DBC86-1A7F-4A76-B7A9-9EDE8E61955A}"/>
                </a:ext>
              </a:extLst>
            </p:cNvPr>
            <p:cNvSpPr/>
            <p:nvPr/>
          </p:nvSpPr>
          <p:spPr>
            <a:xfrm>
              <a:off x="1230143" y="321217"/>
              <a:ext cx="6770367" cy="605421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FE654E-49A7-421D-9ACE-9533B5DED49F}"/>
                </a:ext>
              </a:extLst>
            </p:cNvPr>
            <p:cNvSpPr/>
            <p:nvPr/>
          </p:nvSpPr>
          <p:spPr>
            <a:xfrm>
              <a:off x="1306608" y="371834"/>
              <a:ext cx="492920" cy="54985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173855-CAF9-43C2-AE47-C65F179D13A7}"/>
              </a:ext>
            </a:extLst>
          </p:cNvPr>
          <p:cNvGrpSpPr/>
          <p:nvPr/>
        </p:nvGrpSpPr>
        <p:grpSpPr>
          <a:xfrm>
            <a:off x="1931776" y="1139769"/>
            <a:ext cx="2037208" cy="1287520"/>
            <a:chOff x="1651000" y="1485900"/>
            <a:chExt cx="2037208" cy="12875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AC0D727-CF03-41D4-9FE0-DC074AA242C2}"/>
                </a:ext>
              </a:extLst>
            </p:cNvPr>
            <p:cNvSpPr/>
            <p:nvPr/>
          </p:nvSpPr>
          <p:spPr>
            <a:xfrm>
              <a:off x="2620890" y="1930236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3 + 8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C1FA7DE-C128-4F91-AA18-31FAEA285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>
              <a:off x="1651000" y="1485900"/>
              <a:ext cx="1400938" cy="128752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5D5DB2-9F93-4F75-BB65-C909868A385D}"/>
              </a:ext>
            </a:extLst>
          </p:cNvPr>
          <p:cNvGrpSpPr/>
          <p:nvPr/>
        </p:nvGrpSpPr>
        <p:grpSpPr>
          <a:xfrm>
            <a:off x="1549442" y="4550854"/>
            <a:ext cx="2035031" cy="1287520"/>
            <a:chOff x="1522155" y="3715550"/>
            <a:chExt cx="2035031" cy="128752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753748-0E9E-4435-8A95-51AE8877E0BE}"/>
                </a:ext>
              </a:extLst>
            </p:cNvPr>
            <p:cNvSpPr/>
            <p:nvPr/>
          </p:nvSpPr>
          <p:spPr>
            <a:xfrm>
              <a:off x="2489868" y="4185858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7 + 6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6B7447F-4BF4-49C1-828C-6EB59D03E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>
              <a:off x="1522155" y="3715550"/>
              <a:ext cx="1400938" cy="128752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D6C464-BDB3-4693-8D44-2B3DF034AA5D}"/>
              </a:ext>
            </a:extLst>
          </p:cNvPr>
          <p:cNvGrpSpPr/>
          <p:nvPr/>
        </p:nvGrpSpPr>
        <p:grpSpPr>
          <a:xfrm>
            <a:off x="4539998" y="851535"/>
            <a:ext cx="2144631" cy="1186308"/>
            <a:chOff x="4723882" y="932555"/>
            <a:chExt cx="2144631" cy="118630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E9DF237-C88B-4BF5-BED9-D96C9B85C476}"/>
                </a:ext>
              </a:extLst>
            </p:cNvPr>
            <p:cNvSpPr/>
            <p:nvPr/>
          </p:nvSpPr>
          <p:spPr>
            <a:xfrm>
              <a:off x="4723882" y="1448898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11 + 2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97ADA2D-53E8-4DDE-BC61-2F323D862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 flipH="1">
              <a:off x="5394333" y="932555"/>
              <a:ext cx="1474180" cy="118630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3FB4EF-BCEA-46A0-B36A-B03B5D235DD5}"/>
              </a:ext>
            </a:extLst>
          </p:cNvPr>
          <p:cNvGrpSpPr/>
          <p:nvPr/>
        </p:nvGrpSpPr>
        <p:grpSpPr>
          <a:xfrm>
            <a:off x="9809184" y="3643435"/>
            <a:ext cx="1812024" cy="1321854"/>
            <a:chOff x="8067770" y="1661194"/>
            <a:chExt cx="1812024" cy="132185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47E9F86-54D4-468D-A5A5-F1E92808C9AD}"/>
                </a:ext>
              </a:extLst>
            </p:cNvPr>
            <p:cNvSpPr/>
            <p:nvPr/>
          </p:nvSpPr>
          <p:spPr>
            <a:xfrm>
              <a:off x="8067770" y="1865334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16 - 8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8F6C761-73EB-4CAF-B703-93747DD59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794" b="66977" l="21253" r="26873">
                          <a14:backgroundMark x1="21669" y1="51656" x2="21669" y2="51656"/>
                          <a14:backgroundMark x1="22548" y1="61258" x2="22548" y2="61258"/>
                          <a14:backgroundMark x1="22328" y1="62086" x2="22328" y2="62086"/>
                        </a14:backgroundRemoval>
                      </a14:imgEffect>
                    </a14:imgLayer>
                  </a14:imgProps>
                </a:ext>
              </a:extLst>
            </a:blip>
            <a:srcRect l="20550" t="47646" r="72424" b="30875"/>
            <a:stretch/>
          </p:blipFill>
          <p:spPr>
            <a:xfrm>
              <a:off x="8901894" y="1661194"/>
              <a:ext cx="977900" cy="132185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BCF6AB-6921-4B70-BAA8-E5B13A547DCF}"/>
              </a:ext>
            </a:extLst>
          </p:cNvPr>
          <p:cNvGrpSpPr/>
          <p:nvPr/>
        </p:nvGrpSpPr>
        <p:grpSpPr>
          <a:xfrm>
            <a:off x="1120341" y="3457061"/>
            <a:ext cx="1851446" cy="1321854"/>
            <a:chOff x="9404091" y="1132713"/>
            <a:chExt cx="2361284" cy="1321854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A9BFCBD-CB45-4D2A-AE7A-15F62CAE8996}"/>
                </a:ext>
              </a:extLst>
            </p:cNvPr>
            <p:cNvSpPr/>
            <p:nvPr/>
          </p:nvSpPr>
          <p:spPr>
            <a:xfrm>
              <a:off x="10416666" y="1286667"/>
              <a:ext cx="1348709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17 - 9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4D70F-42F0-49ED-ADD2-7CBBD9F93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9794" b="66977" l="21253" r="26873">
                          <a14:backgroundMark x1="21669" y1="51656" x2="21669" y2="51656"/>
                          <a14:backgroundMark x1="22548" y1="61258" x2="22548" y2="61258"/>
                          <a14:backgroundMark x1="22328" y1="62086" x2="22328" y2="62086"/>
                        </a14:backgroundRemoval>
                      </a14:imgEffect>
                    </a14:imgLayer>
                  </a14:imgProps>
                </a:ext>
              </a:extLst>
            </a:blip>
            <a:srcRect l="20550" t="47646" r="72424" b="30875"/>
            <a:stretch/>
          </p:blipFill>
          <p:spPr>
            <a:xfrm flipH="1">
              <a:off x="9404091" y="1132713"/>
              <a:ext cx="1348708" cy="132185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01D1E7-AE38-4F55-BD13-382A45355E26}"/>
              </a:ext>
            </a:extLst>
          </p:cNvPr>
          <p:cNvGrpSpPr/>
          <p:nvPr/>
        </p:nvGrpSpPr>
        <p:grpSpPr>
          <a:xfrm>
            <a:off x="9733724" y="1320213"/>
            <a:ext cx="1928982" cy="1022487"/>
            <a:chOff x="8374482" y="4359310"/>
            <a:chExt cx="1928982" cy="102248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C8F016F-301E-4811-BA69-A139AAAAA5DA}"/>
                </a:ext>
              </a:extLst>
            </p:cNvPr>
            <p:cNvSpPr/>
            <p:nvPr/>
          </p:nvSpPr>
          <p:spPr>
            <a:xfrm>
              <a:off x="8374482" y="4748653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19 - 8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BDCDC38-1094-4C14-B90F-C474C240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02" b="88172" l="7527" r="96774">
                          <a14:foregroundMark x1="76344" y1="80645" x2="76344" y2="80645"/>
                          <a14:foregroundMark x1="56989" y1="79570" x2="73118" y2="76344"/>
                          <a14:foregroundMark x1="47312" y1="81720" x2="77419" y2="84946"/>
                          <a14:foregroundMark x1="77419" y1="84946" x2="86022" y2="81720"/>
                          <a14:foregroundMark x1="88172" y1="82796" x2="88172" y2="82796"/>
                          <a14:foregroundMark x1="97849" y1="78495" x2="97849" y2="78495"/>
                          <a14:foregroundMark x1="46237" y1="84946" x2="46237" y2="84946"/>
                          <a14:foregroundMark x1="38710" y1="76344" x2="38710" y2="76344"/>
                          <a14:foregroundMark x1="7527" y1="69892" x2="7527" y2="69892"/>
                          <a14:foregroundMark x1="8602" y1="63441" x2="8602" y2="63441"/>
                          <a14:foregroundMark x1="9677" y1="59140" x2="9677" y2="59140"/>
                          <a14:backgroundMark x1="26882" y1="32258" x2="26882" y2="32258"/>
                          <a14:backgroundMark x1="24731" y1="37634" x2="24731" y2="37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80977" y="4359310"/>
              <a:ext cx="1022487" cy="102248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3A3C33-BD72-4BA3-82F0-544DD005460E}"/>
              </a:ext>
            </a:extLst>
          </p:cNvPr>
          <p:cNvGrpSpPr/>
          <p:nvPr/>
        </p:nvGrpSpPr>
        <p:grpSpPr>
          <a:xfrm>
            <a:off x="7031176" y="973062"/>
            <a:ext cx="1765316" cy="1022487"/>
            <a:chOff x="5314206" y="4183148"/>
            <a:chExt cx="1765316" cy="102248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8A632F1-A8FC-4151-B03A-970968D65C6C}"/>
                </a:ext>
              </a:extLst>
            </p:cNvPr>
            <p:cNvSpPr/>
            <p:nvPr/>
          </p:nvSpPr>
          <p:spPr>
            <a:xfrm>
              <a:off x="6012204" y="4571270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9 + 4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033DAA9-2165-439B-B613-DAC234270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02" b="88172" l="7527" r="96774">
                          <a14:foregroundMark x1="76344" y1="80645" x2="76344" y2="80645"/>
                          <a14:foregroundMark x1="56989" y1="79570" x2="73118" y2="76344"/>
                          <a14:foregroundMark x1="47312" y1="81720" x2="77419" y2="84946"/>
                          <a14:foregroundMark x1="77419" y1="84946" x2="86022" y2="81720"/>
                          <a14:foregroundMark x1="88172" y1="82796" x2="88172" y2="82796"/>
                          <a14:foregroundMark x1="97849" y1="78495" x2="97849" y2="78495"/>
                          <a14:foregroundMark x1="46237" y1="84946" x2="46237" y2="84946"/>
                          <a14:foregroundMark x1="38710" y1="76344" x2="38710" y2="76344"/>
                          <a14:foregroundMark x1="7527" y1="69892" x2="7527" y2="69892"/>
                          <a14:foregroundMark x1="8602" y1="63441" x2="8602" y2="63441"/>
                          <a14:foregroundMark x1="9677" y1="59140" x2="9677" y2="59140"/>
                          <a14:backgroundMark x1="26882" y1="32258" x2="26882" y2="32258"/>
                          <a14:backgroundMark x1="24731" y1="37634" x2="24731" y2="37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314206" y="4183148"/>
              <a:ext cx="935824" cy="102248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4DD74F-92B7-4EF6-9229-FD4429CCF2F8}"/>
              </a:ext>
            </a:extLst>
          </p:cNvPr>
          <p:cNvGrpSpPr/>
          <p:nvPr/>
        </p:nvGrpSpPr>
        <p:grpSpPr>
          <a:xfrm>
            <a:off x="4744302" y="5142486"/>
            <a:ext cx="1891294" cy="1022487"/>
            <a:chOff x="6721501" y="1775178"/>
            <a:chExt cx="1891294" cy="1022487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F3D7A69-1498-46B5-8ED0-881D6D2FF247}"/>
                </a:ext>
              </a:extLst>
            </p:cNvPr>
            <p:cNvSpPr/>
            <p:nvPr/>
          </p:nvSpPr>
          <p:spPr>
            <a:xfrm>
              <a:off x="6721501" y="2181857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12 - 4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A55DF13-339B-4D0C-B213-D25305C31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02" b="88172" l="7527" r="96774">
                          <a14:foregroundMark x1="76344" y1="80645" x2="76344" y2="80645"/>
                          <a14:foregroundMark x1="56989" y1="79570" x2="73118" y2="76344"/>
                          <a14:foregroundMark x1="47312" y1="81720" x2="77419" y2="84946"/>
                          <a14:foregroundMark x1="77419" y1="84946" x2="86022" y2="81720"/>
                          <a14:foregroundMark x1="88172" y1="82796" x2="88172" y2="82796"/>
                          <a14:foregroundMark x1="97849" y1="78495" x2="97849" y2="78495"/>
                          <a14:foregroundMark x1="46237" y1="84946" x2="46237" y2="84946"/>
                          <a14:foregroundMark x1="38710" y1="76344" x2="38710" y2="76344"/>
                          <a14:foregroundMark x1="7527" y1="69892" x2="7527" y2="69892"/>
                          <a14:foregroundMark x1="8602" y1="63441" x2="8602" y2="63441"/>
                          <a14:foregroundMark x1="9677" y1="59140" x2="9677" y2="59140"/>
                          <a14:backgroundMark x1="26882" y1="32258" x2="26882" y2="32258"/>
                          <a14:backgroundMark x1="24731" y1="37634" x2="24731" y2="376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90308" y="1775178"/>
              <a:ext cx="1022487" cy="102248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E8FF60-88CF-41CD-B2F2-CDA7D89D2B4E}"/>
              </a:ext>
            </a:extLst>
          </p:cNvPr>
          <p:cNvGrpSpPr/>
          <p:nvPr/>
        </p:nvGrpSpPr>
        <p:grpSpPr>
          <a:xfrm>
            <a:off x="8203926" y="5000543"/>
            <a:ext cx="2134241" cy="1186308"/>
            <a:chOff x="8489491" y="4636018"/>
            <a:chExt cx="2134241" cy="11863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05E4204-953F-47E7-A5F6-D76E748ED9DF}"/>
                </a:ext>
              </a:extLst>
            </p:cNvPr>
            <p:cNvSpPr/>
            <p:nvPr/>
          </p:nvSpPr>
          <p:spPr>
            <a:xfrm>
              <a:off x="8489491" y="5040128"/>
              <a:ext cx="1067318" cy="431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/>
                <a:t>7 + 4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6063C31-136F-4D92-B324-B0C4EF35B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8709" b="34272" l="21449" r="28477">
                          <a14:foregroundMark x1="24012" y1="32947" x2="24012" y2="32947"/>
                          <a14:foregroundMark x1="24963" y1="33278" x2="24963" y2="33278"/>
                          <a14:foregroundMark x1="24378" y1="34272" x2="24378" y2="34272"/>
                          <a14:foregroundMark x1="25403" y1="33940" x2="25403" y2="33940"/>
                          <a14:foregroundMark x1="26281" y1="33444" x2="26281" y2="33444"/>
                          <a14:foregroundMark x1="24012" y1="34272" x2="24012" y2="34272"/>
                          <a14:foregroundMark x1="23353" y1="33775" x2="23353" y2="33775"/>
                          <a14:foregroundMark x1="23206" y1="33444" x2="23206" y2="33444"/>
                          <a14:foregroundMark x1="22987" y1="33609" x2="22987" y2="33609"/>
                          <a14:foregroundMark x1="22840" y1="33775" x2="22840" y2="33775"/>
                          <a14:backgroundMark x1="26501" y1="31788" x2="26501" y2="31788"/>
                          <a14:backgroundMark x1="26428" y1="30795" x2="26428" y2="30795"/>
                          <a14:backgroundMark x1="26428" y1="29636" x2="26428" y2="29636"/>
                        </a14:backgroundRemoval>
                      </a14:imgEffect>
                    </a14:imgLayer>
                  </a14:imgProps>
                </a:ext>
              </a:extLst>
            </a:blip>
            <a:srcRect l="20595" t="16926" r="70574" b="64721"/>
            <a:stretch/>
          </p:blipFill>
          <p:spPr>
            <a:xfrm flipH="1">
              <a:off x="9149552" y="4636018"/>
              <a:ext cx="1474180" cy="1186308"/>
            </a:xfrm>
            <a:prstGeom prst="rect">
              <a:avLst/>
            </a:prstGeom>
          </p:spPr>
        </p:pic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7EFA89F-48EB-4AA6-B9DD-55F04BC008E1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3435325" y="2015905"/>
            <a:ext cx="4465034" cy="112740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B3CC756-8121-4104-AC28-12C8F5859EF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971787" y="3826915"/>
            <a:ext cx="3191188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E7464E8-2AB9-4ADA-A51E-320B03C7F25A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3584473" y="3759200"/>
            <a:ext cx="732705" cy="1477862"/>
          </a:xfrm>
          <a:prstGeom prst="straightConnector1">
            <a:avLst/>
          </a:prstGeom>
          <a:ln w="381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36EAB3B-BED6-4EEA-8017-99AA6A079172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5277961" y="4550854"/>
            <a:ext cx="1040586" cy="998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D2FE6FC-2D77-4867-84AC-C1244FD35DB5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8588185" y="3847575"/>
            <a:ext cx="149400" cy="155707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B399CA9-EA6B-4202-8095-18D53BCB9849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7318869" y="4063475"/>
            <a:ext cx="2490315" cy="3053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E5479EB-AE1D-4BE4-9A88-D1081B19A0BB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196290" y="2141356"/>
            <a:ext cx="1071093" cy="72934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B8745F6-4A30-4B4D-952C-E8D8BDB7907B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176268" y="1792984"/>
            <a:ext cx="3086565" cy="1127404"/>
          </a:xfrm>
          <a:prstGeom prst="straightConnector1">
            <a:avLst/>
          </a:prstGeom>
          <a:ln w="38100">
            <a:solidFill>
              <a:srgbClr val="51B4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271EB2B-BACA-492E-B076-095C8BAE651E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4938874" y="1799678"/>
            <a:ext cx="134783" cy="627611"/>
          </a:xfrm>
          <a:prstGeom prst="straightConnector1">
            <a:avLst/>
          </a:prstGeom>
          <a:ln w="381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883442"/>
            <a:ext cx="12192000" cy="99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A3377098-46BA-4732-A93C-1C8C3F06A8C3}"/>
              </a:ext>
            </a:extLst>
          </p:cNvPr>
          <p:cNvSpPr/>
          <p:nvPr/>
        </p:nvSpPr>
        <p:spPr>
          <a:xfrm>
            <a:off x="1392018" y="754973"/>
            <a:ext cx="514905" cy="520041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C7441A-69DE-4180-BA92-23EF74294003}"/>
              </a:ext>
            </a:extLst>
          </p:cNvPr>
          <p:cNvGrpSpPr/>
          <p:nvPr/>
        </p:nvGrpSpPr>
        <p:grpSpPr>
          <a:xfrm>
            <a:off x="1523417" y="1962894"/>
            <a:ext cx="4499237" cy="2932212"/>
            <a:chOff x="19280" y="3502104"/>
            <a:chExt cx="4499237" cy="293221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AAF6E6-102C-4CF9-8F24-67DF53C8F402}"/>
                </a:ext>
              </a:extLst>
            </p:cNvPr>
            <p:cNvGrpSpPr/>
            <p:nvPr/>
          </p:nvGrpSpPr>
          <p:grpSpPr>
            <a:xfrm>
              <a:off x="19280" y="3502104"/>
              <a:ext cx="4499237" cy="2932212"/>
              <a:chOff x="19280" y="3502103"/>
              <a:chExt cx="4499245" cy="2932216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9280" y="3502103"/>
                <a:ext cx="4499245" cy="2932216"/>
                <a:chOff x="1181718" y="3525230"/>
                <a:chExt cx="4499245" cy="2415150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369286" y="3739393"/>
                  <a:ext cx="4001107" cy="197662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79610" y="5345784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7421" t="53580" r="2212" b="10109"/>
                <a:stretch/>
              </p:blipFill>
              <p:spPr>
                <a:xfrm>
                  <a:off x="1181718" y="3525230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595416" y="3721343"/>
                <a:ext cx="3505790" cy="2063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 8 + 8         8 + 5</a:t>
                </a: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14 – 6        14 – 7 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AEC80C-B2EC-454E-8A0F-7C692F36269A}"/>
                </a:ext>
              </a:extLst>
            </p:cNvPr>
            <p:cNvSpPr/>
            <p:nvPr/>
          </p:nvSpPr>
          <p:spPr>
            <a:xfrm>
              <a:off x="2095582" y="4148592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0F21DF-F307-4A3A-8E4B-20E558265FD6}"/>
                </a:ext>
              </a:extLst>
            </p:cNvPr>
            <p:cNvSpPr/>
            <p:nvPr/>
          </p:nvSpPr>
          <p:spPr>
            <a:xfrm>
              <a:off x="2051037" y="5242443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1F3F8C-6065-4DDE-A68E-4FF5878C405C}"/>
              </a:ext>
            </a:extLst>
          </p:cNvPr>
          <p:cNvGrpSpPr/>
          <p:nvPr/>
        </p:nvGrpSpPr>
        <p:grpSpPr>
          <a:xfrm>
            <a:off x="6681216" y="1979946"/>
            <a:ext cx="4664667" cy="2915160"/>
            <a:chOff x="8112511" y="2110711"/>
            <a:chExt cx="4664667" cy="291516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ADBEB32-E414-45E4-A4F6-106CDC9FB0B7}"/>
                </a:ext>
              </a:extLst>
            </p:cNvPr>
            <p:cNvGrpSpPr/>
            <p:nvPr/>
          </p:nvGrpSpPr>
          <p:grpSpPr>
            <a:xfrm>
              <a:off x="8112511" y="2110711"/>
              <a:ext cx="4664667" cy="2915160"/>
              <a:chOff x="8423684" y="3308600"/>
              <a:chExt cx="4664667" cy="291516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664667" cy="2915160"/>
                <a:chOff x="6332028" y="1216473"/>
                <a:chExt cx="4664667" cy="2915160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69" y="1463932"/>
                  <a:ext cx="4001099" cy="239530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034525" y="3276572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813913" y="3571862"/>
                <a:ext cx="3743060" cy="2063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 9 + 7        7 + 9</a:t>
                </a: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17 – 8       18 - 7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3D78295-8FE1-491F-8584-F995156E8BF0}"/>
                </a:ext>
              </a:extLst>
            </p:cNvPr>
            <p:cNvSpPr/>
            <p:nvPr/>
          </p:nvSpPr>
          <p:spPr>
            <a:xfrm>
              <a:off x="9917671" y="281035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AB1CFD7-42EA-43D7-A037-E3018E2081DD}"/>
                </a:ext>
              </a:extLst>
            </p:cNvPr>
            <p:cNvSpPr/>
            <p:nvPr/>
          </p:nvSpPr>
          <p:spPr>
            <a:xfrm>
              <a:off x="9924670" y="386552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3596410" y="2614640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275E5AB-F50B-4D48-805F-191979A55AA9}"/>
              </a:ext>
            </a:extLst>
          </p:cNvPr>
          <p:cNvSpPr/>
          <p:nvPr/>
        </p:nvSpPr>
        <p:spPr>
          <a:xfrm>
            <a:off x="3565661" y="3708491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369911-DE7A-4376-9615-A5C3BFCE46B6}"/>
              </a:ext>
            </a:extLst>
          </p:cNvPr>
          <p:cNvSpPr/>
          <p:nvPr/>
        </p:nvSpPr>
        <p:spPr>
          <a:xfrm>
            <a:off x="8486377" y="2686636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8EF123F-8F68-4B7C-9F8A-4A6B9700A5DD}"/>
              </a:ext>
            </a:extLst>
          </p:cNvPr>
          <p:cNvGrpSpPr/>
          <p:nvPr/>
        </p:nvGrpSpPr>
        <p:grpSpPr>
          <a:xfrm>
            <a:off x="2118848" y="396680"/>
            <a:ext cx="1016577" cy="1410499"/>
            <a:chOff x="2232273" y="241649"/>
            <a:chExt cx="1016577" cy="1410499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410499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F8B547E7-440B-4EF5-8D29-3CCA05392C65}"/>
              </a:ext>
            </a:extLst>
          </p:cNvPr>
          <p:cNvSpPr/>
          <p:nvPr/>
        </p:nvSpPr>
        <p:spPr>
          <a:xfrm>
            <a:off x="8498803" y="3736326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417B5-D92B-4E59-A8FF-658BFFD0E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7792" y="211415"/>
            <a:ext cx="1068091" cy="1087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270C11-02C6-479B-BFEB-CF8CB7A19A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831" y="4837529"/>
            <a:ext cx="1216262" cy="14299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883442"/>
            <a:ext cx="12192000" cy="99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361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411185" y="2890390"/>
            <a:ext cx="7369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hãy</a:t>
            </a:r>
            <a:r>
              <a:rPr lang="en-US" sz="3200" b="1" dirty="0">
                <a:solidFill>
                  <a:srgbClr val="FFFF00"/>
                </a:solidFill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</a:rPr>
              <a:t>sẻ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những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việc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đã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thực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hiện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được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trong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học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hôm</a:t>
            </a:r>
            <a:r>
              <a:rPr lang="en-US" sz="3200" b="1" dirty="0">
                <a:solidFill>
                  <a:srgbClr val="FFFF00"/>
                </a:solidFill>
              </a:rPr>
              <a:t> nay.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3133" y="0"/>
            <a:ext cx="2145978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09731-A4AD-4A0E-819B-5CA6D456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A16EC7C-6DB4-42A2-9A62-C18F1D745820}"/>
              </a:ext>
            </a:extLst>
          </p:cNvPr>
          <p:cNvSpPr txBox="1"/>
          <p:nvPr/>
        </p:nvSpPr>
        <p:spPr>
          <a:xfrm>
            <a:off x="3681171" y="1991923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56EA8-0561-4A12-A7CD-6F385A06E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-592029" y="-6579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7968" y="638521"/>
            <a:ext cx="92019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0" cap="none" spc="0" normalizeH="0" baseline="0" noProof="0" dirty="0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 TRỌNG CẢM 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 dirty="0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</a:t>
            </a:r>
            <a:r>
              <a:rPr kumimoji="0" lang="vi-VN" sz="5400" b="1" i="0" u="none" strike="noStrike" kern="10" cap="none" spc="0" normalizeH="0" baseline="0" noProof="0" dirty="0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</a:t>
            </a:r>
            <a:r>
              <a:rPr kumimoji="0" lang="en-US" sz="5400" b="1" i="0" u="none" strike="noStrike" kern="10" cap="none" spc="0" normalizeH="0" baseline="0" noProof="0" dirty="0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CÁC EM MẠNH KHỎE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0000CC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84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3106" name="Picture 30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7" name="Picture 31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8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9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5" name="Group 9"/>
          <p:cNvGrpSpPr>
            <a:grpSpLocks/>
          </p:cNvGrpSpPr>
          <p:nvPr/>
        </p:nvGrpSpPr>
        <p:grpSpPr bwMode="auto">
          <a:xfrm rot="10800000">
            <a:off x="3365501" y="206376"/>
            <a:ext cx="2676525" cy="530225"/>
            <a:chOff x="1141" y="4176"/>
            <a:chExt cx="3997" cy="144"/>
          </a:xfrm>
        </p:grpSpPr>
        <p:pic>
          <p:nvPicPr>
            <p:cNvPr id="3095" name="Picture 10" descr="Flower-03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Picture 11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Picture 12" descr="Flower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8" name="Picture 13" descr="Flower-03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Picture 14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0" name="Picture 15" descr="Flower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1" name="Picture 16" descr="Flower-03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2" name="Picture 17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Picture 18" descr="Flower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19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5" name="Picture 20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6" name="Group 9"/>
          <p:cNvGrpSpPr>
            <a:grpSpLocks/>
          </p:cNvGrpSpPr>
          <p:nvPr/>
        </p:nvGrpSpPr>
        <p:grpSpPr bwMode="auto">
          <a:xfrm rot="10800000">
            <a:off x="5989639" y="203201"/>
            <a:ext cx="2676525" cy="530225"/>
            <a:chOff x="1141" y="4176"/>
            <a:chExt cx="3997" cy="144"/>
          </a:xfrm>
        </p:grpSpPr>
        <p:pic>
          <p:nvPicPr>
            <p:cNvPr id="3084" name="Picture 10" descr="Flower-03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1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2" descr="Flower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13" descr="Flower-03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4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5" descr="Flower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16" descr="Flower-03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Picture 17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Picture 18" descr="Flower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Picture 19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Picture 20" descr="Flower-04-jun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3355194" y="733426"/>
            <a:ext cx="538160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6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Thứ</a:t>
            </a:r>
            <a:r>
              <a:rPr lang="en-US" altLang="en-US" sz="26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6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năm</a:t>
            </a:r>
            <a:r>
              <a:rPr lang="en-US" altLang="en-US" sz="26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6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ngày</a:t>
            </a:r>
            <a:r>
              <a:rPr lang="en-US" altLang="en-US" sz="26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 25 </a:t>
            </a:r>
            <a:r>
              <a:rPr lang="en-US" altLang="en-US" sz="26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tháng</a:t>
            </a:r>
            <a:r>
              <a:rPr lang="en-US" altLang="en-US" sz="26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 12 </a:t>
            </a:r>
            <a:r>
              <a:rPr lang="en-US" altLang="en-US" sz="26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năm</a:t>
            </a:r>
            <a:r>
              <a:rPr lang="en-US" altLang="en-US" sz="26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</a:rPr>
              <a:t> 2025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u="sng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TOÁN</a:t>
            </a:r>
          </a:p>
        </p:txBody>
      </p:sp>
      <p:pic>
        <p:nvPicPr>
          <p:cNvPr id="3078" name="Picture 36" descr="anh-dong-dep-18_114434958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7147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7" descr="anh-dong-dep-18_114434958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8" y="3643313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8" descr="anh-dong-dep-147_114436223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7770" y="3802857"/>
            <a:ext cx="8905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r="9743" b="11258"/>
          <a:stretch>
            <a:fillRect/>
          </a:stretch>
        </p:blipFill>
        <p:spPr bwMode="auto">
          <a:xfrm>
            <a:off x="2667000" y="1855789"/>
            <a:ext cx="6929438" cy="356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3797299" y="3244850"/>
            <a:ext cx="4779963" cy="922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4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KHỞI ĐỘNG</a:t>
            </a:r>
          </a:p>
        </p:txBody>
      </p:sp>
      <p:pic>
        <p:nvPicPr>
          <p:cNvPr id="3083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957" y="3429000"/>
            <a:ext cx="2786062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9109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DFFC31-B372-4CAE-B803-57A9D39DA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52"/>
            <a:ext cx="12192000" cy="6859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263276" y="2045467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2847090" y="2606744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247604" y="3529152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39270" y="3853610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748640" y="2177872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82401" y="4469305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10" y="755230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050539" y="3126871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377823" y="2593496"/>
            <a:ext cx="8991870" cy="2937280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6" name="Picture 5">
            <a:hlinkClick r:id="rId26" action="ppaction://hlinksldjump"/>
            <a:extLst>
              <a:ext uri="{FF2B5EF4-FFF2-40B4-BE49-F238E27FC236}">
                <a16:creationId xmlns:a16="http://schemas.microsoft.com/office/drawing/2014/main" id="{E785F177-5136-4D80-85E2-33083972F7A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188269" y="5558432"/>
            <a:ext cx="948413" cy="926459"/>
          </a:xfrm>
          <a:prstGeom prst="rect">
            <a:avLst/>
          </a:prstGeom>
        </p:spPr>
      </p:pic>
      <p:pic>
        <p:nvPicPr>
          <p:cNvPr id="3" name="xin_chao_cac_ban_nho_minh_la_ech_xanh_hom_nay_004b6792-73ae-4b7a-ae41-4d8d4ec79463">
            <a:hlinkClick r:id="" action="ppaction://media"/>
            <a:extLst>
              <a:ext uri="{FF2B5EF4-FFF2-40B4-BE49-F238E27FC236}">
                <a16:creationId xmlns:a16="http://schemas.microsoft.com/office/drawing/2014/main" id="{8126D54C-F79C-42B0-9BA6-B7A03E159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243682" y="685799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C 0.00417 -0.00717 0.01185 -0.0162 0.01823 -0.01898 C 0.03112 -0.01667 0.02539 -0.02037 0.03503 -0.00694 C 0.03737 -0.00393 0.04284 -1.48148E-6 0.04284 0.00023 C 0.04584 0.00602 0.04948 0.0088 0.05326 0.01389 C 0.05625 0.02454 0.05521 0.02361 0.06367 0.03125 C 0.06498 0.03241 0.06758 0.03472 0.06758 0.03496 C 0.06992 0.04352 0.07813 0.05556 0.06628 0.06065 C 0.06289 0.06991 0.05847 0.07755 0.05847 0.08843 " pathEditMode="relative" rAng="0" ptsTypes="AAAAAAAA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47 0.08842 C 0.05703 0.07569 0.05573 0.07685 0.05365 0.06851 C 0.05117 0.05833 0.04414 0.0375 0.0405 0.0324 C 0.03841 0.02546 0.03633 0.01898 0.03386 0.01527 C 0.03151 0.00833 0.02852 0.00601 0.02578 0.00463 C 0.01563 -0.01389 0.00417 -0.00579 -0.00664 -0.01459 C -0.01888 -0.01274 -0.0289 -0.00741 -0.04075 0.00185 C -0.04245 0.00463 -0.04349 0.00879 -0.04518 0.01088 C -0.04752 0.01805 -0.04948 0.03379 -0.05078 0.0456 C -0.05234 0.07013 -0.05534 0.09305 -0.05534 0.11967 " pathEditMode="relative" rAng="0" ptsTypes="AAAAAAAAA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34 0.11968 C -0.06211 0.11273 -0.06016 0.10417 -0.07045 0.10023 C -0.07865 0.09028 -0.08829 0.08542 -0.09909 0.08333 C -0.10339 0.08102 -0.10886 0.07917 -0.11355 0.07847 C -0.11589 0.07732 -0.11823 0.07685 -0.12084 0.07593 C -0.12214 0.07546 -0.12513 0.07431 -0.12513 0.07454 C -0.14454 0.075 -0.15261 0.07384 -0.16797 0.08009 C -0.17149 0.0831 -0.175 0.08588 -0.17839 0.08889 C -0.18594 0.10463 -0.1961 0.11829 -0.20013 0.13658 C -0.20118 0.14167 -0.2043 0.14815 -0.20443 0.1537 C -0.20469 0.16111 -0.20443 0.16875 -0.20443 0.17616 " pathEditMode="relative" rAng="0" ptsTypes="AAAAAAAAAA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4 0.15625 C -0.24687 0.14352 -0.25625 0.12222 -0.26797 0.11736 C -0.27565 0.10903 -0.27148 0.11088 -0.28034 0.11435 C -0.2832 0.12083 -0.28541 0.12708 -0.28841 0.13241 C -0.28906 0.13542 -0.28932 0.13912 -0.29023 0.1412 C -0.29088 0.14305 -0.29218 0.1419 -0.29297 0.14421 C -0.29362 0.14653 -0.29336 0.15046 -0.29375 0.15324 C -0.29609 0.16736 -0.29661 0.16805 -0.29909 0.17731 C -0.30013 0.18704 -0.30143 0.19352 -0.30377 0.20092 C -0.30481 0.21342 -0.3069 0.22361 -0.30807 0.23704 C -0.30833 0.24005 -0.30872 0.24259 -0.30885 0.2456 C -0.30924 0.24838 -0.31002 0.2544 -0.31002 0.25463 C -0.30885 0.31505 -0.31315 0.3 -0.30807 0.31736 " pathEditMode="relative" rAng="0" ptsTypes="AAAAAAAAAAAAA">
                                      <p:cBhvr>
                                        <p:cTn id="5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581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07 0.31736 C -0.30338 0.29768 -0.28333 0.28726 -0.26953 0.2824 C -0.2625 0.27314 -0.25299 0.26828 -0.24336 0.26551 C -0.2345 0.25926 -0.22552 0.25764 -0.21601 0.25486 C -0.18958 0.25509 -0.16315 0.25509 -0.13672 0.25648 C -0.12513 0.25694 -0.1151 0.27731 -0.10742 0.28703 C -0.1069 0.28912 -0.10677 0.29143 -0.10586 0.29351 C -0.10521 0.29537 -0.10338 0.29583 -0.10273 0.29768 C -0.0987 0.30856 -0.09909 0.31944 -0.09297 0.32801 C -0.09049 0.3412 -0.08789 0.35486 -0.08294 0.36736 " pathEditMode="relative" rAng="0" ptsTypes="AAAAAAAAA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12 0.34144 C -0.0806 0.33866 -0.08073 0.33542 -0.07956 0.33287 C -0.07851 0.33079 -0.07617 0.33033 -0.07461 0.32871 C -0.06823 0.32176 -0.06263 0.31574 -0.0556 0.30972 C -0.05403 0.30833 -0.0526 0.30648 -0.05091 0.30533 C -0.04831 0.30394 -0.04544 0.30301 -0.04284 0.30116 C -0.03581 0.2963 -0.03216 0.28958 -0.02552 0.28449 C -0.01666 0.27778 -0.00677 0.27384 0.00313 0.27176 C 0.02591 0.25648 0.06003 0.2669 0.08086 0.26759 C 0.09623 0.27153 0.10638 0.28611 0.11888 0.29722 C 0.12227 0.30324 0.12383 0.30949 0.12695 0.31597 C 0.12969 0.32732 0.13125 0.33634 0.13334 0.34769 C 0.13594 0.36158 0.14115 0.37361 0.14115 0.38796 " pathEditMode="relative" rAng="0" ptsTypes="AAAAAAAAAAA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6 L 0.23594 0.5037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0305FA-4C79-4552-809E-36470F86397D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4" y="990913"/>
            <a:ext cx="5649686" cy="303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0" y="2265086"/>
            <a:ext cx="12192000" cy="459291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928258" y="-69588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50670" y="1733935"/>
            <a:ext cx="5055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+ 9 = ?</a:t>
            </a:r>
            <a:endParaRPr lang="en-US" sz="6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2547257" y="4881240"/>
            <a:ext cx="2210479" cy="1027844"/>
          </a:xfrm>
          <a:prstGeom prst="wedgeRoundRectCallout">
            <a:avLst>
              <a:gd name="adj1" fmla="val 79926"/>
              <a:gd name="adj2" fmla="val -2587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949939" y="5719762"/>
            <a:ext cx="118110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-263550" y="5909084"/>
            <a:ext cx="2051406" cy="150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2883" y="5984489"/>
            <a:ext cx="2315585" cy="1355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5C1D01-8E9A-4FE7-B83C-AE11643B56AB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7828"/>
            <a:ext cx="5856514" cy="297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-127682" y="1969754"/>
            <a:ext cx="12319682" cy="488824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300187" y="23249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61913" y="1434517"/>
            <a:ext cx="487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+ …. = 14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2719125" y="4539343"/>
            <a:ext cx="2155372" cy="1149216"/>
          </a:xfrm>
          <a:prstGeom prst="wedgeRoundRectCallout">
            <a:avLst>
              <a:gd name="adj1" fmla="val 72833"/>
              <a:gd name="adj2" fmla="val -5680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Right Arrow 17">
            <a:hlinkClick r:id="rId10" action="ppaction://hlinksldjump"/>
          </p:cNvPr>
          <p:cNvSpPr/>
          <p:nvPr/>
        </p:nvSpPr>
        <p:spPr>
          <a:xfrm>
            <a:off x="11011738" y="5688559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-214632" y="5960510"/>
            <a:ext cx="1951630" cy="14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35329" y="6041415"/>
            <a:ext cx="1943621" cy="1353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50274C-8A23-403A-A778-9991FD8F0A69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041571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0" y="2944091"/>
            <a:ext cx="12155563" cy="392356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56371" y="279088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29893" y="1633400"/>
            <a:ext cx="489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+ 7 = 15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2373086" y="4633653"/>
            <a:ext cx="2329543" cy="978163"/>
          </a:xfrm>
          <a:prstGeom prst="wedgeRoundRectCallout">
            <a:avLst>
              <a:gd name="adj1" fmla="val 90841"/>
              <a:gd name="adj2" fmla="val -6981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12212" y="5668395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-36438" y="6058452"/>
            <a:ext cx="1687816" cy="123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2245" y="6004636"/>
            <a:ext cx="1909756" cy="1368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750EAA-BE85-4AF6-B481-907D3840EE21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40" y="816429"/>
            <a:ext cx="5872894" cy="29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0" y="1996425"/>
            <a:ext cx="12192000" cy="486157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024411" y="224066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360375" y="43252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66795" y="1621117"/>
            <a:ext cx="461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+ 12 = ?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938804" y="5686816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538212" y="6250159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ular Callout 15">
            <a:extLst>
              <a:ext uri="{FF2B5EF4-FFF2-40B4-BE49-F238E27FC236}">
                <a16:creationId xmlns:a16="http://schemas.microsoft.com/office/drawing/2014/main" id="{C3541D54-A446-4514-9BC8-1E73CB6C307A}"/>
              </a:ext>
            </a:extLst>
          </p:cNvPr>
          <p:cNvSpPr/>
          <p:nvPr/>
        </p:nvSpPr>
        <p:spPr>
          <a:xfrm>
            <a:off x="2090056" y="4460641"/>
            <a:ext cx="2697555" cy="1226176"/>
          </a:xfrm>
          <a:prstGeom prst="wedgeRoundRectCallout">
            <a:avLst>
              <a:gd name="adj1" fmla="val 71682"/>
              <a:gd name="adj2" fmla="val -486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20186" y="6363150"/>
            <a:ext cx="1066892" cy="786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56D8E0A-B109-41B1-8690-2E3E609A0956}"/>
              </a:ext>
            </a:extLst>
          </p:cNvPr>
          <p:cNvSpPr/>
          <p:nvPr/>
        </p:nvSpPr>
        <p:spPr>
          <a:xfrm>
            <a:off x="0" y="0"/>
            <a:ext cx="12192000" cy="6425475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19" y="758370"/>
            <a:ext cx="6115594" cy="319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0" y="2342790"/>
            <a:ext cx="12192000" cy="451521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90800" y="81867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071113" y="18653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2297" y="1825286"/>
            <a:ext cx="4159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6 + 9 = ?</a:t>
            </a:r>
            <a:endParaRPr lang="en-US" altLang="vi-VN" sz="40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0942709" y="5562136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10399594" y="6059667"/>
            <a:ext cx="1792406" cy="131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ular Callout 15">
            <a:extLst>
              <a:ext uri="{FF2B5EF4-FFF2-40B4-BE49-F238E27FC236}">
                <a16:creationId xmlns:a16="http://schemas.microsoft.com/office/drawing/2014/main" id="{A8E824F7-A778-4681-993B-A3972A6E352A}"/>
              </a:ext>
            </a:extLst>
          </p:cNvPr>
          <p:cNvSpPr/>
          <p:nvPr/>
        </p:nvSpPr>
        <p:spPr>
          <a:xfrm>
            <a:off x="1676400" y="4460640"/>
            <a:ext cx="2917372" cy="1101496"/>
          </a:xfrm>
          <a:prstGeom prst="wedgeRoundRectCallout">
            <a:avLst>
              <a:gd name="adj1" fmla="val 71682"/>
              <a:gd name="adj2" fmla="val -486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127498"/>
            <a:ext cx="1524824" cy="1124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408" y="1373611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771" y="3737081"/>
            <a:ext cx="4174491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8" y="425263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3961740" y="2286472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91434" tIns="45718" rIns="91434" bIns="45718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-592029" y="-65790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4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16807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</TotalTime>
  <Words>428</Words>
  <Application>Microsoft Office PowerPoint</Application>
  <PresentationFormat>Widescreen</PresentationFormat>
  <Paragraphs>94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宋体</vt:lpstr>
      <vt:lpstr>Arial</vt:lpstr>
      <vt:lpstr>Arial-Rounded</vt:lpstr>
      <vt:lpstr>Calibri</vt:lpstr>
      <vt:lpstr>Calibri Light</vt:lpstr>
      <vt:lpstr>Garamond</vt:lpstr>
      <vt:lpstr>Times New Roman</vt:lpstr>
      <vt:lpstr>UTM Avo</vt:lpstr>
      <vt:lpstr>1_Office Theme</vt:lpstr>
      <vt:lpstr>Office Theme</vt:lpstr>
      <vt:lpstr>2_Office Theme</vt:lpstr>
      <vt:lpstr>4_Office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470</cp:revision>
  <dcterms:created xsi:type="dcterms:W3CDTF">2021-02-20T02:56:00Z</dcterms:created>
  <dcterms:modified xsi:type="dcterms:W3CDTF">2025-12-25T08:04:02Z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