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"/>
  </p:notesMasterIdLst>
  <p:sldIdLst>
    <p:sldId id="437" r:id="rId2"/>
    <p:sldId id="436" r:id="rId3"/>
    <p:sldId id="442" r:id="rId4"/>
    <p:sldId id="376" r:id="rId5"/>
    <p:sldId id="258" r:id="rId6"/>
    <p:sldId id="362" r:id="rId7"/>
    <p:sldId id="383" r:id="rId8"/>
    <p:sldId id="429" r:id="rId9"/>
    <p:sldId id="430" r:id="rId10"/>
    <p:sldId id="427" r:id="rId11"/>
    <p:sldId id="431" r:id="rId12"/>
    <p:sldId id="432" r:id="rId13"/>
    <p:sldId id="434" r:id="rId14"/>
    <p:sldId id="428" r:id="rId15"/>
    <p:sldId id="435" r:id="rId16"/>
    <p:sldId id="438" r:id="rId17"/>
    <p:sldId id="439" r:id="rId18"/>
    <p:sldId id="441" r:id="rId19"/>
    <p:sldId id="426" r:id="rId20"/>
  </p:sldIdLst>
  <p:sldSz cx="12192000" cy="6858000"/>
  <p:notesSz cx="6858000" cy="9144000"/>
  <p:custDataLst>
    <p:tags r:id="rId2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FF00"/>
    <a:srgbClr val="FF00FF"/>
    <a:srgbClr val="92D050"/>
    <a:srgbClr val="C1F48F"/>
    <a:srgbClr val="006600"/>
    <a:srgbClr val="68CB0F"/>
    <a:srgbClr val="F8CBAD"/>
    <a:srgbClr val="51B416"/>
    <a:srgbClr val="E6B9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548" autoAdjust="0"/>
  </p:normalViewPr>
  <p:slideViewPr>
    <p:cSldViewPr snapToGrid="0">
      <p:cViewPr varScale="1">
        <p:scale>
          <a:sx n="83" d="100"/>
          <a:sy n="83" d="100"/>
        </p:scale>
        <p:origin x="65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327042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2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9787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19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4938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1/23/2026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328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1/23/2026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361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1/23/2026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471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06940" y="1477620"/>
            <a:ext cx="1985059" cy="4851399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232970" y="975062"/>
            <a:ext cx="9722696" cy="5422900"/>
          </a:xfrm>
          <a:custGeom>
            <a:avLst/>
            <a:gdLst/>
            <a:ahLst/>
            <a:cxnLst/>
            <a:rect l="l" t="t" r="r" b="b"/>
            <a:pathLst>
              <a:path w="14584044" h="8134350">
                <a:moveTo>
                  <a:pt x="13636587" y="8133757"/>
                </a:moveTo>
                <a:lnTo>
                  <a:pt x="952499" y="8133757"/>
                </a:lnTo>
                <a:lnTo>
                  <a:pt x="904960" y="8132592"/>
                </a:lnTo>
                <a:lnTo>
                  <a:pt x="858024" y="8129131"/>
                </a:lnTo>
                <a:lnTo>
                  <a:pt x="811746" y="8123430"/>
                </a:lnTo>
                <a:lnTo>
                  <a:pt x="766180" y="8115543"/>
                </a:lnTo>
                <a:lnTo>
                  <a:pt x="721382" y="8105524"/>
                </a:lnTo>
                <a:lnTo>
                  <a:pt x="677405" y="8093429"/>
                </a:lnTo>
                <a:lnTo>
                  <a:pt x="634304" y="8079312"/>
                </a:lnTo>
                <a:lnTo>
                  <a:pt x="592134" y="8063227"/>
                </a:lnTo>
                <a:lnTo>
                  <a:pt x="550950" y="8045230"/>
                </a:lnTo>
                <a:lnTo>
                  <a:pt x="510805" y="8025373"/>
                </a:lnTo>
                <a:lnTo>
                  <a:pt x="471755" y="8003713"/>
                </a:lnTo>
                <a:lnTo>
                  <a:pt x="433853" y="7980304"/>
                </a:lnTo>
                <a:lnTo>
                  <a:pt x="397156" y="7955199"/>
                </a:lnTo>
                <a:lnTo>
                  <a:pt x="361716" y="7928455"/>
                </a:lnTo>
                <a:lnTo>
                  <a:pt x="327590" y="7900125"/>
                </a:lnTo>
                <a:lnTo>
                  <a:pt x="294830" y="7870264"/>
                </a:lnTo>
                <a:lnTo>
                  <a:pt x="263493" y="7838927"/>
                </a:lnTo>
                <a:lnTo>
                  <a:pt x="233632" y="7806167"/>
                </a:lnTo>
                <a:lnTo>
                  <a:pt x="205302" y="7772040"/>
                </a:lnTo>
                <a:lnTo>
                  <a:pt x="178557" y="7736601"/>
                </a:lnTo>
                <a:lnTo>
                  <a:pt x="153453" y="7699903"/>
                </a:lnTo>
                <a:lnTo>
                  <a:pt x="130044" y="7662002"/>
                </a:lnTo>
                <a:lnTo>
                  <a:pt x="108384" y="7622952"/>
                </a:lnTo>
                <a:lnTo>
                  <a:pt x="88527" y="7582807"/>
                </a:lnTo>
                <a:lnTo>
                  <a:pt x="70529" y="7541623"/>
                </a:lnTo>
                <a:lnTo>
                  <a:pt x="54445" y="7499453"/>
                </a:lnTo>
                <a:lnTo>
                  <a:pt x="40327" y="7456352"/>
                </a:lnTo>
                <a:lnTo>
                  <a:pt x="28232" y="7412375"/>
                </a:lnTo>
                <a:lnTo>
                  <a:pt x="18214" y="7367576"/>
                </a:lnTo>
                <a:lnTo>
                  <a:pt x="10327" y="7322011"/>
                </a:lnTo>
                <a:lnTo>
                  <a:pt x="4626" y="7275733"/>
                </a:lnTo>
                <a:lnTo>
                  <a:pt x="1165" y="7228797"/>
                </a:lnTo>
                <a:lnTo>
                  <a:pt x="0" y="7181257"/>
                </a:lnTo>
                <a:lnTo>
                  <a:pt x="0" y="952499"/>
                </a:lnTo>
                <a:lnTo>
                  <a:pt x="1165" y="904960"/>
                </a:lnTo>
                <a:lnTo>
                  <a:pt x="4626" y="858024"/>
                </a:lnTo>
                <a:lnTo>
                  <a:pt x="10327" y="811746"/>
                </a:lnTo>
                <a:lnTo>
                  <a:pt x="18214" y="766180"/>
                </a:lnTo>
                <a:lnTo>
                  <a:pt x="28232" y="721382"/>
                </a:lnTo>
                <a:lnTo>
                  <a:pt x="40327" y="677405"/>
                </a:lnTo>
                <a:lnTo>
                  <a:pt x="54445" y="634304"/>
                </a:lnTo>
                <a:lnTo>
                  <a:pt x="70529" y="592134"/>
                </a:lnTo>
                <a:lnTo>
                  <a:pt x="88527" y="550950"/>
                </a:lnTo>
                <a:lnTo>
                  <a:pt x="108384" y="510805"/>
                </a:lnTo>
                <a:lnTo>
                  <a:pt x="130044" y="471755"/>
                </a:lnTo>
                <a:lnTo>
                  <a:pt x="153453" y="433853"/>
                </a:lnTo>
                <a:lnTo>
                  <a:pt x="178557" y="397156"/>
                </a:lnTo>
                <a:lnTo>
                  <a:pt x="205302" y="361716"/>
                </a:lnTo>
                <a:lnTo>
                  <a:pt x="233632" y="327590"/>
                </a:lnTo>
                <a:lnTo>
                  <a:pt x="263493" y="294830"/>
                </a:lnTo>
                <a:lnTo>
                  <a:pt x="294830" y="263493"/>
                </a:lnTo>
                <a:lnTo>
                  <a:pt x="327590" y="233632"/>
                </a:lnTo>
                <a:lnTo>
                  <a:pt x="361716" y="205302"/>
                </a:lnTo>
                <a:lnTo>
                  <a:pt x="397156" y="178557"/>
                </a:lnTo>
                <a:lnTo>
                  <a:pt x="433853" y="153453"/>
                </a:lnTo>
                <a:lnTo>
                  <a:pt x="471755" y="130044"/>
                </a:lnTo>
                <a:lnTo>
                  <a:pt x="510805" y="108384"/>
                </a:lnTo>
                <a:lnTo>
                  <a:pt x="550950" y="88527"/>
                </a:lnTo>
                <a:lnTo>
                  <a:pt x="592134" y="70529"/>
                </a:lnTo>
                <a:lnTo>
                  <a:pt x="634304" y="54445"/>
                </a:lnTo>
                <a:lnTo>
                  <a:pt x="677405" y="40327"/>
                </a:lnTo>
                <a:lnTo>
                  <a:pt x="721382" y="28232"/>
                </a:lnTo>
                <a:lnTo>
                  <a:pt x="766180" y="18214"/>
                </a:lnTo>
                <a:lnTo>
                  <a:pt x="811746" y="10327"/>
                </a:lnTo>
                <a:lnTo>
                  <a:pt x="858024" y="4626"/>
                </a:lnTo>
                <a:lnTo>
                  <a:pt x="904960" y="1165"/>
                </a:lnTo>
                <a:lnTo>
                  <a:pt x="952499" y="0"/>
                </a:lnTo>
                <a:lnTo>
                  <a:pt x="13636587" y="0"/>
                </a:lnTo>
                <a:lnTo>
                  <a:pt x="13684127" y="1165"/>
                </a:lnTo>
                <a:lnTo>
                  <a:pt x="13731063" y="4626"/>
                </a:lnTo>
                <a:lnTo>
                  <a:pt x="13777341" y="10327"/>
                </a:lnTo>
                <a:lnTo>
                  <a:pt x="13822907" y="18214"/>
                </a:lnTo>
                <a:lnTo>
                  <a:pt x="13867705" y="28232"/>
                </a:lnTo>
                <a:lnTo>
                  <a:pt x="13911682" y="40327"/>
                </a:lnTo>
                <a:lnTo>
                  <a:pt x="13954783" y="54445"/>
                </a:lnTo>
                <a:lnTo>
                  <a:pt x="13996953" y="70529"/>
                </a:lnTo>
                <a:lnTo>
                  <a:pt x="14038138" y="88527"/>
                </a:lnTo>
                <a:lnTo>
                  <a:pt x="14078282" y="108384"/>
                </a:lnTo>
                <a:lnTo>
                  <a:pt x="14117333" y="130044"/>
                </a:lnTo>
                <a:lnTo>
                  <a:pt x="14155234" y="153453"/>
                </a:lnTo>
                <a:lnTo>
                  <a:pt x="14191932" y="178557"/>
                </a:lnTo>
                <a:lnTo>
                  <a:pt x="14227371" y="205302"/>
                </a:lnTo>
                <a:lnTo>
                  <a:pt x="14261498" y="233632"/>
                </a:lnTo>
                <a:lnTo>
                  <a:pt x="14294257" y="263493"/>
                </a:lnTo>
                <a:lnTo>
                  <a:pt x="14325594" y="294830"/>
                </a:lnTo>
                <a:lnTo>
                  <a:pt x="14355455" y="327590"/>
                </a:lnTo>
                <a:lnTo>
                  <a:pt x="14383785" y="361716"/>
                </a:lnTo>
                <a:lnTo>
                  <a:pt x="14410530" y="397156"/>
                </a:lnTo>
                <a:lnTo>
                  <a:pt x="14435634" y="433853"/>
                </a:lnTo>
                <a:lnTo>
                  <a:pt x="14459043" y="471755"/>
                </a:lnTo>
                <a:lnTo>
                  <a:pt x="14480703" y="510805"/>
                </a:lnTo>
                <a:lnTo>
                  <a:pt x="14500560" y="550950"/>
                </a:lnTo>
                <a:lnTo>
                  <a:pt x="14518557" y="592134"/>
                </a:lnTo>
                <a:lnTo>
                  <a:pt x="14534642" y="634304"/>
                </a:lnTo>
                <a:lnTo>
                  <a:pt x="14548759" y="677405"/>
                </a:lnTo>
                <a:lnTo>
                  <a:pt x="14560854" y="721382"/>
                </a:lnTo>
                <a:lnTo>
                  <a:pt x="14570873" y="766180"/>
                </a:lnTo>
                <a:lnTo>
                  <a:pt x="14578760" y="811746"/>
                </a:lnTo>
                <a:lnTo>
                  <a:pt x="14583573" y="850815"/>
                </a:lnTo>
                <a:lnTo>
                  <a:pt x="14583573" y="7282942"/>
                </a:lnTo>
                <a:lnTo>
                  <a:pt x="14578760" y="7322011"/>
                </a:lnTo>
                <a:lnTo>
                  <a:pt x="14570873" y="7367576"/>
                </a:lnTo>
                <a:lnTo>
                  <a:pt x="14560854" y="7412375"/>
                </a:lnTo>
                <a:lnTo>
                  <a:pt x="14548759" y="7456352"/>
                </a:lnTo>
                <a:lnTo>
                  <a:pt x="14534642" y="7499453"/>
                </a:lnTo>
                <a:lnTo>
                  <a:pt x="14518557" y="7541623"/>
                </a:lnTo>
                <a:lnTo>
                  <a:pt x="14500560" y="7582807"/>
                </a:lnTo>
                <a:lnTo>
                  <a:pt x="14480703" y="7622952"/>
                </a:lnTo>
                <a:lnTo>
                  <a:pt x="14459043" y="7662002"/>
                </a:lnTo>
                <a:lnTo>
                  <a:pt x="14435634" y="7699903"/>
                </a:lnTo>
                <a:lnTo>
                  <a:pt x="14410530" y="7736601"/>
                </a:lnTo>
                <a:lnTo>
                  <a:pt x="14383785" y="7772040"/>
                </a:lnTo>
                <a:lnTo>
                  <a:pt x="14355455" y="7806167"/>
                </a:lnTo>
                <a:lnTo>
                  <a:pt x="14325594" y="7838927"/>
                </a:lnTo>
                <a:lnTo>
                  <a:pt x="14294257" y="7870264"/>
                </a:lnTo>
                <a:lnTo>
                  <a:pt x="14261498" y="7900125"/>
                </a:lnTo>
                <a:lnTo>
                  <a:pt x="14227371" y="7928455"/>
                </a:lnTo>
                <a:lnTo>
                  <a:pt x="14191932" y="7955199"/>
                </a:lnTo>
                <a:lnTo>
                  <a:pt x="14155234" y="7980304"/>
                </a:lnTo>
                <a:lnTo>
                  <a:pt x="14117333" y="8003713"/>
                </a:lnTo>
                <a:lnTo>
                  <a:pt x="14078282" y="8025373"/>
                </a:lnTo>
                <a:lnTo>
                  <a:pt x="14038138" y="8045230"/>
                </a:lnTo>
                <a:lnTo>
                  <a:pt x="13996953" y="8063227"/>
                </a:lnTo>
                <a:lnTo>
                  <a:pt x="13954783" y="8079312"/>
                </a:lnTo>
                <a:lnTo>
                  <a:pt x="13911682" y="8093429"/>
                </a:lnTo>
                <a:lnTo>
                  <a:pt x="13867705" y="8105524"/>
                </a:lnTo>
                <a:lnTo>
                  <a:pt x="13822907" y="8115543"/>
                </a:lnTo>
                <a:lnTo>
                  <a:pt x="13777341" y="8123430"/>
                </a:lnTo>
                <a:lnTo>
                  <a:pt x="13731063" y="8129131"/>
                </a:lnTo>
                <a:lnTo>
                  <a:pt x="13684127" y="8132592"/>
                </a:lnTo>
                <a:lnTo>
                  <a:pt x="13636587" y="81337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933"/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" y="5762717"/>
            <a:ext cx="12191999" cy="1095283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090187" y="5309796"/>
            <a:ext cx="1101812" cy="90804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867" b="0" i="0">
                <a:solidFill>
                  <a:srgbClr val="FFA112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6867" b="0" i="0">
                <a:solidFill>
                  <a:srgbClr val="FFA112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547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013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20+ hình nền Powerpoint Tết đẹp, đón Xuân nổi bật nhất">
            <a:extLst>
              <a:ext uri="{FF2B5EF4-FFF2-40B4-BE49-F238E27FC236}">
                <a16:creationId xmlns:a16="http://schemas.microsoft.com/office/drawing/2014/main" id="{D0AE5BAE-DCA4-F0E7-7825-0ADD80A65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1AF6D8-91AA-5E8A-E394-3508F4C29998}"/>
              </a:ext>
            </a:extLst>
          </p:cNvPr>
          <p:cNvSpPr txBox="1"/>
          <p:nvPr/>
        </p:nvSpPr>
        <p:spPr>
          <a:xfrm>
            <a:off x="215102" y="268690"/>
            <a:ext cx="9104390" cy="1612990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C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hào mừng quý thầy cô về dự  giờ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EDD11F-7F2B-AC9F-AF6F-7654A67347C8}"/>
              </a:ext>
            </a:extLst>
          </p:cNvPr>
          <p:cNvSpPr txBox="1"/>
          <p:nvPr/>
        </p:nvSpPr>
        <p:spPr>
          <a:xfrm>
            <a:off x="3181841" y="3275470"/>
            <a:ext cx="34485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ớp</a:t>
            </a:r>
            <a:r>
              <a:rPr lang="vi-V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2C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A84317-E4CA-F00A-7892-3EA4117F4CEC}"/>
              </a:ext>
            </a:extLst>
          </p:cNvPr>
          <p:cNvSpPr txBox="1"/>
          <p:nvPr/>
        </p:nvSpPr>
        <p:spPr>
          <a:xfrm>
            <a:off x="2129248" y="4411832"/>
            <a:ext cx="5773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Giáo viên: Trần Thị Mến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945419-37B3-DA2E-392D-8E01666606F4}"/>
              </a:ext>
            </a:extLst>
          </p:cNvPr>
          <p:cNvSpPr txBox="1"/>
          <p:nvPr/>
        </p:nvSpPr>
        <p:spPr>
          <a:xfrm>
            <a:off x="1699491" y="2041070"/>
            <a:ext cx="741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44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vi-VN" sz="44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4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4400" b="1" dirty="0">
              <a:solidFill>
                <a:srgbClr val="00CC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6" descr="Tổng hợp hình động đẹp để trang trí Powerpoint, Word">
            <a:extLst>
              <a:ext uri="{FF2B5EF4-FFF2-40B4-BE49-F238E27FC236}">
                <a16:creationId xmlns:a16="http://schemas.microsoft.com/office/drawing/2014/main" id="{32C867A7-738F-25D6-E73A-EF992F736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75" y="1846720"/>
            <a:ext cx="762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Tổng hợp hình động đẹp để trang trí Powerpoint, Word">
            <a:extLst>
              <a:ext uri="{FF2B5EF4-FFF2-40B4-BE49-F238E27FC236}">
                <a16:creationId xmlns:a16="http://schemas.microsoft.com/office/drawing/2014/main" id="{2EAFCFDB-2A0D-26C6-22D9-F0D789746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587" y="3405505"/>
            <a:ext cx="762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913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999+ Hình nền Powerpoint Tết 2026 đẹp, sắc nét nhất">
            <a:extLst>
              <a:ext uri="{FF2B5EF4-FFF2-40B4-BE49-F238E27FC236}">
                <a16:creationId xmlns:a16="http://schemas.microsoft.com/office/drawing/2014/main" id="{B651290B-55FB-96B3-AF85-93DC783CD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C197A6-CBF2-68FF-E174-1CF26783146A}"/>
              </a:ext>
            </a:extLst>
          </p:cNvPr>
          <p:cNvSpPr txBox="1"/>
          <p:nvPr/>
        </p:nvSpPr>
        <p:spPr>
          <a:xfrm>
            <a:off x="1542473" y="782022"/>
            <a:ext cx="7121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NHÓM: HOA XUÂN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18DFB6-D444-7004-3C88-4B6CF4B12970}"/>
              </a:ext>
            </a:extLst>
          </p:cNvPr>
          <p:cNvSpPr txBox="1"/>
          <p:nvPr/>
        </p:nvSpPr>
        <p:spPr>
          <a:xfrm>
            <a:off x="3519055" y="2185702"/>
            <a:ext cx="6363855" cy="2364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Trang </a:t>
            </a:r>
            <a:r>
              <a:rPr lang="en-US" sz="40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trí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gì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Trang </a:t>
            </a:r>
            <a:r>
              <a:rPr lang="en-US" sz="40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trí</a:t>
            </a:r>
            <a:r>
              <a:rPr lang="en-US" sz="4000" kern="100" dirty="0">
                <a:solidFill>
                  <a:schemeClr val="bg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ở </a:t>
            </a:r>
            <a:r>
              <a:rPr lang="en-US" sz="40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đâu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40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sao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gian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hàng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đẹp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97460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999+ Hình nền Powerpoint Tết 2026 đẹp, sắc nét nhất">
            <a:extLst>
              <a:ext uri="{FF2B5EF4-FFF2-40B4-BE49-F238E27FC236}">
                <a16:creationId xmlns:a16="http://schemas.microsoft.com/office/drawing/2014/main" id="{B651290B-55FB-96B3-AF85-93DC783CD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C197A6-CBF2-68FF-E174-1CF26783146A}"/>
              </a:ext>
            </a:extLst>
          </p:cNvPr>
          <p:cNvSpPr txBox="1"/>
          <p:nvPr/>
        </p:nvSpPr>
        <p:spPr>
          <a:xfrm>
            <a:off x="1431636" y="846676"/>
            <a:ext cx="7389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NHÓM: GIAN HÀNG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18DFB6-D444-7004-3C88-4B6CF4B12970}"/>
              </a:ext>
            </a:extLst>
          </p:cNvPr>
          <p:cNvSpPr txBox="1"/>
          <p:nvPr/>
        </p:nvSpPr>
        <p:spPr>
          <a:xfrm>
            <a:off x="2364509" y="2185702"/>
            <a:ext cx="7518401" cy="2364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40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Cần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chuẩn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bị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gì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40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Bày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40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đâu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40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Sắp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xếp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gọn</a:t>
            </a:r>
            <a:r>
              <a:rPr lang="en-US" sz="4000" kern="100" dirty="0">
                <a:solidFill>
                  <a:schemeClr val="bg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đẹp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4290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999+ Hình nền Powerpoint Tết 2026 đẹp, sắc nét nhất">
            <a:extLst>
              <a:ext uri="{FF2B5EF4-FFF2-40B4-BE49-F238E27FC236}">
                <a16:creationId xmlns:a16="http://schemas.microsoft.com/office/drawing/2014/main" id="{B651290B-55FB-96B3-AF85-93DC783CD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C197A6-CBF2-68FF-E174-1CF26783146A}"/>
              </a:ext>
            </a:extLst>
          </p:cNvPr>
          <p:cNvSpPr txBox="1"/>
          <p:nvPr/>
        </p:nvSpPr>
        <p:spPr>
          <a:xfrm>
            <a:off x="1505528" y="920567"/>
            <a:ext cx="7435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NHÓM: CHÀO XUÂN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18DFB6-D444-7004-3C88-4B6CF4B12970}"/>
              </a:ext>
            </a:extLst>
          </p:cNvPr>
          <p:cNvSpPr txBox="1"/>
          <p:nvPr/>
        </p:nvSpPr>
        <p:spPr>
          <a:xfrm>
            <a:off x="2641601" y="2185702"/>
            <a:ext cx="7241310" cy="2364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Khi </a:t>
            </a:r>
            <a:r>
              <a:rPr lang="en-US" sz="40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khách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0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cần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gì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Ai </a:t>
            </a:r>
            <a:r>
              <a:rPr lang="en-US" sz="40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đứng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giới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thiệu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40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Nói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to, </a:t>
            </a:r>
            <a:r>
              <a:rPr lang="en-US" sz="40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rõ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0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lễ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phép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8624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999+ Hình nền Powerpoint Tết 2026 đẹp, sắc nét nhất">
            <a:extLst>
              <a:ext uri="{FF2B5EF4-FFF2-40B4-BE49-F238E27FC236}">
                <a16:creationId xmlns:a16="http://schemas.microsoft.com/office/drawing/2014/main" id="{B651290B-55FB-96B3-AF85-93DC783CD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C197A6-CBF2-68FF-E174-1CF26783146A}"/>
              </a:ext>
            </a:extLst>
          </p:cNvPr>
          <p:cNvSpPr txBox="1"/>
          <p:nvPr/>
        </p:nvSpPr>
        <p:spPr>
          <a:xfrm>
            <a:off x="2041238" y="837440"/>
            <a:ext cx="5975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NHÓM: TRÒ VUI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18DFB6-D444-7004-3C88-4B6CF4B12970}"/>
              </a:ext>
            </a:extLst>
          </p:cNvPr>
          <p:cNvSpPr txBox="1"/>
          <p:nvPr/>
        </p:nvSpPr>
        <p:spPr>
          <a:xfrm>
            <a:off x="3519055" y="2185702"/>
            <a:ext cx="6363855" cy="3174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Gian </a:t>
            </a:r>
            <a:r>
              <a:rPr lang="en-US" sz="40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hàng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trò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gì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40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Luật</a:t>
            </a:r>
            <a:r>
              <a:rPr lang="en-US" sz="4000" kern="100" dirty="0">
                <a:solidFill>
                  <a:schemeClr val="bg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4000" kern="100" dirty="0">
                <a:solidFill>
                  <a:schemeClr val="bg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4000" kern="100" dirty="0">
                <a:solidFill>
                  <a:schemeClr val="bg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4000" kern="100" dirty="0">
                <a:solidFill>
                  <a:schemeClr val="bg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kern="100" dirty="0">
                <a:solidFill>
                  <a:schemeClr val="bg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?</a:t>
            </a:r>
            <a:endParaRPr lang="en-US" sz="4000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Ai </a:t>
            </a:r>
            <a:r>
              <a:rPr lang="en-US" sz="40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hỗ</a:t>
            </a:r>
            <a:r>
              <a:rPr lang="en-US" sz="4000" kern="100" dirty="0">
                <a:solidFill>
                  <a:schemeClr val="bg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trợ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khách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40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thưởng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19988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99+ Hình nền Powerpoint Tết 2026 đẹp, sắc nét nhất">
            <a:extLst>
              <a:ext uri="{FF2B5EF4-FFF2-40B4-BE49-F238E27FC236}">
                <a16:creationId xmlns:a16="http://schemas.microsoft.com/office/drawing/2014/main" id="{F6A34CE7-BA8B-16BB-267A-D8E143145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128"/>
            <a:ext cx="12192000" cy="677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25DC14-5864-7E01-D28E-65C032CBB5B0}"/>
              </a:ext>
            </a:extLst>
          </p:cNvPr>
          <p:cNvSpPr txBox="1"/>
          <p:nvPr/>
        </p:nvSpPr>
        <p:spPr>
          <a:xfrm>
            <a:off x="3084945" y="2220299"/>
            <a:ext cx="6022109" cy="64633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sz="3600" b="1" dirty="0" err="1">
                <a:solidFill>
                  <a:srgbClr val="FF00FF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b="1" dirty="0">
                <a:solidFill>
                  <a:srgbClr val="FF00FF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3600" b="1" dirty="0">
                <a:solidFill>
                  <a:srgbClr val="FF00FF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Xuân </a:t>
            </a:r>
            <a:r>
              <a:rPr lang="en-US" sz="3600" b="1" dirty="0" err="1">
                <a:solidFill>
                  <a:srgbClr val="FF00FF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FF00FF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068998-6D4C-711B-8ABC-C9DE5457FA9E}"/>
              </a:ext>
            </a:extLst>
          </p:cNvPr>
          <p:cNvSpPr txBox="1"/>
          <p:nvPr/>
        </p:nvSpPr>
        <p:spPr>
          <a:xfrm>
            <a:off x="2757055" y="702334"/>
            <a:ext cx="69826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 KẾ HOẠCH</a:t>
            </a: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336F093-2A35-7263-5214-A910A848DFB6}"/>
              </a:ext>
            </a:extLst>
          </p:cNvPr>
          <p:cNvSpPr/>
          <p:nvPr/>
        </p:nvSpPr>
        <p:spPr>
          <a:xfrm>
            <a:off x="3602182" y="3057869"/>
            <a:ext cx="3352799" cy="1496291"/>
          </a:xfrm>
          <a:prstGeom prst="wedgeEllipseCallout">
            <a:avLst>
              <a:gd name="adj1" fmla="val 60224"/>
              <a:gd name="adj2" fmla="val 57603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2" descr="Ảnh png bé trai mặc áo dài truyền thống">
            <a:extLst>
              <a:ext uri="{FF2B5EF4-FFF2-40B4-BE49-F238E27FC236}">
                <a16:creationId xmlns:a16="http://schemas.microsoft.com/office/drawing/2014/main" id="{FE5CCEDA-C1FA-83B4-AEEB-CF0FFAC995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0" name="Picture 4" descr="Png hai em bé mặc áo dài truyền thống giơ tay chào">
            <a:extLst>
              <a:ext uri="{FF2B5EF4-FFF2-40B4-BE49-F238E27FC236}">
                <a16:creationId xmlns:a16="http://schemas.microsoft.com/office/drawing/2014/main" id="{12455269-4880-5638-C3E8-CC25BA80D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817" y="2792738"/>
            <a:ext cx="4149437" cy="406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87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999+ Hình nền Powerpoint Tết 2026 đẹp, sắc nét nhất">
            <a:extLst>
              <a:ext uri="{FF2B5EF4-FFF2-40B4-BE49-F238E27FC236}">
                <a16:creationId xmlns:a16="http://schemas.microsoft.com/office/drawing/2014/main" id="{42175D37-9D34-2E7A-D623-0B52F3E99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79790F-D338-89A4-A9B2-87E844D18060}"/>
              </a:ext>
            </a:extLst>
          </p:cNvPr>
          <p:cNvSpPr txBox="1"/>
          <p:nvPr/>
        </p:nvSpPr>
        <p:spPr>
          <a:xfrm>
            <a:off x="1828801" y="2179782"/>
            <a:ext cx="57819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BÀY KẾ HOẠCH</a:t>
            </a:r>
          </a:p>
        </p:txBody>
      </p:sp>
    </p:spTree>
    <p:extLst>
      <p:ext uri="{BB962C8B-B14F-4D97-AF65-F5344CB8AC3E}">
        <p14:creationId xmlns:p14="http://schemas.microsoft.com/office/powerpoint/2010/main" val="1819312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ải ngay 65+ hình nền Powerpoint Tết đẹp mắt miễn phí">
            <a:extLst>
              <a:ext uri="{FF2B5EF4-FFF2-40B4-BE49-F238E27FC236}">
                <a16:creationId xmlns:a16="http://schemas.microsoft.com/office/drawing/2014/main" id="{A1F9EE85-98DD-0F8F-7C73-E3C429F16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566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ED6574-6F47-A9B2-ABF4-53341E80520A}"/>
              </a:ext>
            </a:extLst>
          </p:cNvPr>
          <p:cNvSpPr txBox="1"/>
          <p:nvPr/>
        </p:nvSpPr>
        <p:spPr>
          <a:xfrm>
            <a:off x="2433781" y="93990"/>
            <a:ext cx="7389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BẢNG KẾ HOẠCH CHUNG CỦA LỚP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C9E1548-491A-BF49-9590-487AC69E90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705365"/>
              </p:ext>
            </p:extLst>
          </p:nvPr>
        </p:nvGraphicFramePr>
        <p:xfrm>
          <a:off x="0" y="617210"/>
          <a:ext cx="12256655" cy="6163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0872">
                  <a:extLst>
                    <a:ext uri="{9D8B030D-6E8A-4147-A177-3AD203B41FA5}">
                      <a16:colId xmlns:a16="http://schemas.microsoft.com/office/drawing/2014/main" val="1466179197"/>
                    </a:ext>
                  </a:extLst>
                </a:gridCol>
                <a:gridCol w="2509958">
                  <a:extLst>
                    <a:ext uri="{9D8B030D-6E8A-4147-A177-3AD203B41FA5}">
                      <a16:colId xmlns:a16="http://schemas.microsoft.com/office/drawing/2014/main" val="2537529748"/>
                    </a:ext>
                  </a:extLst>
                </a:gridCol>
                <a:gridCol w="4187752">
                  <a:extLst>
                    <a:ext uri="{9D8B030D-6E8A-4147-A177-3AD203B41FA5}">
                      <a16:colId xmlns:a16="http://schemas.microsoft.com/office/drawing/2014/main" val="635661030"/>
                    </a:ext>
                  </a:extLst>
                </a:gridCol>
                <a:gridCol w="3168073">
                  <a:extLst>
                    <a:ext uri="{9D8B030D-6E8A-4147-A177-3AD203B41FA5}">
                      <a16:colId xmlns:a16="http://schemas.microsoft.com/office/drawing/2014/main" val="3078031209"/>
                    </a:ext>
                  </a:extLst>
                </a:gridCol>
              </a:tblGrid>
              <a:tr h="12293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921845689"/>
                  </a:ext>
                </a:extLst>
              </a:tr>
              <a:tr h="122936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🎊 Hoa Xuân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800"/>
                        </a:spcAft>
                        <a:buFontTx/>
                        <a:buChar char="-"/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Treo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đèn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lồng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800"/>
                        </a:spcAft>
                        <a:buFontTx/>
                        <a:buChar char="-"/>
                      </a:pP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ghế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đèn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lồng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băng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dính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…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008423757"/>
                  </a:ext>
                </a:extLst>
              </a:tr>
              <a:tr h="122936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🧺 Gian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Sắp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800"/>
                        </a:spcAft>
                        <a:buFontTx/>
                        <a:buChar char="-"/>
                      </a:pP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Trải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khay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rổ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800"/>
                        </a:spcAft>
                        <a:buFontTx/>
                        <a:buChar char="-"/>
                      </a:pP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Sắp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gàng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khay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lót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029830404"/>
                  </a:ext>
                </a:extLst>
              </a:tr>
              <a:tr h="122936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😊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Chào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Xuân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Chào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khách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800"/>
                        </a:spcAft>
                        <a:buFontTx/>
                        <a:buChar char="-"/>
                      </a:pP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Chào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đón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khách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800"/>
                        </a:spcAft>
                        <a:buFontTx/>
                        <a:buChar char="-"/>
                      </a:pP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800"/>
                        </a:spcAft>
                        <a:buFontTx/>
                        <a:buChar char="-"/>
                      </a:pP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khách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phẩm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chào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56819501"/>
                  </a:ext>
                </a:extLst>
              </a:tr>
              <a:tr h="122936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🎯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800"/>
                        </a:spcAft>
                        <a:buFontTx/>
                        <a:buChar char="-"/>
                      </a:pP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thưởng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800"/>
                        </a:spcAft>
                        <a:buFontTx/>
                        <a:buChar char="-"/>
                      </a:pP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Nhắc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khách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trật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thưởng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5494240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3401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ổng hợp hình ảnh nền Powerpoint Tết 2024 - Xuân Giáp Thìn cực đẹp |  Phongvu.vn">
            <a:extLst>
              <a:ext uri="{FF2B5EF4-FFF2-40B4-BE49-F238E27FC236}">
                <a16:creationId xmlns:a16="http://schemas.microsoft.com/office/drawing/2014/main" id="{CE74F562-0E57-1594-DCF6-19AF952AE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hào bé đến chơi hội chợ Tết nhé! - Trim">
            <a:hlinkClick r:id="" action="ppaction://media"/>
            <a:extLst>
              <a:ext uri="{FF2B5EF4-FFF2-40B4-BE49-F238E27FC236}">
                <a16:creationId xmlns:a16="http://schemas.microsoft.com/office/drawing/2014/main" id="{C2A90875-1A92-C70B-D6D9-C88149C811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37" y="0"/>
            <a:ext cx="1196109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7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ổng hợp hình ảnh nền Powerpoint Tết 2024 - Xuân Giáp Thìn cực đẹp |  Phongvu.vn">
            <a:extLst>
              <a:ext uri="{FF2B5EF4-FFF2-40B4-BE49-F238E27FC236}">
                <a16:creationId xmlns:a16="http://schemas.microsoft.com/office/drawing/2014/main" id="{CE74F562-0E57-1594-DCF6-19AF952AE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5F62AB-6F50-FDA8-3F9D-71D358F04CC2}"/>
              </a:ext>
            </a:extLst>
          </p:cNvPr>
          <p:cNvSpPr txBox="1"/>
          <p:nvPr/>
        </p:nvSpPr>
        <p:spPr>
          <a:xfrm>
            <a:off x="3435927" y="2274836"/>
            <a:ext cx="55233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Xuân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41085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00+ hình nền PowerPoint cute siêu dễ thương, ấn tượng nhất">
            <a:extLst>
              <a:ext uri="{FF2B5EF4-FFF2-40B4-BE49-F238E27FC236}">
                <a16:creationId xmlns:a16="http://schemas.microsoft.com/office/drawing/2014/main" id="{E0EFA7CC-9635-50F0-51A7-146899D80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C6ECFE-ADD9-A32F-D6A3-C6FE134BD82A}"/>
              </a:ext>
            </a:extLst>
          </p:cNvPr>
          <p:cNvSpPr txBox="1"/>
          <p:nvPr/>
        </p:nvSpPr>
        <p:spPr>
          <a:xfrm>
            <a:off x="2746608" y="1063024"/>
            <a:ext cx="7871791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+mj-lt"/>
              </a:rPr>
              <a:t>Tiết học đến đây kết thúc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F52AF6-0A2F-2808-D94E-ABF6D7DAABB4}"/>
              </a:ext>
            </a:extLst>
          </p:cNvPr>
          <p:cNvSpPr txBox="1"/>
          <p:nvPr/>
        </p:nvSpPr>
        <p:spPr>
          <a:xfrm>
            <a:off x="984069" y="1805940"/>
            <a:ext cx="10528662" cy="3246120"/>
          </a:xfrm>
          <a:prstGeom prst="rect">
            <a:avLst/>
          </a:prstGeom>
          <a:noFill/>
        </p:spPr>
        <p:txBody>
          <a:bodyPr wrap="square" rtlCol="0">
            <a:prstTxWarp prst="textCanDown">
              <a:avLst/>
            </a:prstTxWarp>
            <a:spAutoFit/>
          </a:bodyPr>
          <a:lstStyle/>
          <a:p>
            <a:pPr algn="ctr"/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Chúc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giỏi</a:t>
            </a:r>
            <a:endParaRPr lang="en-US" sz="5400" dirty="0">
              <a:solidFill>
                <a:srgbClr val="0000F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5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Hẹn gặp lại</a:t>
            </a:r>
            <a:endParaRPr lang="en-US" sz="5400" dirty="0">
              <a:solidFill>
                <a:srgbClr val="0000F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Hình Ảnh Động Powerpoint Tạm Biệt Đẹp Mỹ Mãn Hạt Nhãn">
            <a:extLst>
              <a:ext uri="{FF2B5EF4-FFF2-40B4-BE49-F238E27FC236}">
                <a16:creationId xmlns:a16="http://schemas.microsoft.com/office/drawing/2014/main" id="{D231EC3D-FA00-885F-06CD-5709C34B2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116" y="2955763"/>
            <a:ext cx="351694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4" descr="Tải miễn phí Ngày Thiếu Nhi Hình ảnh Hoạt Hình Cô Bé Yêu Yếu Tố Trang Trí Dễ  Thương Công cụ đồ họa | PSD chuyên nghiệp - Pikbest">
            <a:extLst>
              <a:ext uri="{FF2B5EF4-FFF2-40B4-BE49-F238E27FC236}">
                <a16:creationId xmlns:a16="http://schemas.microsoft.com/office/drawing/2014/main" id="{EC06D0E6-577E-9E4A-0B63-03029BA0F6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6" descr="Tải miễn phí Ngày Thiếu Nhi Hoạt Hình Cô Bé Dễ Thương Vẽ Minh Họa Cho Các  Yếu Tố Công cụ đồ họa | PSD chuyên nghiệp - Pikbest">
            <a:extLst>
              <a:ext uri="{FF2B5EF4-FFF2-40B4-BE49-F238E27FC236}">
                <a16:creationId xmlns:a16="http://schemas.microsoft.com/office/drawing/2014/main" id="{E62C8C40-DE9C-5188-E213-C7CD93C807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8" descr="Tải miễn phí Hình ảnh Hoạt Hình Dễ Thương Con Ong Nhỏ Màu Vàng Công cụ đồ  họa | AI chuyên nghiệp - Pikbest">
            <a:extLst>
              <a:ext uri="{FF2B5EF4-FFF2-40B4-BE49-F238E27FC236}">
                <a16:creationId xmlns:a16="http://schemas.microsoft.com/office/drawing/2014/main" id="{BD0B6CDA-FBD2-EFFB-BDF8-B4914B5B8F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78" name="Picture 30" descr="✿ | ʏᴏᴜ ᴄᴀɴ ᴅᴏ ɪᴛ! | ✿">
            <a:extLst>
              <a:ext uri="{FF2B5EF4-FFF2-40B4-BE49-F238E27FC236}">
                <a16:creationId xmlns:a16="http://schemas.microsoft.com/office/drawing/2014/main" id="{78330292-DC79-2D4F-6492-B8A7E98DA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884" y="34290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20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ham khảo 30+ hình nền Powerpoint Tết 2025 đẹp, độc đáo nhất">
            <a:extLst>
              <a:ext uri="{FF2B5EF4-FFF2-40B4-BE49-F238E27FC236}">
                <a16:creationId xmlns:a16="http://schemas.microsoft.com/office/drawing/2014/main" id="{E1296486-661A-06F5-8A22-841DBAEAA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5212569-D864-7A4C-1E6F-1599BF494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801" y="1002058"/>
            <a:ext cx="8432799" cy="2091052"/>
          </a:xfrm>
          <a:prstGeom prst="rect">
            <a:avLst/>
          </a:prstGeom>
        </p:spPr>
      </p:pic>
      <p:sp>
        <p:nvSpPr>
          <p:cNvPr id="5" name="AutoShape 6" descr="Tải miễn phí Ảnh động Gif Hiển Thị Pháo Hoa Công cụ đồ họa | GIF chuyên  nghiệp - Pikbest">
            <a:extLst>
              <a:ext uri="{FF2B5EF4-FFF2-40B4-BE49-F238E27FC236}">
                <a16:creationId xmlns:a16="http://schemas.microsoft.com/office/drawing/2014/main" id="{21B3CD09-8D7D-F4F6-CA45-7508E7909F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Hình động pháo hoa - Tự nhiên và xã hội 3 - Phạm Đức Hậu - Thư viện Tư liệu  giáo dục">
            <a:extLst>
              <a:ext uri="{FF2B5EF4-FFF2-40B4-BE49-F238E27FC236}">
                <a16:creationId xmlns:a16="http://schemas.microsoft.com/office/drawing/2014/main" id="{B2238E2E-CA6B-AEB6-936E-FD8023908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391" y="752186"/>
            <a:ext cx="3926609" cy="535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30 điểm bắn pháo hoa Tết Nguyên đán 2023 tại Hà Nội | baotintuc.vn">
            <a:extLst>
              <a:ext uri="{FF2B5EF4-FFF2-40B4-BE49-F238E27FC236}">
                <a16:creationId xmlns:a16="http://schemas.microsoft.com/office/drawing/2014/main" id="{BA86603C-1922-4CF4-D6BF-992A8E93F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860964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313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20+ hình nền Powerpoint Tết đẹp, đón Xuân nổi bật nhất">
            <a:extLst>
              <a:ext uri="{FF2B5EF4-FFF2-40B4-BE49-F238E27FC236}">
                <a16:creationId xmlns:a16="http://schemas.microsoft.com/office/drawing/2014/main" id="{D0AE5BAE-DCA4-F0E7-7825-0ADD80A65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Tổng hợp hình động đẹp để trang trí Powerpoint, Word">
            <a:extLst>
              <a:ext uri="{FF2B5EF4-FFF2-40B4-BE49-F238E27FC236}">
                <a16:creationId xmlns:a16="http://schemas.microsoft.com/office/drawing/2014/main" id="{2EAFCFDB-2A0D-26C6-22D9-F0D789746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587" y="3405505"/>
            <a:ext cx="762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ảy khởi động">
            <a:hlinkClick r:id="" action="ppaction://media"/>
            <a:extLst>
              <a:ext uri="{FF2B5EF4-FFF2-40B4-BE49-F238E27FC236}">
                <a16:creationId xmlns:a16="http://schemas.microsoft.com/office/drawing/2014/main" id="{BEB78AD5-C3B9-BE61-F834-096BA3221F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6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6" descr="Khám Phá Trò Chơi Đập Niêu Đất Dân Gian">
            <a:extLst>
              <a:ext uri="{FF2B5EF4-FFF2-40B4-BE49-F238E27FC236}">
                <a16:creationId xmlns:a16="http://schemas.microsoft.com/office/drawing/2014/main" id="{479F19AD-4841-F511-CA6E-3B1A61DBB5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34182" y="4080163"/>
            <a:ext cx="3846945" cy="384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2" name="Picture 18" descr="Tái hiện không gian văn hóa truyền thống trong “Ngày hội trò chơi dân gian”">
            <a:extLst>
              <a:ext uri="{FF2B5EF4-FFF2-40B4-BE49-F238E27FC236}">
                <a16:creationId xmlns:a16="http://schemas.microsoft.com/office/drawing/2014/main" id="{464E16CF-24B4-D808-E8DF-DA74DF40E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545" y="3429000"/>
            <a:ext cx="595745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ội chợ “Tết nhân ái”">
            <a:extLst>
              <a:ext uri="{FF2B5EF4-FFF2-40B4-BE49-F238E27FC236}">
                <a16:creationId xmlns:a16="http://schemas.microsoft.com/office/drawing/2014/main" id="{6C8E8510-C4E8-4B8C-7B9E-E0E722146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095997" cy="329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11 ý tưởng trang trí Tết mầm non đẹp cho bé vui đến trường">
            <a:extLst>
              <a:ext uri="{FF2B5EF4-FFF2-40B4-BE49-F238E27FC236}">
                <a16:creationId xmlns:a16="http://schemas.microsoft.com/office/drawing/2014/main" id="{19F01AE9-B552-0F1C-B9E4-B94592863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545" y="0"/>
            <a:ext cx="5957454" cy="329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Tết trung thu năm nay vào ngày mấy?">
            <a:extLst>
              <a:ext uri="{FF2B5EF4-FFF2-40B4-BE49-F238E27FC236}">
                <a16:creationId xmlns:a16="http://schemas.microsoft.com/office/drawing/2014/main" id="{8C23EFEA-6F42-7361-0651-F1DB0E352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8999"/>
            <a:ext cx="6095997" cy="342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70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83F9AEA7-8D15-9CF3-2446-194123E4F08E}"/>
              </a:ext>
            </a:extLst>
          </p:cNvPr>
          <p:cNvSpPr txBox="1"/>
          <p:nvPr/>
        </p:nvSpPr>
        <p:spPr>
          <a:xfrm>
            <a:off x="983673" y="1106387"/>
            <a:ext cx="102246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THAM GIA 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</a:t>
            </a:r>
          </a:p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 CHỨC HỘI CHỢ XUÂN</a:t>
            </a:r>
            <a:endParaRPr lang="vi-VN" sz="6000" b="1" dirty="0">
              <a:solidFill>
                <a:srgbClr val="FF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0">
            <a:extLst>
              <a:ext uri="{FF2B5EF4-FFF2-40B4-BE49-F238E27FC236}">
                <a16:creationId xmlns:a16="http://schemas.microsoft.com/office/drawing/2014/main" id="{981D7D22-5FFC-0FE4-E6FD-2EEFFC1C79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93647" y="3664681"/>
            <a:ext cx="998246" cy="2543302"/>
          </a:xfrm>
          <a:prstGeom prst="rect">
            <a:avLst/>
          </a:prstGeom>
        </p:spPr>
      </p:pic>
      <p:pic>
        <p:nvPicPr>
          <p:cNvPr id="27" name="Picture 19">
            <a:extLst>
              <a:ext uri="{FF2B5EF4-FFF2-40B4-BE49-F238E27FC236}">
                <a16:creationId xmlns:a16="http://schemas.microsoft.com/office/drawing/2014/main" id="{4F4E77D0-CEE9-6F0B-B198-C775E5E403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48843" y="3429000"/>
            <a:ext cx="1210385" cy="2561661"/>
          </a:xfrm>
          <a:prstGeom prst="rect">
            <a:avLst/>
          </a:prstGeom>
        </p:spPr>
      </p:pic>
      <p:pic>
        <p:nvPicPr>
          <p:cNvPr id="1030" name="Picture 6" descr="Combo 10 Đèn Lồng Tổ Ong Chống Nước Trang Trí Tết Chữ Phúc May Mắn 14Cm |  Giasibienhoa.com">
            <a:extLst>
              <a:ext uri="{FF2B5EF4-FFF2-40B4-BE49-F238E27FC236}">
                <a16:creationId xmlns:a16="http://schemas.microsoft.com/office/drawing/2014/main" id="{33CFD27F-B999-89A3-D2F4-616058D08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195" y="3868311"/>
            <a:ext cx="2301508" cy="196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Combo 10 Đèn Lồng Tổ Ong Chống Nước Trang Trí Tết Chữ Phúc May Mắn 14Cm |  Giasibienhoa.com">
            <a:extLst>
              <a:ext uri="{FF2B5EF4-FFF2-40B4-BE49-F238E27FC236}">
                <a16:creationId xmlns:a16="http://schemas.microsoft.com/office/drawing/2014/main" id="{B0392C08-DDDA-2F6C-7E62-E725C678B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371" y="3843464"/>
            <a:ext cx="2301508" cy="196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Combo 10 Đèn Lồng Tổ Ong Chống Nước Trang Trí Tết Chữ Phúc May Mắn 14Cm |  Giasibienhoa.com">
            <a:extLst>
              <a:ext uri="{FF2B5EF4-FFF2-40B4-BE49-F238E27FC236}">
                <a16:creationId xmlns:a16="http://schemas.microsoft.com/office/drawing/2014/main" id="{ED6EAB67-F6FC-A26D-5123-E24D4EBBC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349" y="3834715"/>
            <a:ext cx="2301508" cy="196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850AB0-1CED-4570-ABBB-0810EAE2C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D330D050-535F-4783-A8B4-6B34EC747F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0614" y="2304093"/>
            <a:ext cx="2692869" cy="444457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4AE3C98-EC5B-48A6-BF6F-0B21E30852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379"/>
          <a:stretch/>
        </p:blipFill>
        <p:spPr>
          <a:xfrm>
            <a:off x="260264" y="2304093"/>
            <a:ext cx="2484740" cy="42302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EA6A97-7D19-A1A1-923F-EDA2B599F2C7}"/>
              </a:ext>
            </a:extLst>
          </p:cNvPr>
          <p:cNvSpPr txBox="1"/>
          <p:nvPr/>
        </p:nvSpPr>
        <p:spPr>
          <a:xfrm>
            <a:off x="2909455" y="2189765"/>
            <a:ext cx="6816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 b="1" dirty="0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2079FA-862E-B7BD-28B7-A2EE9A9FC056}"/>
              </a:ext>
            </a:extLst>
          </p:cNvPr>
          <p:cNvSpPr txBox="1"/>
          <p:nvPr/>
        </p:nvSpPr>
        <p:spPr>
          <a:xfrm>
            <a:off x="3572978" y="2105561"/>
            <a:ext cx="58488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ĐỔI</a:t>
            </a:r>
          </a:p>
        </p:txBody>
      </p:sp>
    </p:spTree>
    <p:extLst>
      <p:ext uri="{BB962C8B-B14F-4D97-AF65-F5344CB8AC3E}">
        <p14:creationId xmlns:p14="http://schemas.microsoft.com/office/powerpoint/2010/main" val="4216569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99+ Hình nền Powerpoint Tết 2026 đẹp, sắc nét nhất">
            <a:extLst>
              <a:ext uri="{FF2B5EF4-FFF2-40B4-BE49-F238E27FC236}">
                <a16:creationId xmlns:a16="http://schemas.microsoft.com/office/drawing/2014/main" id="{F6A34CE7-BA8B-16BB-267A-D8E143145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F6A6C7-4CCB-5435-EF89-5A56D5A44514}"/>
              </a:ext>
            </a:extLst>
          </p:cNvPr>
          <p:cNvSpPr txBox="1"/>
          <p:nvPr/>
        </p:nvSpPr>
        <p:spPr>
          <a:xfrm>
            <a:off x="1801091" y="2550181"/>
            <a:ext cx="8294254" cy="107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Xuân,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6EDFF4-DD67-9C31-5AEC-C482C273E61B}"/>
              </a:ext>
            </a:extLst>
          </p:cNvPr>
          <p:cNvSpPr txBox="1"/>
          <p:nvPr/>
        </p:nvSpPr>
        <p:spPr>
          <a:xfrm>
            <a:off x="3482111" y="538915"/>
            <a:ext cx="4054762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</p:spTree>
    <p:extLst>
      <p:ext uri="{BB962C8B-B14F-4D97-AF65-F5344CB8AC3E}">
        <p14:creationId xmlns:p14="http://schemas.microsoft.com/office/powerpoint/2010/main" val="3391712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iết kế 200 Nền powerpoint tết Mới nhất và độc đáo">
            <a:extLst>
              <a:ext uri="{FF2B5EF4-FFF2-40B4-BE49-F238E27FC236}">
                <a16:creationId xmlns:a16="http://schemas.microsoft.com/office/drawing/2014/main" id="{EBC9D5CD-53D1-200C-9A44-20ACF3374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D4B85F-8852-9A82-F8B7-8A4628DF93C7}"/>
              </a:ext>
            </a:extLst>
          </p:cNvPr>
          <p:cNvSpPr txBox="1"/>
          <p:nvPr/>
        </p:nvSpPr>
        <p:spPr>
          <a:xfrm>
            <a:off x="129308" y="1375657"/>
            <a:ext cx="8636001" cy="2957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kern="100" dirty="0">
                <a:effectLst/>
                <a:latin typeface="Segoe UI Emoji" panose="020B0502040204020203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🎊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Hoa Xuân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Trang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trí</a:t>
            </a:r>
            <a:br>
              <a:rPr lang="en-US" sz="3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3200" kern="100" dirty="0">
                <a:effectLst/>
                <a:latin typeface="Segoe UI Emoji" panose="020B0502040204020203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🧺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Gian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hàng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Bày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phẩm</a:t>
            </a:r>
            <a:br>
              <a:rPr lang="en-US" sz="3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3200" kern="100" dirty="0">
                <a:effectLst/>
                <a:latin typeface="Segoe UI Emoji" panose="020B0502040204020203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😊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Chào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Xuân: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Chào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khách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–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Giới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thiệu</a:t>
            </a:r>
            <a:br>
              <a:rPr lang="en-US" sz="3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3200" kern="100" dirty="0">
                <a:effectLst/>
                <a:latin typeface="Segoe UI Emoji" panose="020B0502040204020203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🎯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Trò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Vui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Tổ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chức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trò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chơi</a:t>
            </a:r>
            <a:endParaRPr lang="en-US" sz="32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96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am khảo 30+ hình nền Powerpoint Tết 2025 đẹp, độc đáo nhất">
            <a:extLst>
              <a:ext uri="{FF2B5EF4-FFF2-40B4-BE49-F238E27FC236}">
                <a16:creationId xmlns:a16="http://schemas.microsoft.com/office/drawing/2014/main" id="{8D8A18A9-DB26-9A85-6D50-BDC935F78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75A090-C2FB-1E4F-7A48-C48DAAB244F5}"/>
              </a:ext>
            </a:extLst>
          </p:cNvPr>
          <p:cNvSpPr txBox="1"/>
          <p:nvPr/>
        </p:nvSpPr>
        <p:spPr>
          <a:xfrm>
            <a:off x="2613891" y="1682017"/>
            <a:ext cx="6659417" cy="29578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🔹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Nhiệm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vụ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br>
              <a:rPr lang="en-US" sz="3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3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🔹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br>
              <a:rPr lang="en-US" sz="3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3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🔹 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Ai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?</a:t>
            </a:r>
            <a:endParaRPr lang="en-US" sz="32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C68860-BCDC-82C4-A0FE-F4ABC9986D45}"/>
              </a:ext>
            </a:extLst>
          </p:cNvPr>
          <p:cNvSpPr txBox="1"/>
          <p:nvPr/>
        </p:nvSpPr>
        <p:spPr>
          <a:xfrm>
            <a:off x="2456873" y="406399"/>
            <a:ext cx="67333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VIỆC NHÓM</a:t>
            </a:r>
          </a:p>
        </p:txBody>
      </p:sp>
    </p:spTree>
    <p:extLst>
      <p:ext uri="{BB962C8B-B14F-4D97-AF65-F5344CB8AC3E}">
        <p14:creationId xmlns:p14="http://schemas.microsoft.com/office/powerpoint/2010/main" val="7762520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17724538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3185</TotalTime>
  <Words>434</Words>
  <Application>Microsoft Office PowerPoint</Application>
  <PresentationFormat>Widescreen</PresentationFormat>
  <Paragraphs>67</Paragraphs>
  <Slides>19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Segoe UI Emoji</vt:lpstr>
      <vt:lpstr>Symbol</vt:lpstr>
      <vt:lpstr>Times New Roman</vt:lpstr>
      <vt:lpstr>Trebuchet MS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473</cp:revision>
  <dcterms:created xsi:type="dcterms:W3CDTF">2021-02-20T02:56:00Z</dcterms:created>
  <dcterms:modified xsi:type="dcterms:W3CDTF">2026-01-23T02:52:41Z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