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9"/>
  </p:notesMasterIdLst>
  <p:sldIdLst>
    <p:sldId id="359" r:id="rId2"/>
    <p:sldId id="352" r:id="rId3"/>
    <p:sldId id="384" r:id="rId4"/>
    <p:sldId id="371" r:id="rId5"/>
    <p:sldId id="387" r:id="rId6"/>
    <p:sldId id="385" r:id="rId7"/>
    <p:sldId id="351" r:id="rId8"/>
    <p:sldId id="386" r:id="rId9"/>
    <p:sldId id="393" r:id="rId10"/>
    <p:sldId id="397" r:id="rId11"/>
    <p:sldId id="377" r:id="rId12"/>
    <p:sldId id="389" r:id="rId13"/>
    <p:sldId id="390" r:id="rId14"/>
    <p:sldId id="394" r:id="rId15"/>
    <p:sldId id="391" r:id="rId16"/>
    <p:sldId id="395" r:id="rId17"/>
    <p:sldId id="3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0036" autoAdjust="0"/>
  </p:normalViewPr>
  <p:slideViewPr>
    <p:cSldViewPr snapToGrid="0">
      <p:cViewPr varScale="1">
        <p:scale>
          <a:sx n="71" d="100"/>
          <a:sy n="71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00C3B-951B-4D7C-9E06-5674439858F2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49ADF-5D14-487E-AFC7-F2605575F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4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4BA71-019A-4480-AEE2-7D1F9959092C}" type="slidenum">
              <a:rPr lang="vi-VN" smtClean="0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THẢO LUẬN NHÓM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21B1E-D82F-41D4-833B-D1D9EFC2D8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66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4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53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7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7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96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4" y="20645"/>
            <a:ext cx="12184879" cy="681629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5964"/>
            <a:ext cx="2743200" cy="36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5964"/>
            <a:ext cx="4114800" cy="36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5964"/>
            <a:ext cx="2743200" cy="36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6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4601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2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7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0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3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17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00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8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67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5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7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15" indent="0">
              <a:buNone/>
              <a:defRPr sz="2700" b="1"/>
            </a:lvl2pPr>
            <a:lvl3pPr marL="1216710" indent="0">
              <a:buNone/>
              <a:defRPr sz="2400" b="1"/>
            </a:lvl3pPr>
            <a:lvl4pPr marL="1825049" indent="0">
              <a:buNone/>
              <a:defRPr sz="2100" b="1"/>
            </a:lvl4pPr>
            <a:lvl5pPr marL="2433418" indent="0">
              <a:buNone/>
              <a:defRPr sz="2100" b="1"/>
            </a:lvl5pPr>
            <a:lvl6pPr marL="3041728" indent="0">
              <a:buNone/>
              <a:defRPr sz="2100" b="1"/>
            </a:lvl6pPr>
            <a:lvl7pPr marL="3650043" indent="0">
              <a:buNone/>
              <a:defRPr sz="2100" b="1"/>
            </a:lvl7pPr>
            <a:lvl8pPr marL="4258412" indent="0">
              <a:buNone/>
              <a:defRPr sz="2100" b="1"/>
            </a:lvl8pPr>
            <a:lvl9pPr marL="486675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15" indent="0">
              <a:buNone/>
              <a:defRPr sz="2700" b="1"/>
            </a:lvl2pPr>
            <a:lvl3pPr marL="1216710" indent="0">
              <a:buNone/>
              <a:defRPr sz="2400" b="1"/>
            </a:lvl3pPr>
            <a:lvl4pPr marL="1825049" indent="0">
              <a:buNone/>
              <a:defRPr sz="2100" b="1"/>
            </a:lvl4pPr>
            <a:lvl5pPr marL="2433418" indent="0">
              <a:buNone/>
              <a:defRPr sz="2100" b="1"/>
            </a:lvl5pPr>
            <a:lvl6pPr marL="3041728" indent="0">
              <a:buNone/>
              <a:defRPr sz="2100" b="1"/>
            </a:lvl6pPr>
            <a:lvl7pPr marL="3650043" indent="0">
              <a:buNone/>
              <a:defRPr sz="2100" b="1"/>
            </a:lvl7pPr>
            <a:lvl8pPr marL="4258412" indent="0">
              <a:buNone/>
              <a:defRPr sz="2100" b="1"/>
            </a:lvl8pPr>
            <a:lvl9pPr marL="486675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0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3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55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15" indent="0">
              <a:buNone/>
              <a:defRPr sz="1600"/>
            </a:lvl2pPr>
            <a:lvl3pPr marL="1216710" indent="0">
              <a:buNone/>
              <a:defRPr sz="1300"/>
            </a:lvl3pPr>
            <a:lvl4pPr marL="1825049" indent="0">
              <a:buNone/>
              <a:defRPr sz="1200"/>
            </a:lvl4pPr>
            <a:lvl5pPr marL="2433418" indent="0">
              <a:buNone/>
              <a:defRPr sz="1200"/>
            </a:lvl5pPr>
            <a:lvl6pPr marL="3041728" indent="0">
              <a:buNone/>
              <a:defRPr sz="1200"/>
            </a:lvl6pPr>
            <a:lvl7pPr marL="3650043" indent="0">
              <a:buNone/>
              <a:defRPr sz="1200"/>
            </a:lvl7pPr>
            <a:lvl8pPr marL="4258412" indent="0">
              <a:buNone/>
              <a:defRPr sz="1200"/>
            </a:lvl8pPr>
            <a:lvl9pPr marL="486675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5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15" indent="0">
              <a:buNone/>
              <a:defRPr sz="3700"/>
            </a:lvl2pPr>
            <a:lvl3pPr marL="1216710" indent="0">
              <a:buNone/>
              <a:defRPr sz="3200"/>
            </a:lvl3pPr>
            <a:lvl4pPr marL="1825049" indent="0">
              <a:buNone/>
              <a:defRPr sz="2700"/>
            </a:lvl4pPr>
            <a:lvl5pPr marL="2433418" indent="0">
              <a:buNone/>
              <a:defRPr sz="2700"/>
            </a:lvl5pPr>
            <a:lvl6pPr marL="3041728" indent="0">
              <a:buNone/>
              <a:defRPr sz="2700"/>
            </a:lvl6pPr>
            <a:lvl7pPr marL="3650043" indent="0">
              <a:buNone/>
              <a:defRPr sz="2700"/>
            </a:lvl7pPr>
            <a:lvl8pPr marL="4258412" indent="0">
              <a:buNone/>
              <a:defRPr sz="2700"/>
            </a:lvl8pPr>
            <a:lvl9pPr marL="486675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15" indent="0">
              <a:buNone/>
              <a:defRPr sz="1600"/>
            </a:lvl2pPr>
            <a:lvl3pPr marL="1216710" indent="0">
              <a:buNone/>
              <a:defRPr sz="1300"/>
            </a:lvl3pPr>
            <a:lvl4pPr marL="1825049" indent="0">
              <a:buNone/>
              <a:defRPr sz="1200"/>
            </a:lvl4pPr>
            <a:lvl5pPr marL="2433418" indent="0">
              <a:buNone/>
              <a:defRPr sz="1200"/>
            </a:lvl5pPr>
            <a:lvl6pPr marL="3041728" indent="0">
              <a:buNone/>
              <a:defRPr sz="1200"/>
            </a:lvl6pPr>
            <a:lvl7pPr marL="3650043" indent="0">
              <a:buNone/>
              <a:defRPr sz="1200"/>
            </a:lvl7pPr>
            <a:lvl8pPr marL="4258412" indent="0">
              <a:buNone/>
              <a:defRPr sz="1200"/>
            </a:lvl8pPr>
            <a:lvl9pPr marL="486675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4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682" tIns="60841" rIns="121682" bIns="608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21682" tIns="60841" rIns="121682" bIns="608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682" tIns="60841" rIns="121682" bIns="6084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67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F851F-4C9B-4ED8-A706-7687066F5A2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67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682" tIns="60841" rIns="121682" bIns="6084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67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682" tIns="60841" rIns="121682" bIns="6084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67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2045C-80A1-433A-B3B9-3018D210B46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67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7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69" r:id="rId12"/>
    <p:sldLayoutId id="2147483770" r:id="rId13"/>
    <p:sldLayoutId id="2147483771" r:id="rId14"/>
    <p:sldLayoutId id="2147483772" r:id="rId15"/>
  </p:sldLayoutIdLst>
  <p:txStyles>
    <p:titleStyle>
      <a:lvl1pPr algn="ctr" defTabSz="121671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19" indent="-456219" algn="l" defTabSz="12167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590" indent="-380221" algn="l" defTabSz="121671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853" indent="-304164" algn="l" defTabSz="12167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215" indent="-304164" algn="l" defTabSz="12167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7572" indent="-304164" algn="l" defTabSz="12167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5876" indent="-304164" algn="l" defTabSz="12167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4254" indent="-304164" algn="l" defTabSz="12167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2589" indent="-304164" algn="l" defTabSz="12167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924" indent="-304164" algn="l" defTabSz="12167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15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710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49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3418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1728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0043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8412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6758" algn="l" defTabSz="12167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/>
          <p:cNvSpPr txBox="1">
            <a:spLocks noChangeArrowheads="1"/>
          </p:cNvSpPr>
          <p:nvPr/>
        </p:nvSpPr>
        <p:spPr bwMode="auto">
          <a:xfrm>
            <a:off x="3454400" y="3429000"/>
            <a:ext cx="711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spcBef>
                <a:spcPct val="50000"/>
              </a:spcBef>
            </a:pPr>
            <a:endParaRPr lang="en-US" sz="3200"/>
          </a:p>
        </p:txBody>
      </p:sp>
      <p:sp>
        <p:nvSpPr>
          <p:cNvPr id="24579" name="TextBox 19"/>
          <p:cNvSpPr txBox="1">
            <a:spLocks noChangeArrowheads="1"/>
          </p:cNvSpPr>
          <p:nvPr/>
        </p:nvSpPr>
        <p:spPr bwMode="auto">
          <a:xfrm>
            <a:off x="1727200" y="2590800"/>
            <a:ext cx="8432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 hangingPunct="1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171" y="4643447"/>
            <a:ext cx="11906292" cy="11376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21917" tIns="60958" rIns="121917" bIns="60958">
            <a:prstTxWarp prst="textWave2">
              <a:avLst>
                <a:gd name="adj1" fmla="val 12500"/>
                <a:gd name="adj2" fmla="val -986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72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Môn:</a:t>
            </a:r>
            <a:r>
              <a:rPr lang="en-US" sz="7200" b="1" kern="1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HĐTN</a:t>
            </a:r>
            <a:r>
              <a:rPr lang="en-US" sz="72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LỚP </a:t>
            </a:r>
            <a:r>
              <a:rPr lang="vi-VN" sz="72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1G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0757" y="124200"/>
            <a:ext cx="10457328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vi-VN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</a:t>
            </a: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NGÔ QUYỀN</a:t>
            </a:r>
          </a:p>
        </p:txBody>
      </p:sp>
      <p:sp>
        <p:nvSpPr>
          <p:cNvPr id="24582" name="WordArt 21"/>
          <p:cNvSpPr>
            <a:spLocks noChangeArrowheads="1" noChangeShapeType="1" noTextEdit="1"/>
          </p:cNvSpPr>
          <p:nvPr/>
        </p:nvSpPr>
        <p:spPr bwMode="auto">
          <a:xfrm>
            <a:off x="1619250" y="1468438"/>
            <a:ext cx="9144000" cy="6851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99FF33"/>
              </a:extrusionClr>
            </a:sp3d>
          </a:bodyPr>
          <a:lstStyle/>
          <a:p>
            <a:pPr algn="ctr"/>
            <a:r>
              <a:rPr lang="en-GB" sz="43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</a:t>
            </a:r>
            <a:r>
              <a:rPr lang="en-GB" sz="43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BAN GIÁM HIỆU VỀ </a:t>
            </a:r>
            <a:r>
              <a:rPr lang="en-GB" sz="43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 GIỜ</a:t>
            </a:r>
          </a:p>
        </p:txBody>
      </p:sp>
      <p:pic>
        <p:nvPicPr>
          <p:cNvPr id="24583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702">
            <a:off x="6826250" y="2182813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2477">
            <a:off x="4198938" y="2182813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6764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2057400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2477">
            <a:off x="4845050" y="2141538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4" descr="0830js5b15daddi012pz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702">
            <a:off x="6331502" y="1954213"/>
            <a:ext cx="1016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008484" y="5079961"/>
            <a:ext cx="10871200" cy="164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700" i="1" dirty="0" smtClean="0">
              <a:solidFill>
                <a:srgbClr val="66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Cao Thị Chi</a:t>
            </a:r>
            <a:endParaRPr lang="en-US" sz="4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58" descr="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171" y="111147"/>
            <a:ext cx="1016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lang ho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0" y="124200"/>
            <a:ext cx="2476500" cy="1628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1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8" y="596348"/>
            <a:ext cx="9753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87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" t="6701" r="39239" b="19348"/>
          <a:stretch/>
        </p:blipFill>
        <p:spPr>
          <a:xfrm rot="16200000">
            <a:off x="3206086" y="-2127914"/>
            <a:ext cx="5779827" cy="1219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125" y="191069"/>
            <a:ext cx="8147714" cy="614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7" y="4193"/>
            <a:ext cx="11766176" cy="6877769"/>
          </a:xfrm>
          <a:prstGeom prst="rect">
            <a:avLst/>
          </a:prstGeom>
        </p:spPr>
      </p:pic>
      <p:sp>
        <p:nvSpPr>
          <p:cNvPr id="37" name="矩形: 圆角 3"/>
          <p:cNvSpPr/>
          <p:nvPr/>
        </p:nvSpPr>
        <p:spPr>
          <a:xfrm>
            <a:off x="1647093" y="257908"/>
            <a:ext cx="8806856" cy="6203852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5E56E99B-237C-5FAE-D510-7437A3CD48DD}"/>
              </a:ext>
            </a:extLst>
          </p:cNvPr>
          <p:cNvSpPr/>
          <p:nvPr/>
        </p:nvSpPr>
        <p:spPr>
          <a:xfrm>
            <a:off x="0" y="-584200"/>
            <a:ext cx="4174374" cy="3064686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B4CCCEE-66F9-BD19-C5F0-C66432523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8"/>
          <a:stretch/>
        </p:blipFill>
        <p:spPr>
          <a:xfrm>
            <a:off x="4040429" y="4128248"/>
            <a:ext cx="4771272" cy="2587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D6D4E-D9FD-25D2-BD5F-3DFDCCA06788}"/>
              </a:ext>
            </a:extLst>
          </p:cNvPr>
          <p:cNvSpPr txBox="1"/>
          <p:nvPr/>
        </p:nvSpPr>
        <p:spPr>
          <a:xfrm>
            <a:off x="1487656" y="393905"/>
            <a:ext cx="91257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VÀ ĐÓNG VAI:</a:t>
            </a:r>
          </a:p>
          <a:p>
            <a:endParaRPr lang="nl-NL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hãy mô tả lại việc làm vệ sinh </a:t>
            </a:r>
            <a:r>
              <a:rPr lang="nl-NL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cửa </a:t>
            </a:r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thành viên trong gia đình theo </a:t>
            </a:r>
            <a:r>
              <a:rPr lang="nl-NL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sau: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Đóng vai các thành viên trong gia đình.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thành viên phân công nhau để dọn dẹp nhà cửa</a:t>
            </a:r>
            <a:r>
              <a:rPr lang="nl-NL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Tiến hành các thao tác minh họa dọn dẹp vệ sinh nhà cửa.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2869" y="5719299"/>
            <a:ext cx="11258936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0" y="3409651"/>
            <a:ext cx="2748436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919566" y="3553381"/>
            <a:ext cx="2487796" cy="33046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227294" y="363071"/>
            <a:ext cx="5936170" cy="304658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CHIA SẺ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74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7194" y="1575217"/>
            <a:ext cx="95438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37171">
              <a:defRPr/>
            </a:pP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sinh nhà cửa là trách nhiệm của tất cả các thành viên trong gia đình.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nhà cửa luôn được sạch sẽ, gọn 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gàng, 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thực hiện các công việc sau: quét nhà, lau nhà, lau bàn ghế, cửa 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kính,... 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dọn nhà, em cần lưu ý: Đeo khẩu trang, đi găng tay để bảo vệ sức khỏe của bản thân.</a:t>
            </a:r>
            <a:endParaRPr lang="en-US" sz="239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peech (9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650" y="5671622"/>
            <a:ext cx="609600" cy="609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4575" y="5660199"/>
            <a:ext cx="609600" cy="6096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953" y="1616109"/>
            <a:ext cx="7637929" cy="4946056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5064396" y="2109523"/>
            <a:ext cx="6234053" cy="3139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smtClean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THỰC 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smtClean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DỌN VỆ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smtClean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LỚP HỌC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ea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8224" b="26546"/>
          <a:stretch/>
        </p:blipFill>
        <p:spPr>
          <a:xfrm>
            <a:off x="871527" y="8950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0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9" y="2499486"/>
            <a:ext cx="6234052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CHIA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 SẺ CẢM XÚC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ea"/>
            </a:endParaRPr>
          </a:p>
        </p:txBody>
      </p:sp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8224" b="26546"/>
          <a:stretch/>
        </p:blipFill>
        <p:spPr>
          <a:xfrm>
            <a:off x="871527" y="8950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77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7084" y="2309800"/>
            <a:ext cx="9855200" cy="327660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000" b="1" dirty="0" smtClean="0">
                <a:ln/>
                <a:solidFill>
                  <a:srgbClr val="FFFF00"/>
                </a:solidFill>
                <a:latin typeface="UTM Avo" panose="02040603050506020204" pitchFamily="18" charset="0"/>
              </a:rPr>
              <a:t>CẢM ƠN BAN GIÁM HIỆU ĐÃ DỰ GIỜ THĂM LỚP</a:t>
            </a:r>
            <a:endParaRPr lang="vi-VN" sz="8000" b="1" dirty="0">
              <a:ln/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endParaRPr lang="en-US" sz="8000" b="1" dirty="0">
              <a:ln/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0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-hát-mẫu-Thật-đáng-yêu-_Nhạc-và-lời-Nghiêm-Bá-Hồng_-Âm-nhạc-lớp-1-Cánh-Diều-_Music-Teacher_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45.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1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ào http://fb.com/nkpowerskills tải game miễn phí"/>
          <p:cNvPicPr/>
          <p:nvPr/>
        </p:nvPicPr>
        <p:blipFill>
          <a:blip r:embed="rId3"/>
          <a:stretch>
            <a:fillRect/>
          </a:stretch>
        </p:blipFill>
        <p:spPr>
          <a:xfrm>
            <a:off x="239349" y="4581764"/>
            <a:ext cx="3695687" cy="1963868"/>
          </a:xfrm>
          <a:prstGeom prst="rect">
            <a:avLst/>
          </a:prstGeom>
        </p:spPr>
      </p:pic>
      <p:pic>
        <p:nvPicPr>
          <p:cNvPr id="13" name="Picture 12" descr="1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80" y="332622"/>
            <a:ext cx="1016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78578" y="44662"/>
            <a:ext cx="11506200" cy="30471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33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3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533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533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50000"/>
              </a:lnSpc>
            </a:pPr>
            <a:r>
              <a:rPr lang="en-US" sz="4265" b="1" u="sng" dirty="0" err="1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265" b="1" u="sng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u="sng" dirty="0" err="1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5" b="1" u="sng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u="sng" dirty="0" err="1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65" b="1" u="sng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u="sng" dirty="0" err="1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4265" b="1" u="sng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5335" b="1" u="sng" dirty="0" smtClean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3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SINH NHÀ CỬA</a:t>
            </a:r>
            <a:endParaRPr lang="vi-VN" sz="5335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lang ho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0542" y="5156806"/>
            <a:ext cx="2476500" cy="162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insect on the ground&#10;&#10;Description automatically generated"/>
          <p:cNvPicPr/>
          <p:nvPr/>
        </p:nvPicPr>
        <p:blipFill>
          <a:blip r:embed="rId6"/>
          <a:stretch>
            <a:fillRect/>
          </a:stretch>
        </p:blipFill>
        <p:spPr>
          <a:xfrm>
            <a:off x="11125983" y="4652916"/>
            <a:ext cx="853440" cy="817880"/>
          </a:xfrm>
          <a:prstGeom prst="rect">
            <a:avLst/>
          </a:prstGeom>
        </p:spPr>
      </p:pic>
      <p:pic>
        <p:nvPicPr>
          <p:cNvPr id="21" name="Picture 20" descr="A insect on the ground&#10;&#10;Description automatically generated"/>
          <p:cNvPicPr/>
          <p:nvPr/>
        </p:nvPicPr>
        <p:blipFill>
          <a:blip r:embed="rId6"/>
          <a:stretch>
            <a:fillRect/>
          </a:stretch>
        </p:blipFill>
        <p:spPr>
          <a:xfrm flipH="1">
            <a:off x="10272461" y="1124532"/>
            <a:ext cx="1013440" cy="817880"/>
          </a:xfrm>
          <a:prstGeom prst="rect">
            <a:avLst/>
          </a:prstGeom>
        </p:spPr>
      </p:pic>
      <p:pic>
        <p:nvPicPr>
          <p:cNvPr id="22" name="Picture 21" descr="A insect on the ground&#10;&#10;Description automatically generated"/>
          <p:cNvPicPr/>
          <p:nvPr/>
        </p:nvPicPr>
        <p:blipFill>
          <a:blip r:embed="rId6"/>
          <a:stretch>
            <a:fillRect/>
          </a:stretch>
        </p:blipFill>
        <p:spPr>
          <a:xfrm>
            <a:off x="10272447" y="4292560"/>
            <a:ext cx="853440" cy="817880"/>
          </a:xfrm>
          <a:prstGeom prst="rect">
            <a:avLst/>
          </a:prstGeom>
        </p:spPr>
      </p:pic>
      <p:pic>
        <p:nvPicPr>
          <p:cNvPr id="2" name="Picture 1" descr="1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380" y="459622"/>
            <a:ext cx="10160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3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2596" r="24348" b="13801"/>
          <a:stretch/>
        </p:blipFill>
        <p:spPr>
          <a:xfrm rot="16200000">
            <a:off x="3191438" y="-2142567"/>
            <a:ext cx="5809127" cy="12192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125" y="191069"/>
            <a:ext cx="8147714" cy="614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16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809" y="205019"/>
            <a:ext cx="5367130" cy="9046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2869" y="205716"/>
            <a:ext cx="5440017" cy="903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12596" r="26922" b="65483"/>
          <a:stretch/>
        </p:blipFill>
        <p:spPr>
          <a:xfrm rot="16200000">
            <a:off x="864508" y="899108"/>
            <a:ext cx="1805093" cy="2548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t="35571" r="25182" b="39115"/>
          <a:stretch/>
        </p:blipFill>
        <p:spPr>
          <a:xfrm rot="16200000">
            <a:off x="4018092" y="3194111"/>
            <a:ext cx="1780352" cy="2373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63543" r="27186" b="13801"/>
          <a:stretch/>
        </p:blipFill>
        <p:spPr>
          <a:xfrm rot="16200000">
            <a:off x="7314464" y="950533"/>
            <a:ext cx="1856776" cy="2640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2596" r="55398" b="65898"/>
          <a:stretch/>
        </p:blipFill>
        <p:spPr>
          <a:xfrm rot="16200000">
            <a:off x="897379" y="3178614"/>
            <a:ext cx="1739350" cy="2548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34677" r="55565" b="40597"/>
          <a:stretch/>
        </p:blipFill>
        <p:spPr>
          <a:xfrm rot="16200000">
            <a:off x="4061377" y="1095076"/>
            <a:ext cx="1672676" cy="2373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60323" r="54897" b="13801"/>
          <a:stretch/>
        </p:blipFill>
        <p:spPr>
          <a:xfrm rot="16200000">
            <a:off x="7313534" y="3039702"/>
            <a:ext cx="1857393" cy="2641738"/>
          </a:xfrm>
          <a:prstGeom prst="rect">
            <a:avLst/>
          </a:prstGeom>
        </p:spPr>
      </p:pic>
      <p:pic>
        <p:nvPicPr>
          <p:cNvPr id="1028" name="Picture 4" descr="Khẩu trang lọc bụi EcomMed Daily Mask 4 lớp - Ecom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857" y="2654561"/>
            <a:ext cx="1943101" cy="185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94031" y="5778145"/>
            <a:ext cx="2747343" cy="960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2300" y="5778145"/>
            <a:ext cx="2560570" cy="960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6088" y="5778145"/>
            <a:ext cx="2570922" cy="96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40735" y="5778145"/>
            <a:ext cx="2345223" cy="96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089" y="1476982"/>
            <a:ext cx="130631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tên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lau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dọn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altLang="en-US" sz="4000" b="1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altLang="en-US" sz="4000" b="1" noProof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000" b="1" noProof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noProof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altLang="en-US" sz="4000" b="1" noProof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4000" b="1" i="0" u="none" strike="noStrike" kern="1200" cap="none" spc="0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Nối</a:t>
            </a:r>
            <a:r>
              <a:rPr kumimoji="0" lang="en-US" altLang="en-US" sz="4000" b="1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2" y="44491"/>
            <a:ext cx="1614488" cy="1432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089" y="6381962"/>
            <a:ext cx="1798145" cy="535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01020342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499486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THẢO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ea"/>
              </a:rPr>
              <a:t> LUẬN NHÓM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ea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8224" b="26546"/>
          <a:stretch/>
        </p:blipFill>
        <p:spPr>
          <a:xfrm>
            <a:off x="871527" y="8950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8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239" y="205018"/>
            <a:ext cx="5443208" cy="10186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191201"/>
            <a:ext cx="5435592" cy="903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7" t="12596" r="26922" b="65483"/>
          <a:stretch/>
        </p:blipFill>
        <p:spPr>
          <a:xfrm rot="16200000">
            <a:off x="1299745" y="1098731"/>
            <a:ext cx="1444188" cy="2039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t="35571" r="25182" b="39115"/>
          <a:stretch/>
        </p:blipFill>
        <p:spPr>
          <a:xfrm rot="16200000">
            <a:off x="3985592" y="3243088"/>
            <a:ext cx="1366080" cy="2046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63543" r="27186" b="13801"/>
          <a:stretch/>
        </p:blipFill>
        <p:spPr>
          <a:xfrm rot="16200000">
            <a:off x="7491166" y="924380"/>
            <a:ext cx="1375630" cy="2238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2596" r="55398" b="65898"/>
          <a:stretch/>
        </p:blipFill>
        <p:spPr>
          <a:xfrm rot="16200000">
            <a:off x="1357490" y="3265453"/>
            <a:ext cx="1366079" cy="2001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34677" r="55565" b="40597"/>
          <a:stretch/>
        </p:blipFill>
        <p:spPr>
          <a:xfrm rot="16200000">
            <a:off x="3964003" y="1109450"/>
            <a:ext cx="1363211" cy="1934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60323" r="54897" b="13801"/>
          <a:stretch/>
        </p:blipFill>
        <p:spPr>
          <a:xfrm rot="16200000">
            <a:off x="7531028" y="3182106"/>
            <a:ext cx="1366081" cy="2168381"/>
          </a:xfrm>
          <a:prstGeom prst="rect">
            <a:avLst/>
          </a:prstGeom>
        </p:spPr>
      </p:pic>
      <p:pic>
        <p:nvPicPr>
          <p:cNvPr id="1028" name="Picture 4" descr="Khẩu trang lọc bụi EcomMed Daily Mask 4 lớp - EcomM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227" y="2480431"/>
            <a:ext cx="1790730" cy="171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3405" y="5778145"/>
            <a:ext cx="2747343" cy="960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41047" y="5792659"/>
            <a:ext cx="2747343" cy="960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0913" y="5778145"/>
            <a:ext cx="2747343" cy="96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43931" y="5778145"/>
            <a:ext cx="2345223" cy="960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41375" y="1238194"/>
            <a:ext cx="446336" cy="45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0"/>
          </p:cNvCxnSpPr>
          <p:nvPr/>
        </p:nvCxnSpPr>
        <p:spPr>
          <a:xfrm>
            <a:off x="3525298" y="1238194"/>
            <a:ext cx="153002" cy="838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0" idx="3"/>
          </p:cNvCxnSpPr>
          <p:nvPr/>
        </p:nvCxnSpPr>
        <p:spPr>
          <a:xfrm flipH="1">
            <a:off x="2040530" y="1238194"/>
            <a:ext cx="1447181" cy="2345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671120" y="1190284"/>
            <a:ext cx="1458756" cy="2495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9" idx="2"/>
          </p:cNvCxnSpPr>
          <p:nvPr/>
        </p:nvCxnSpPr>
        <p:spPr>
          <a:xfrm flipH="1">
            <a:off x="9298256" y="1109688"/>
            <a:ext cx="950645" cy="933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685488" y="1109688"/>
            <a:ext cx="1374218" cy="2628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028" idx="0"/>
          </p:cNvCxnSpPr>
          <p:nvPr/>
        </p:nvCxnSpPr>
        <p:spPr>
          <a:xfrm>
            <a:off x="10248901" y="1109688"/>
            <a:ext cx="741691" cy="1370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967911" y="4941793"/>
            <a:ext cx="12175" cy="8230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2908314" y="2840361"/>
            <a:ext cx="780758" cy="292453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571642" y="2731470"/>
            <a:ext cx="2369524" cy="30466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12" idx="1"/>
          </p:cNvCxnSpPr>
          <p:nvPr/>
        </p:nvCxnSpPr>
        <p:spPr>
          <a:xfrm flipV="1">
            <a:off x="7941164" y="4949337"/>
            <a:ext cx="272905" cy="828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8" idx="0"/>
          </p:cNvCxnSpPr>
          <p:nvPr/>
        </p:nvCxnSpPr>
        <p:spPr>
          <a:xfrm flipV="1">
            <a:off x="10916543" y="4159861"/>
            <a:ext cx="74049" cy="161828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701553" y="4921624"/>
            <a:ext cx="5212857" cy="85652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39683" y="2480431"/>
            <a:ext cx="38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 descr="ti vi">
            <a:extLst>
              <a:ext uri="{FF2B5EF4-FFF2-40B4-BE49-F238E27FC236}">
                <a16:creationId xmlns:a16="http://schemas.microsoft.com/office/drawing/2014/main" id="{94124394-2124-4C29-A7A3-AF143265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62" y="507365"/>
            <a:ext cx="9655810" cy="6350635"/>
          </a:xfrm>
          <a:prstGeom prst="rect">
            <a:avLst/>
          </a:prstGeom>
        </p:spPr>
      </p:pic>
      <p:pic>
        <p:nvPicPr>
          <p:cNvPr id="34" name="Picture 33" descr="hoc-sinh">
            <a:extLst>
              <a:ext uri="{FF2B5EF4-FFF2-40B4-BE49-F238E27FC236}">
                <a16:creationId xmlns:a16="http://schemas.microsoft.com/office/drawing/2014/main" id="{598F66D7-EDD4-4788-B405-AD5250B9C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7005" y="4463415"/>
            <a:ext cx="3299460" cy="2475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9618" y="1037229"/>
            <a:ext cx="8543498" cy="4735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 </a:t>
            </a:r>
            <a:r>
              <a:rPr lang="en-US" dirty="0" smtClean="0"/>
              <a:t>          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Để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vệ sinh nhà cửa sạch sẽ, gọn 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gàng</a:t>
            </a:r>
            <a:r>
              <a:rPr lang="en-US" sz="4800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4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chúng </a:t>
            </a:r>
            <a:r>
              <a:rPr lang="vi-VN" sz="4800" dirty="0">
                <a:solidFill>
                  <a:srgbClr val="FF0000"/>
                </a:solidFill>
                <a:latin typeface="+mj-lt"/>
              </a:rPr>
              <a:t>ta sẽ sử dụng nhiều loại đồ dùng, dụng cụ khác nhau như: chổi quét nhà, chổi lau nhà, khăn lau bàn ghế, nước lau nhà, nước rửa 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kính</a:t>
            </a:r>
            <a:r>
              <a:rPr lang="en-US" sz="4800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…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speech (8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0977" y="5891212"/>
            <a:ext cx="609600" cy="609600"/>
          </a:xfrm>
          <a:prstGeom prst="rect">
            <a:avLst/>
          </a:prstGeom>
        </p:spPr>
      </p:pic>
      <p:pic>
        <p:nvPicPr>
          <p:cNvPr id="35" name="Picture 34" descr="co-giao">
            <a:extLst>
              <a:ext uri="{FF2B5EF4-FFF2-40B4-BE49-F238E27FC236}">
                <a16:creationId xmlns:a16="http://schemas.microsoft.com/office/drawing/2014/main" id="{2D786F0B-4DCE-42BC-BF50-A77773CC56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536" y="3970019"/>
            <a:ext cx="4248785" cy="3187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0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428</Words>
  <Application>Microsoft Office PowerPoint</Application>
  <PresentationFormat>Widescreen</PresentationFormat>
  <Paragraphs>55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Microsoft YaHei</vt:lpstr>
      <vt:lpstr>宋体</vt:lpstr>
      <vt:lpstr>Arial</vt:lpstr>
      <vt:lpstr>Calibri</vt:lpstr>
      <vt:lpstr>等线</vt:lpstr>
      <vt:lpstr>Tahoma</vt:lpstr>
      <vt:lpstr>Times New Roman</vt:lpstr>
      <vt:lpstr>UTM Avo</vt:lpstr>
      <vt:lpstr>字魂70号-灵悦黑体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289</cp:revision>
  <dcterms:created xsi:type="dcterms:W3CDTF">2023-05-15T07:59:47Z</dcterms:created>
  <dcterms:modified xsi:type="dcterms:W3CDTF">2025-03-12T03:32:00Z</dcterms:modified>
</cp:coreProperties>
</file>