
<file path=[Content_Types].xml><?xml version="1.0" encoding="utf-8"?>
<Types xmlns="http://schemas.openxmlformats.org/package/2006/content-types">
  <Default Extension="bin" ContentType="image/unknown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08" r:id="rId2"/>
    <p:sldMasterId id="2147483720" r:id="rId3"/>
  </p:sldMasterIdLst>
  <p:notesMasterIdLst>
    <p:notesMasterId r:id="rId22"/>
  </p:notesMasterIdLst>
  <p:sldIdLst>
    <p:sldId id="372" r:id="rId4"/>
    <p:sldId id="370" r:id="rId5"/>
    <p:sldId id="397" r:id="rId6"/>
    <p:sldId id="376" r:id="rId7"/>
    <p:sldId id="377" r:id="rId8"/>
    <p:sldId id="378" r:id="rId9"/>
    <p:sldId id="380" r:id="rId10"/>
    <p:sldId id="394" r:id="rId11"/>
    <p:sldId id="389" r:id="rId12"/>
    <p:sldId id="385" r:id="rId13"/>
    <p:sldId id="388" r:id="rId14"/>
    <p:sldId id="396" r:id="rId15"/>
    <p:sldId id="382" r:id="rId16"/>
    <p:sldId id="384" r:id="rId17"/>
    <p:sldId id="390" r:id="rId18"/>
    <p:sldId id="392" r:id="rId19"/>
    <p:sldId id="399" r:id="rId20"/>
    <p:sldId id="279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cer" initials="a" lastIdx="1" clrIdx="0">
    <p:extLst>
      <p:ext uri="{19B8F6BF-5375-455C-9EA6-DF929625EA0E}">
        <p15:presenceInfo xmlns:p15="http://schemas.microsoft.com/office/powerpoint/2012/main" userId="ac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CC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7" d="100"/>
          <a:sy n="87" d="100"/>
        </p:scale>
        <p:origin x="28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commentAuthors" Target="commentAuthor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D4F216-99CB-41B2-98F2-C6B64952CFD5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D49B01-AC25-459A-9192-B7E52CC7A4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9325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BCD967-5C2A-4176-9658-5E92363C71A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34328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606093-F7EB-E4CC-7026-C1A5D73633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3">
            <a:extLst>
              <a:ext uri="{FF2B5EF4-FFF2-40B4-BE49-F238E27FC236}">
                <a16:creationId xmlns:a16="http://schemas.microsoft.com/office/drawing/2014/main" id="{3C431142-D7D8-8218-D98D-FFBEB047F341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GIÁO VIÊN THỰC HIỆN: TRƯƠNG THỊ LỆ</a:t>
            </a:r>
          </a:p>
        </p:txBody>
      </p:sp>
      <p:sp>
        <p:nvSpPr>
          <p:cNvPr id="11267" name="Rectangle 7">
            <a:extLst>
              <a:ext uri="{FF2B5EF4-FFF2-40B4-BE49-F238E27FC236}">
                <a16:creationId xmlns:a16="http://schemas.microsoft.com/office/drawing/2014/main" id="{60966448-E238-DCC5-7FC3-A82FF32F16A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2A17B6-22C2-4CA0-9A5D-B2371B480F8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268" name="Rectangle 2">
            <a:extLst>
              <a:ext uri="{FF2B5EF4-FFF2-40B4-BE49-F238E27FC236}">
                <a16:creationId xmlns:a16="http://schemas.microsoft.com/office/drawing/2014/main" id="{45183354-9F9A-18A4-34F9-BC748382830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9" name="Rectangle 3">
            <a:extLst>
              <a:ext uri="{FF2B5EF4-FFF2-40B4-BE49-F238E27FC236}">
                <a16:creationId xmlns:a16="http://schemas.microsoft.com/office/drawing/2014/main" id="{ABB48B5F-C406-E516-6532-ADC46C7799D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9090235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BB279A-D454-406E-A0DD-490F1F308CA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48252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25AE93-4B53-B2EC-3654-870BC9297A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9524239-24CC-979B-FD55-DD2137163D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C50DA4-AF11-8C6E-B894-74A1AD0343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5CFA1-BD12-4ADE-BC43-B20DD5741C7F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4A33B9-4242-B5D9-078F-15B10845C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2CBCCF-4065-DDFC-7195-ACB983DE5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6FBC1-E4BF-411F-936B-55A980379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1005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71538F-D229-A287-D661-B295DD8917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E46099-B77A-E485-11AD-82B6E45C07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F9C71B-A677-AE6F-6501-83141A6BB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5CFA1-BD12-4ADE-BC43-B20DD5741C7F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EFCD52-5156-FD9B-ABD1-EC7BB6E785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15B041-EA9F-3A29-153F-CAD094C0D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6FBC1-E4BF-411F-936B-55A980379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5778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D41992B-F900-BBD9-E03F-A4C1CC539C2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B068A3F-8E5F-AF9F-B105-E152DD3C53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ABB860-143B-3422-C92F-8353E26214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5CFA1-BD12-4ADE-BC43-B20DD5741C7F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A3BE39-6ABF-5117-A295-8957269ACF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ACA5F2-B329-98CE-4684-A172E66741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6FBC1-E4BF-411F-936B-55A980379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2683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57C3F-0FB2-4B2E-BA6A-FEEEFF1AF7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57400" y="685801"/>
            <a:ext cx="8115300" cy="3046228"/>
          </a:xfrm>
        </p:spPr>
        <p:txBody>
          <a:bodyPr anchor="b">
            <a:normAutofit/>
          </a:bodyPr>
          <a:lstStyle>
            <a:lvl1pPr algn="ctr">
              <a:defRPr sz="3600" cap="all" spc="3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583AE9-1CC1-4572-A6E5-E97F80E476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57400" y="4114800"/>
            <a:ext cx="8115300" cy="2057400"/>
          </a:xfrm>
        </p:spPr>
        <p:txBody>
          <a:bodyPr/>
          <a:lstStyle>
            <a:lvl1pPr marL="0" indent="0" algn="ctr">
              <a:buNone/>
              <a:defRPr sz="2400" i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04DE7C-68AB-403D-B9D8-7398C292C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EA57E-7C1A-457B-A4CD-5DCEB057B502}" type="datetime1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003E50-6613-4D86-AA22-43B14E727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069AB5-A56D-471F-9236-EFA981E2E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5710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49B412-EBAB-4569-B3D9-6B346BF83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486900" cy="1371600"/>
          </a:xfrm>
        </p:spPr>
        <p:txBody>
          <a:bodyPr>
            <a:normAutofit/>
          </a:bodyPr>
          <a:lstStyle>
            <a:lvl1pPr algn="l">
              <a:defRPr sz="3200" cap="all" spc="3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E7C8AE-B0F4-404F-BCAD-A14C18E50D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AA9CAD-DAFB-4DE3-9C41-7FD03EA8D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AF2CE-4F37-411C-A3EE-BBBE223265BF}" type="datetime1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CE3137-8136-46C5-AC2F-49E5F55E4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1AB6EF-A0B1-4706-AE44-253A6B182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5910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C02F68-BF19-468D-B422-54B6D189F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77407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CBF7D7-84D4-4A39-B44E-9B029EEB1F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641624"/>
            <a:ext cx="10515600" cy="1448026"/>
          </a:xfrm>
        </p:spPr>
        <p:txBody>
          <a:bodyPr/>
          <a:lstStyle>
            <a:lvl1pPr marL="0" indent="0" algn="ctr">
              <a:buNone/>
              <a:defRPr sz="2400" i="1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E29709-D243-41E8-89FA-62FA7AEB5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083D4-708C-4BB5-B4FD-30CE9FA12FD5}" type="datetime1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AB99C0-DC2A-4133-A10D-D43A1E05B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122EFD-A17E-47F5-8AC9-EFD6D813D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4599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C668D-BFBE-4765-A294-8303931B5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6071" y="566278"/>
            <a:ext cx="9512429" cy="965458"/>
          </a:xfrm>
        </p:spPr>
        <p:txBody>
          <a:bodyPr/>
          <a:lstStyle>
            <a:lvl1pPr algn="ctr">
              <a:defRPr cap="all" spc="3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B3C212-F55F-4D0D-BFA7-F00A33CAA1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09758" y="2057400"/>
            <a:ext cx="5031521" cy="4119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54BDD7-2575-4E82-887D-DCAF9EB159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65408" y="2057401"/>
            <a:ext cx="5016834" cy="41195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CAECC8-3C3A-4A5D-AB7A-1F99E5023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239B2-65BC-4C2A-A62B-3EABFE9590E4}" type="datetime1">
              <a:rPr lang="en-US" smtClean="0"/>
              <a:t>2/19/2025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47609B-ACA4-4323-9340-C7DB166D7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409EA3-C5C7-4AC6-956A-DB9A3B4F3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7138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E0CDE0-7431-4F05-AA47-F10EB46C9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276552" cy="1149350"/>
          </a:xfrm>
        </p:spPr>
        <p:txBody>
          <a:bodyPr>
            <a:normAutofit/>
          </a:bodyPr>
          <a:lstStyle>
            <a:lvl1pPr algn="ctr">
              <a:defRPr sz="3200" cap="all" spc="3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D9FFA7-D3EA-4CB8-A471-94235AD625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 i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5360D2-88E8-43C8-92D1-67AB23BBE2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C768F6-20A1-47A1-90FE-903135EEFD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D555EC1-268F-4324-A003-3608AA0D84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55C8E4-FCB8-4E06-9C43-0ACD949A7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05F5A-E4A3-476F-A89E-C2B73F2431E4}" type="datetime1">
              <a:rPr lang="en-US" smtClean="0"/>
              <a:t>2/19/2025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B01C005-C973-4D82-942A-334F1D431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FB6186-6570-4DE8-8603-70B0A51DF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557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5ADD3-88C8-4B01-8CC6-808C0E416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634E6A-1390-4101-B78E-759231340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61515-4A26-4F31-9F61-5A10B1FABBFC}" type="datetime1">
              <a:rPr lang="en-US" smtClean="0"/>
              <a:t>2/19/2025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BC7B90-4C99-4653-872A-3572A02DA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B03516-4D31-49D2-9488-33C734A7A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8126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0D8488-CF25-431B-A87A-AAF141BD0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5DC65-7D1F-4BAB-9695-F7E734143E14}" type="datetime1">
              <a:rPr lang="en-US" smtClean="0"/>
              <a:t>2/19/2025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2F58E5-C92D-4C64-B867-0576B1EAD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216797-ABEC-4FE0-AFDE-36107B967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7872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68F2B0-990D-418E-9D10-2464E9866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881131-AFFD-4339-9F30-D408B5105C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7C47F4-7968-4698-8BD3-A583099FAA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12BC6F-3996-4B2B-B8F2-DD3A82CCF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24077-BD55-4036-8E92-6558FDF3B653}" type="datetime1">
              <a:rPr lang="en-US" smtClean="0"/>
              <a:t>2/19/2025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832E66-581A-4CF2-A40A-4E24FAAC4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3B1C89-C625-4618-81A2-FB34E4DA0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448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07D508-6413-4C1C-30BE-FBCF50440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798FD5-D3ED-2709-3E03-841648CC90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9E41B6-2C46-9427-86D9-3E99586C36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5CFA1-BD12-4ADE-BC43-B20DD5741C7F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35CED9-69C7-D45D-05C5-2340370B1E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70F94E-A0E4-1198-294B-C1BC4FCAC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6FBC1-E4BF-411F-936B-55A980379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7091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1486F-443A-4F2D-AB1F-8B1F4C4DE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A21213-E7FB-406A-B8CD-735AAC7AD0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F41A03-500E-49F7-8D99-A1EAFE4D34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91523D-69E9-4EAE-A610-B3A237B75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225F2-7107-4609-BCC2-77C63064A5E8}" type="datetime1">
              <a:rPr lang="en-US" smtClean="0"/>
              <a:t>2/19/2025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DB852F-4134-4AB5-BA87-483B1E1AD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34C5CB-918E-4A09-8222-D36E37B63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3771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02744C-12E6-455B-B646-2EA92DE0E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D71C4D-C062-4EEE-9A9A-31ADCC5C87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44DC97-C26E-407A-9E29-68C52D547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89749-A4CD-447F-8298-2B7988C91CEA}" type="datetime1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2E9353-B771-47FF-975E-72337414E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A5A858-B8B2-4364-A7D0-B2E8FAE0A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4917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2A6BABE-D80C-4F54-A03C-E1F9EBCA83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285191-EF5B-48BE-AB5D-B7BA4C3D09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FA387A-1231-4FE3-8574-D4331A343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444D3-C0BA-4587-A56C-581AB9F841BE}" type="datetime1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F21559-4901-4AD3-ABE7-DF0235457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F6C18E-B751-4E7B-9CD8-1BF44DAB8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107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57C3F-0FB2-4B2E-BA6A-FEEEFF1AF7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57400" y="685801"/>
            <a:ext cx="8115300" cy="3046228"/>
          </a:xfrm>
        </p:spPr>
        <p:txBody>
          <a:bodyPr anchor="b">
            <a:normAutofit/>
          </a:bodyPr>
          <a:lstStyle>
            <a:lvl1pPr algn="ctr">
              <a:defRPr sz="3600" cap="all" spc="3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583AE9-1CC1-4572-A6E5-E97F80E476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57400" y="4114800"/>
            <a:ext cx="8115300" cy="2057400"/>
          </a:xfrm>
        </p:spPr>
        <p:txBody>
          <a:bodyPr/>
          <a:lstStyle>
            <a:lvl1pPr marL="0" indent="0" algn="ctr">
              <a:buNone/>
              <a:defRPr sz="2400" i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04DE7C-68AB-403D-B9D8-7398C292C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EA57E-7C1A-457B-A4CD-5DCEB057B502}" type="datetime1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003E50-6613-4D86-AA22-43B14E727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069AB5-A56D-471F-9236-EFA981E2E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1360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49B412-EBAB-4569-B3D9-6B346BF83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486900" cy="1371600"/>
          </a:xfrm>
        </p:spPr>
        <p:txBody>
          <a:bodyPr>
            <a:normAutofit/>
          </a:bodyPr>
          <a:lstStyle>
            <a:lvl1pPr algn="l">
              <a:defRPr sz="3200" cap="all" spc="3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E7C8AE-B0F4-404F-BCAD-A14C18E50D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AA9CAD-DAFB-4DE3-9C41-7FD03EA8D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AF2CE-4F37-411C-A3EE-BBBE223265BF}" type="datetime1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CE3137-8136-46C5-AC2F-49E5F55E4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1AB6EF-A0B1-4706-AE44-253A6B182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728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C02F68-BF19-468D-B422-54B6D189F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77407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CBF7D7-84D4-4A39-B44E-9B029EEB1F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641624"/>
            <a:ext cx="10515600" cy="1448026"/>
          </a:xfrm>
        </p:spPr>
        <p:txBody>
          <a:bodyPr/>
          <a:lstStyle>
            <a:lvl1pPr marL="0" indent="0" algn="ctr">
              <a:buNone/>
              <a:defRPr sz="2400" i="1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E29709-D243-41E8-89FA-62FA7AEB5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083D4-708C-4BB5-B4FD-30CE9FA12FD5}" type="datetime1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AB99C0-DC2A-4133-A10D-D43A1E05B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122EFD-A17E-47F5-8AC9-EFD6D813D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8414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C668D-BFBE-4765-A294-8303931B5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6071" y="566278"/>
            <a:ext cx="9512429" cy="965458"/>
          </a:xfrm>
        </p:spPr>
        <p:txBody>
          <a:bodyPr/>
          <a:lstStyle>
            <a:lvl1pPr algn="ctr">
              <a:defRPr cap="all" spc="3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B3C212-F55F-4D0D-BFA7-F00A33CAA1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09758" y="2057400"/>
            <a:ext cx="5031521" cy="4119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54BDD7-2575-4E82-887D-DCAF9EB159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65408" y="2057401"/>
            <a:ext cx="5016834" cy="41195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CAECC8-3C3A-4A5D-AB7A-1F99E5023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239B2-65BC-4C2A-A62B-3EABFE9590E4}" type="datetime1">
              <a:rPr lang="en-US" smtClean="0"/>
              <a:t>2/19/2025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47609B-ACA4-4323-9340-C7DB166D7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409EA3-C5C7-4AC6-956A-DB9A3B4F3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68494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E0CDE0-7431-4F05-AA47-F10EB46C9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276552" cy="1149350"/>
          </a:xfrm>
        </p:spPr>
        <p:txBody>
          <a:bodyPr>
            <a:normAutofit/>
          </a:bodyPr>
          <a:lstStyle>
            <a:lvl1pPr algn="ctr">
              <a:defRPr sz="3200" cap="all" spc="3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D9FFA7-D3EA-4CB8-A471-94235AD625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 i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5360D2-88E8-43C8-92D1-67AB23BBE2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C768F6-20A1-47A1-90FE-903135EEFD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D555EC1-268F-4324-A003-3608AA0D84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55C8E4-FCB8-4E06-9C43-0ACD949A7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05F5A-E4A3-476F-A89E-C2B73F2431E4}" type="datetime1">
              <a:rPr lang="en-US" smtClean="0"/>
              <a:t>2/19/2025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B01C005-C973-4D82-942A-334F1D431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FB6186-6570-4DE8-8603-70B0A51DF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1006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5ADD3-88C8-4B01-8CC6-808C0E416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634E6A-1390-4101-B78E-759231340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61515-4A26-4F31-9F61-5A10B1FABBFC}" type="datetime1">
              <a:rPr lang="en-US" smtClean="0"/>
              <a:t>2/19/2025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BC7B90-4C99-4653-872A-3572A02DA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B03516-4D31-49D2-9488-33C734A7A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38689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0D8488-CF25-431B-A87A-AAF141BD0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5DC65-7D1F-4BAB-9695-F7E734143E14}" type="datetime1">
              <a:rPr lang="en-US" smtClean="0"/>
              <a:t>2/19/2025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2F58E5-C92D-4C64-B867-0576B1EAD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216797-ABEC-4FE0-AFDE-36107B967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0612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442192-51CA-7571-6862-A11327FF9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B9ADBD-5D25-71A0-854B-BEF3141EF6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43E82D-BAB5-6161-D489-B1D13CF3E4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5CFA1-BD12-4ADE-BC43-B20DD5741C7F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617783-8815-C9F5-C84C-791FD75DAF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572C6F-3EBB-A0D3-B738-88543440A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6FBC1-E4BF-411F-936B-55A980379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02568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68F2B0-990D-418E-9D10-2464E9866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881131-AFFD-4339-9F30-D408B5105C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7C47F4-7968-4698-8BD3-A583099FAA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12BC6F-3996-4B2B-B8F2-DD3A82CCF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24077-BD55-4036-8E92-6558FDF3B653}" type="datetime1">
              <a:rPr lang="en-US" smtClean="0"/>
              <a:t>2/19/2025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832E66-581A-4CF2-A40A-4E24FAAC4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3B1C89-C625-4618-81A2-FB34E4DA0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53886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1486F-443A-4F2D-AB1F-8B1F4C4DE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A21213-E7FB-406A-B8CD-735AAC7AD0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F41A03-500E-49F7-8D99-A1EAFE4D34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91523D-69E9-4EAE-A610-B3A237B75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225F2-7107-4609-BCC2-77C63064A5E8}" type="datetime1">
              <a:rPr lang="en-US" smtClean="0"/>
              <a:t>2/19/2025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DB852F-4134-4AB5-BA87-483B1E1AD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34C5CB-918E-4A09-8222-D36E37B63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04403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02744C-12E6-455B-B646-2EA92DE0E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D71C4D-C062-4EEE-9A9A-31ADCC5C87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44DC97-C26E-407A-9E29-68C52D547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89749-A4CD-447F-8298-2B7988C91CEA}" type="datetime1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2E9353-B771-47FF-975E-72337414E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A5A858-B8B2-4364-A7D0-B2E8FAE0A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08135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2A6BABE-D80C-4F54-A03C-E1F9EBCA83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285191-EF5B-48BE-AB5D-B7BA4C3D09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FA387A-1231-4FE3-8574-D4331A343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444D3-C0BA-4587-A56C-581AB9F841BE}" type="datetime1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F21559-4901-4AD3-ABE7-DF0235457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F6C18E-B751-4E7B-9CD8-1BF44DAB8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75130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6712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000">
        <p14:vortex dir="r"/>
      </p:transition>
    </mc:Choice>
    <mc:Fallback xmlns="">
      <p:transition spd="slow" advClick="0" advTm="2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CA87DD-125B-3878-7D36-B4C56715C8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0ED1A3-4E60-4BD6-BE48-191EF0260D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EEEA6E-0633-8913-E140-2094B14B32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CFC1C4-9216-08DE-318A-C3FCB30D2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5CFA1-BD12-4ADE-BC43-B20DD5741C7F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0A75E5-7C53-4879-AC3B-F43F09A46A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F91350-8F24-08C4-A198-6A1AD328AB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6FBC1-E4BF-411F-936B-55A980379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3502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12D51E-E232-8B08-047D-514D725FB3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944D47-2BFD-221C-71A2-EFF564BC5C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44B8D7-2A22-14CD-01EC-916C9F8889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A801CC7-03F3-5CC1-E681-78E87F73B3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2633736-606D-1971-089C-46B0665E9E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6AAD911-56D8-FD1B-7674-47614399C7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5CFA1-BD12-4ADE-BC43-B20DD5741C7F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39786C1-1165-6A76-3F91-601A31FD5C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DC9DC64-4EB6-4D81-20D5-5618B82F7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6FBC1-E4BF-411F-936B-55A980379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842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6F4257-C66E-D3FD-4FEB-C9B886CE56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207D4E5-55F2-5201-D0B5-CB2AFD3A55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5CFA1-BD12-4ADE-BC43-B20DD5741C7F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C84801-9F3D-7C40-D838-499EF327E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793E4-3186-3A5A-833A-8BD33E231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6FBC1-E4BF-411F-936B-55A980379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2747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2AB01D-3E4C-34E8-49DA-2ACD40B5E3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5CFA1-BD12-4ADE-BC43-B20DD5741C7F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DCB981F-935A-6270-D1D8-58CE3AAD91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355C45-06D1-9EB0-8277-6EA92C3896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6FBC1-E4BF-411F-936B-55A980379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485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8910AB-AD8A-EBCD-DCA5-BB0BD0B506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FB3DCB-105B-65B9-6079-E1776C8AC9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9BE317-83C1-5ABA-4994-B41F1DAE1D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F78ED5-695B-AA33-DC82-E3D4A10A2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5CFA1-BD12-4ADE-BC43-B20DD5741C7F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56BB6B-68AA-F5D3-FB04-3A0CF28DB4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3AECE6-7536-4F60-6F4F-7451D08B9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6FBC1-E4BF-411F-936B-55A980379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947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808D7E-FFFB-15F2-BC9C-29B623420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51294CB-25EC-B5A1-7EE7-B96A401BAD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C1276F-6E21-A57E-3E04-64835DA201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EFBAB1-CF3D-AD46-3F89-BD3E8AD7E7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5CFA1-BD12-4ADE-BC43-B20DD5741C7F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A0ACBD-D63F-488C-0FCE-92A087A12F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EBF797-C2B8-7DAF-AC55-2C21F7BA48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6FBC1-E4BF-411F-936B-55A980379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291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BA02749-8702-1B6B-05B4-7FEA3BB91C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419713-D430-9555-221F-EAA58AE5F4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A53731-0052-E5BE-6654-EA381EC9B5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65CFA1-BD12-4ADE-BC43-B20DD5741C7F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5B838C-5F29-666B-C34A-AF48FE1B16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2DE5F0-F94B-7DB1-3325-4895C6DE03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6FBC1-E4BF-411F-936B-55A980379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552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3AA0686-7BAC-45C0-BA30-0D0CBCE5C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4869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4202DE-82CD-407D-8C68-174B0CBB57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599" y="2254103"/>
            <a:ext cx="9486901" cy="39180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54AC9D-6E1B-46D3-959F-A068A1EDBD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9800022" y="3223751"/>
            <a:ext cx="4114801" cy="4105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3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fld id="{D3FE42E8-8B57-452D-A122-4DCE9AC771EF}" type="datetime1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FC0015-9EFB-40F8-BC00-AC2483D609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708136" y="3223750"/>
            <a:ext cx="4114800" cy="4105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3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72C732-0E3E-49E0-A72E-D4C08CB445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6340" y="6356350"/>
            <a:ext cx="8718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spc="3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fld id="{F8E28480-1C08-4458-AD97-0283E6FFD0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712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SzPct val="70000"/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3AA0686-7BAC-45C0-BA30-0D0CBCE5C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4869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4202DE-82CD-407D-8C68-174B0CBB57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599" y="2254103"/>
            <a:ext cx="9486901" cy="39180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54AC9D-6E1B-46D3-959F-A068A1EDBD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9800022" y="3223751"/>
            <a:ext cx="4114801" cy="4105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3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fld id="{D3FE42E8-8B57-452D-A122-4DCE9AC771EF}" type="datetime1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FC0015-9EFB-40F8-BC00-AC2483D609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708136" y="3223750"/>
            <a:ext cx="4114800" cy="4105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3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72C732-0E3E-49E0-A72E-D4C08CB445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6340" y="6356350"/>
            <a:ext cx="8718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spc="3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fld id="{F8E28480-1C08-4458-AD97-0283E6FFD0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485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SzPct val="70000"/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bin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27000" t="3000" b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324FA9C9-9841-18CD-7F95-7E4F20DC48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28190" y="246580"/>
            <a:ext cx="5969284" cy="6421347"/>
          </a:xfrm>
        </p:spPr>
        <p:txBody>
          <a:bodyPr>
            <a:normAutofit lnSpcReduction="10000"/>
          </a:bodyPr>
          <a:lstStyle/>
          <a:p>
            <a:endParaRPr lang="en-US" sz="3200" b="1" dirty="0">
              <a:solidFill>
                <a:srgbClr val="FF00FF"/>
              </a:solidFill>
            </a:endParaRPr>
          </a:p>
          <a:p>
            <a:r>
              <a:rPr lang="en-US" sz="32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32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32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2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32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2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sz="32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TRẢI NGHIỆM</a:t>
            </a:r>
          </a:p>
          <a:p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LỚP: 1C</a:t>
            </a:r>
          </a:p>
          <a:p>
            <a:pPr algn="l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GV: TRẦN THỊ THÙY LINH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1242F0-E38F-E592-55CF-AC2E80B481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546" y="246580"/>
            <a:ext cx="5147353" cy="6421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7163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9E776968-3AE7-FC61-4A58-E3B8D2D4D9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189" y="853838"/>
            <a:ext cx="9667982" cy="5150323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732514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DF85880E-B65D-7D01-586A-CC762E9636E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0994" y="565080"/>
            <a:ext cx="8548098" cy="5222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47259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8E461B-EEBF-A338-A2B9-225C36441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686354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84EC6CA-E0B0-DE4A-5CFB-37BE0F7DCF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497" y="365125"/>
            <a:ext cx="10398303" cy="5686354"/>
          </a:xfrm>
        </p:spPr>
      </p:pic>
    </p:spTree>
    <p:extLst>
      <p:ext uri="{BB962C8B-B14F-4D97-AF65-F5344CB8AC3E}">
        <p14:creationId xmlns:p14="http://schemas.microsoft.com/office/powerpoint/2010/main" val="42553892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63CD4C4-7BA7-FE7C-8BA3-68E3492723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13AC131-36A9-731F-E898-F8E11DC2AA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755" y="513708"/>
            <a:ext cx="10346076" cy="5989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5987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0BF50B5-25DE-F8C8-DC14-1DE04D4E11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9E373B8-9159-8F2E-9CDF-C9CA7CF072E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5400" b="1" dirty="0" err="1">
                <a:solidFill>
                  <a:srgbClr val="C00000"/>
                </a:solidFill>
                <a:latin typeface="+mn-lt"/>
              </a:rPr>
              <a:t>Thực</a:t>
            </a:r>
            <a:r>
              <a:rPr lang="en-US" sz="5400" b="1" dirty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+mn-lt"/>
              </a:rPr>
              <a:t>hành</a:t>
            </a:r>
            <a:r>
              <a:rPr lang="en-US" sz="5400" b="1" dirty="0">
                <a:solidFill>
                  <a:srgbClr val="C00000"/>
                </a:solidFill>
                <a:latin typeface="+mn-lt"/>
              </a:rPr>
              <a:t> ( 20 </a:t>
            </a:r>
            <a:r>
              <a:rPr lang="en-US" sz="5400" b="1" dirty="0" err="1">
                <a:solidFill>
                  <a:srgbClr val="C00000"/>
                </a:solidFill>
                <a:latin typeface="+mn-lt"/>
              </a:rPr>
              <a:t>phút</a:t>
            </a:r>
            <a:r>
              <a:rPr lang="en-US" sz="5400" b="1" dirty="0">
                <a:solidFill>
                  <a:srgbClr val="C00000"/>
                </a:solidFill>
                <a:latin typeface="+mn-lt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9604539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CFADD93-5189-AC45-8262-E96C7C2AC4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9DF8AEF-A3C8-18BA-DF8B-ECFC64072B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73330" y="1458930"/>
            <a:ext cx="8054940" cy="2774023"/>
          </a:xfrm>
        </p:spPr>
        <p:txBody>
          <a:bodyPr>
            <a:normAutofit fontScale="92500" lnSpcReduction="10000"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  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tỏ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vâng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thiếp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984720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E9563A9-9BDD-0C6F-4DC9-CC4B0F271C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9558A4-375D-7322-71D6-D5246CF101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716" y="87134"/>
            <a:ext cx="10515600" cy="878637"/>
          </a:xfrm>
          <a:solidFill>
            <a:srgbClr val="FFC000"/>
          </a:solidFill>
        </p:spPr>
        <p:txBody>
          <a:bodyPr>
            <a:normAutofit/>
          </a:bodyPr>
          <a:lstStyle/>
          <a:p>
            <a:r>
              <a:rPr lang="en-US" sz="4000" b="1" dirty="0" err="1">
                <a:latin typeface="+mn-lt"/>
                <a:cs typeface="Times New Roman" panose="02020603050405020304" pitchFamily="18" charset="0"/>
              </a:rPr>
              <a:t>Hoạt</a:t>
            </a:r>
            <a:r>
              <a:rPr lang="en-US" sz="4000" b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+mn-lt"/>
                <a:cs typeface="Times New Roman" panose="02020603050405020304" pitchFamily="18" charset="0"/>
              </a:rPr>
              <a:t>động</a:t>
            </a:r>
            <a:r>
              <a:rPr lang="en-US" sz="4000" b="1" dirty="0">
                <a:latin typeface="+mn-lt"/>
                <a:cs typeface="Times New Roman" panose="02020603050405020304" pitchFamily="18" charset="0"/>
              </a:rPr>
              <a:t> 2: </a:t>
            </a:r>
            <a:r>
              <a:rPr lang="en-US" sz="4000" b="1" dirty="0" err="1">
                <a:latin typeface="+mn-lt"/>
                <a:cs typeface="Times New Roman" panose="02020603050405020304" pitchFamily="18" charset="0"/>
              </a:rPr>
              <a:t>Chúc</a:t>
            </a:r>
            <a:r>
              <a:rPr lang="en-US" sz="4000" b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+mn-lt"/>
                <a:cs typeface="Times New Roman" panose="02020603050405020304" pitchFamily="18" charset="0"/>
              </a:rPr>
              <a:t>mừng</a:t>
            </a:r>
            <a:r>
              <a:rPr lang="en-US" sz="4000" b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+mn-lt"/>
                <a:cs typeface="Times New Roman" panose="02020603050405020304" pitchFamily="18" charset="0"/>
              </a:rPr>
              <a:t>thầy</a:t>
            </a:r>
            <a:r>
              <a:rPr lang="en-US" sz="4000" b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+mn-lt"/>
                <a:cs typeface="Times New Roman" panose="02020603050405020304" pitchFamily="18" charset="0"/>
              </a:rPr>
              <a:t>cô</a:t>
            </a:r>
            <a:r>
              <a:rPr lang="en-US" sz="4000" b="1" dirty="0">
                <a:latin typeface="+mn-lt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24A1C0FC-AC8C-D923-1AE9-D799ADD205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767"/>
          <a:stretch/>
        </p:blipFill>
        <p:spPr bwMode="auto">
          <a:xfrm>
            <a:off x="534256" y="1222625"/>
            <a:ext cx="11188557" cy="4222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7EBF83E-88A1-1024-7A1D-F4D2F0672525}"/>
              </a:ext>
            </a:extLst>
          </p:cNvPr>
          <p:cNvSpPr txBox="1">
            <a:spLocks/>
          </p:cNvSpPr>
          <p:nvPr/>
        </p:nvSpPr>
        <p:spPr>
          <a:xfrm>
            <a:off x="2969231" y="5445303"/>
            <a:ext cx="6411076" cy="1325563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Khi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tặng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thiếp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sẽ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nói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gì</a:t>
            </a:r>
            <a:r>
              <a:rPr lang="en-US" sz="40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0826524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6B32CAC-3A53-58AB-2DE6-A60AAC297C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BB5BAD0-FCF7-07D3-4284-D0641C0C76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73330" y="1458930"/>
            <a:ext cx="8054940" cy="2774023"/>
          </a:xfrm>
        </p:spPr>
        <p:txBody>
          <a:bodyPr>
            <a:norm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tặng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thiếp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mừng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thầy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</a:t>
            </a:r>
            <a:r>
              <a:rPr lang="vi-VN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ác em cần thể hiện tình cảm bằng thái độ lễ phép và chân thành.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7517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资源 73430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1343" y="3478531"/>
            <a:ext cx="1044575" cy="635000"/>
          </a:xfrm>
          <a:prstGeom prst="rect">
            <a:avLst/>
          </a:prstGeom>
        </p:spPr>
      </p:pic>
      <p:pic>
        <p:nvPicPr>
          <p:cNvPr id="5" name="图片 4" descr="资源 1343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1875" y="276228"/>
            <a:ext cx="3403600" cy="1571625"/>
          </a:xfrm>
          <a:prstGeom prst="rect">
            <a:avLst/>
          </a:prstGeom>
        </p:spPr>
      </p:pic>
      <p:pic>
        <p:nvPicPr>
          <p:cNvPr id="6" name="图片 5" descr="资源 23430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182" y="2658111"/>
            <a:ext cx="2647951" cy="1933575"/>
          </a:xfrm>
          <a:prstGeom prst="rect">
            <a:avLst/>
          </a:prstGeom>
        </p:spPr>
      </p:pic>
      <p:pic>
        <p:nvPicPr>
          <p:cNvPr id="7" name="图片 6" descr="资源 33430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1182" y="569597"/>
            <a:ext cx="2079625" cy="1870075"/>
          </a:xfrm>
          <a:prstGeom prst="rect">
            <a:avLst/>
          </a:prstGeom>
        </p:spPr>
      </p:pic>
      <p:pic>
        <p:nvPicPr>
          <p:cNvPr id="9" name="图片 8" descr="资源 53430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12900" y="3940177"/>
            <a:ext cx="9367520" cy="2684145"/>
          </a:xfrm>
          <a:prstGeom prst="rect">
            <a:avLst/>
          </a:prstGeom>
        </p:spPr>
      </p:pic>
      <p:pic>
        <p:nvPicPr>
          <p:cNvPr id="10" name="图片 9" descr="资源 63430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6035" y="6208396"/>
            <a:ext cx="12243435" cy="710565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2875426" y="910018"/>
            <a:ext cx="684246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 err="1">
                <a:ln>
                  <a:noFill/>
                </a:ln>
                <a:solidFill>
                  <a:srgbClr val="92A02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Tạm</a:t>
            </a:r>
            <a:r>
              <a:rPr kumimoji="0" lang="en-US" altLang="zh-CN" sz="8000" b="1" i="0" u="none" strike="noStrike" kern="1200" cap="none" spc="0" normalizeH="0" baseline="0" noProof="0">
                <a:ln>
                  <a:noFill/>
                </a:ln>
                <a:solidFill>
                  <a:srgbClr val="92A02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8000" b="1" i="0" u="none" strike="noStrike" kern="1200" cap="none" spc="0" normalizeH="0" baseline="0" noProof="0" err="1">
                <a:ln>
                  <a:noFill/>
                </a:ln>
                <a:solidFill>
                  <a:srgbClr val="92A02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biệt</a:t>
            </a:r>
            <a:r>
              <a:rPr kumimoji="0" lang="en-US" altLang="zh-CN" sz="8000" b="1" i="0" u="none" strike="noStrike" kern="1200" cap="none" spc="0" normalizeH="0" baseline="0" noProof="0">
                <a:ln>
                  <a:noFill/>
                </a:ln>
                <a:solidFill>
                  <a:srgbClr val="92A02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8000" b="1" i="0" u="none" strike="noStrike" kern="1200" cap="none" spc="0" normalizeH="0" baseline="0" noProof="0" err="1">
                <a:ln>
                  <a:noFill/>
                </a:ln>
                <a:solidFill>
                  <a:srgbClr val="92A02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và</a:t>
            </a:r>
            <a:r>
              <a:rPr kumimoji="0" lang="en-US" altLang="zh-CN" sz="8000" b="1" i="0" u="none" strike="noStrike" kern="1200" cap="none" spc="0" normalizeH="0" baseline="0" noProof="0">
                <a:ln>
                  <a:noFill/>
                </a:ln>
                <a:solidFill>
                  <a:srgbClr val="92A02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 err="1">
                <a:ln>
                  <a:noFill/>
                </a:ln>
                <a:solidFill>
                  <a:srgbClr val="92A02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hẹn</a:t>
            </a:r>
            <a:r>
              <a:rPr kumimoji="0" lang="en-US" altLang="zh-CN" sz="8000" b="1" i="0" u="none" strike="noStrike" kern="1200" cap="none" spc="0" normalizeH="0" baseline="0" noProof="0">
                <a:ln>
                  <a:noFill/>
                </a:ln>
                <a:solidFill>
                  <a:srgbClr val="92A02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8000" b="1" i="0" u="none" strike="noStrike" kern="1200" cap="none" spc="0" normalizeH="0" baseline="0" noProof="0" err="1">
                <a:ln>
                  <a:noFill/>
                </a:ln>
                <a:solidFill>
                  <a:srgbClr val="92A02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gặp</a:t>
            </a:r>
            <a:r>
              <a:rPr kumimoji="0" lang="en-US" altLang="zh-CN" sz="8000" b="1" i="0" u="none" strike="noStrike" kern="1200" cap="none" spc="0" normalizeH="0" baseline="0" noProof="0">
                <a:ln>
                  <a:noFill/>
                </a:ln>
                <a:solidFill>
                  <a:srgbClr val="92A02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8000" b="1" i="0" u="none" strike="noStrike" kern="1200" cap="none" spc="0" normalizeH="0" baseline="0" noProof="0" err="1">
                <a:ln>
                  <a:noFill/>
                </a:ln>
                <a:solidFill>
                  <a:srgbClr val="92A02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lại</a:t>
            </a:r>
            <a:r>
              <a:rPr kumimoji="0" lang="en-US" altLang="zh-CN" sz="8000" b="1" i="0" u="none" strike="noStrike" kern="1200" cap="none" spc="0" normalizeH="0" baseline="0" noProof="0">
                <a:ln>
                  <a:noFill/>
                </a:ln>
                <a:solidFill>
                  <a:srgbClr val="92A02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363137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963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559" y="4744195"/>
            <a:ext cx="7384080" cy="129515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531" y="257912"/>
            <a:ext cx="7427212" cy="6160821"/>
          </a:xfrm>
          <a:prstGeom prst="rect">
            <a:avLst/>
          </a:prstGeom>
        </p:spPr>
      </p:pic>
      <p:sp>
        <p:nvSpPr>
          <p:cNvPr id="18" name="Rectangle 7"/>
          <p:cNvSpPr>
            <a:spLocks noChangeArrowheads="1"/>
          </p:cNvSpPr>
          <p:nvPr/>
        </p:nvSpPr>
        <p:spPr bwMode="auto">
          <a:xfrm>
            <a:off x="5228089" y="2829229"/>
            <a:ext cx="1770335" cy="1809455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 fontScale="92500" lnSpcReduction="10000"/>
          </a:bodyPr>
          <a:lstStyle/>
          <a:p>
            <a:pPr marL="0" marR="0" lvl="0" indent="0" algn="ctr" defTabSz="914377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58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粗圆简体" panose="02010601030101010101" pitchFamily="2" charset="-122"/>
                <a:ea typeface="方正粗圆简体" panose="02010601030101010101" pitchFamily="2" charset="-122"/>
                <a:cs typeface="+mn-cs"/>
              </a:rPr>
              <a:t>校园</a:t>
            </a:r>
            <a:endParaRPr kumimoji="0" lang="en-US" altLang="zh-CN" sz="5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方正粗圆简体" panose="02010601030101010101" pitchFamily="2" charset="-122"/>
              <a:ea typeface="方正粗圆简体" panose="02010601030101010101" pitchFamily="2" charset="-122"/>
              <a:cs typeface="+mn-cs"/>
            </a:endParaRPr>
          </a:p>
          <a:p>
            <a:pPr marL="0" marR="0" lvl="0" indent="0" algn="ctr" defTabSz="914377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58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粗圆简体" panose="02010601030101010101" pitchFamily="2" charset="-122"/>
                <a:ea typeface="方正粗圆简体" panose="02010601030101010101" pitchFamily="2" charset="-122"/>
                <a:cs typeface="+mn-cs"/>
              </a:rPr>
              <a:t>安全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657600" y="3200400"/>
            <a:ext cx="4368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0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Khởi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động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</p:txBody>
      </p:sp>
      <p:pic>
        <p:nvPicPr>
          <p:cNvPr id="4" name="EmHocToan-ThanhThao_3k69v_hq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388824" y="40600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108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6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ông Hồng Tặng Cô- Trim">
            <a:hlinkClick r:id="" action="ppaction://media"/>
            <a:extLst>
              <a:ext uri="{FF2B5EF4-FFF2-40B4-BE49-F238E27FC236}">
                <a16:creationId xmlns:a16="http://schemas.microsoft.com/office/drawing/2014/main" id="{8CD6E7D5-F481-5AA9-3A16-1CD656A2C51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763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000">
        <p14:vortex dir="r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0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A6BB4BC-523F-C8B1-9481-CE81889FA8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8">
            <a:extLst>
              <a:ext uri="{FF2B5EF4-FFF2-40B4-BE49-F238E27FC236}">
                <a16:creationId xmlns:a16="http://schemas.microsoft.com/office/drawing/2014/main" id="{CBBF1C1B-F937-36BA-A656-9160005393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93493"/>
            <a:ext cx="12192000" cy="2431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sáu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29 </a:t>
            </a:r>
            <a:r>
              <a:rPr kumimoji="0" lang="en-US" alt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11 </a:t>
            </a:r>
            <a:r>
              <a:rPr kumimoji="0" lang="en-US" alt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2024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alt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alt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trải</a:t>
            </a:r>
            <a:r>
              <a:rPr kumimoji="0" lang="en-US" alt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nghiệm</a:t>
            </a:r>
            <a:r>
              <a:rPr kumimoji="0" lang="en-US" alt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</a:t>
            </a:r>
            <a:r>
              <a:rPr kumimoji="0" lang="en-US" alt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Chủ </a:t>
            </a:r>
            <a:r>
              <a:rPr kumimoji="0" lang="en-US" alt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kumimoji="0" lang="en-US" alt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3: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Thầy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</a:t>
            </a:r>
            <a:r>
              <a:rPr kumimoji="0" lang="en-US" alt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Tuần</a:t>
            </a:r>
            <a:r>
              <a:rPr kumimoji="0" lang="en-US" alt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12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       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Biết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ơn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thầy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</a:t>
            </a:r>
            <a:endParaRPr kumimoji="0" lang="en-US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3CCD8C9-7017-E2B8-028D-89D687F310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0827" y="2013735"/>
            <a:ext cx="4291173" cy="484426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36D5F16-CC6A-4679-60B9-223538BDBE55}"/>
              </a:ext>
            </a:extLst>
          </p:cNvPr>
          <p:cNvSpPr txBox="1">
            <a:spLocks/>
          </p:cNvSpPr>
          <p:nvPr/>
        </p:nvSpPr>
        <p:spPr>
          <a:xfrm>
            <a:off x="184934" y="2774023"/>
            <a:ext cx="8551526" cy="893850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thiếp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5028497"/>
      </p:ext>
    </p:extLst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972F3D0-E570-7D9F-7DBA-03B89953E5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15C2A85-F8ED-D132-E2C1-D084CC25F1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73330" y="2208943"/>
            <a:ext cx="8054940" cy="13664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9133822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CB0F037-0B75-81B9-765D-7230DD5898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8F51FCF-8F85-EA5F-2F20-AA3CFFEF0B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73330" y="1828800"/>
            <a:ext cx="8054940" cy="226031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  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dỗ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221977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C392562-B040-3218-0E44-E552FCA4A9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1C817CC-21CB-F118-4182-5D9A7F79FB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73330" y="2208943"/>
            <a:ext cx="8054940" cy="13664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tỏ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1826104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6A35B6F-0575-9AD5-9AE4-5A087C3F61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74888A-B88D-4F5A-F7E3-1A4242A17E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1384" y="174662"/>
            <a:ext cx="8551526" cy="893850"/>
          </a:xfrm>
          <a:solidFill>
            <a:srgbClr val="FFC000"/>
          </a:solidFill>
        </p:spPr>
        <p:txBody>
          <a:bodyPr>
            <a:normAutofit/>
          </a:bodyPr>
          <a:lstStyle/>
          <a:p>
            <a:r>
              <a:rPr lang="en-US" sz="4000" b="1" dirty="0" err="1">
                <a:latin typeface="+mn-lt"/>
                <a:cs typeface="Times New Roman" panose="02020603050405020304" pitchFamily="18" charset="0"/>
              </a:rPr>
              <a:t>Hoạt</a:t>
            </a:r>
            <a:r>
              <a:rPr lang="en-US" sz="4000" b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+mn-lt"/>
                <a:cs typeface="Times New Roman" panose="02020603050405020304" pitchFamily="18" charset="0"/>
              </a:rPr>
              <a:t>động</a:t>
            </a:r>
            <a:r>
              <a:rPr lang="en-US" sz="4000" b="1" dirty="0">
                <a:latin typeface="+mn-lt"/>
                <a:cs typeface="Times New Roman" panose="02020603050405020304" pitchFamily="18" charset="0"/>
              </a:rPr>
              <a:t> 1: </a:t>
            </a:r>
            <a:r>
              <a:rPr lang="en-US" sz="4000" b="1" dirty="0" err="1">
                <a:latin typeface="+mn-lt"/>
                <a:cs typeface="Times New Roman" panose="02020603050405020304" pitchFamily="18" charset="0"/>
              </a:rPr>
              <a:t>Làm</a:t>
            </a:r>
            <a:r>
              <a:rPr lang="en-US" sz="4000" b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+mn-lt"/>
                <a:cs typeface="Times New Roman" panose="02020603050405020304" pitchFamily="18" charset="0"/>
              </a:rPr>
              <a:t>thiếp</a:t>
            </a:r>
            <a:r>
              <a:rPr lang="en-US" sz="4000" b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+mn-lt"/>
                <a:cs typeface="Times New Roman" panose="02020603050405020304" pitchFamily="18" charset="0"/>
              </a:rPr>
              <a:t>tặng</a:t>
            </a:r>
            <a:r>
              <a:rPr lang="en-US" sz="4000" b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+mn-lt"/>
                <a:cs typeface="Times New Roman" panose="02020603050405020304" pitchFamily="18" charset="0"/>
              </a:rPr>
              <a:t>thầy</a:t>
            </a:r>
            <a:r>
              <a:rPr lang="en-US" sz="4000" b="1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+mn-lt"/>
                <a:cs typeface="Times New Roman" panose="02020603050405020304" pitchFamily="18" charset="0"/>
              </a:rPr>
              <a:t>cô</a:t>
            </a:r>
            <a:r>
              <a:rPr lang="en-US" sz="4000" b="1" dirty="0">
                <a:latin typeface="+mn-lt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6C75F2-A031-B4D0-CEE9-8C38C8BF23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81"/>
          <a:stretch/>
        </p:blipFill>
        <p:spPr>
          <a:xfrm>
            <a:off x="0" y="1068513"/>
            <a:ext cx="12192000" cy="5789488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34067941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D26911E3-973F-E845-0EC2-93F983D0D10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5510" y="1047964"/>
            <a:ext cx="8424809" cy="4533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56487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lassicFrameVTI">
  <a:themeElements>
    <a:clrScheme name="AnalogousFromLightSeedLeftStep">
      <a:dk1>
        <a:srgbClr val="000000"/>
      </a:dk1>
      <a:lt1>
        <a:srgbClr val="FFFFFF"/>
      </a:lt1>
      <a:dk2>
        <a:srgbClr val="302441"/>
      </a:dk2>
      <a:lt2>
        <a:srgbClr val="E5E8E2"/>
      </a:lt2>
      <a:accent1>
        <a:srgbClr val="A991CB"/>
      </a:accent1>
      <a:accent2>
        <a:srgbClr val="7979C0"/>
      </a:accent2>
      <a:accent3>
        <a:srgbClr val="8CA6C9"/>
      </a:accent3>
      <a:accent4>
        <a:srgbClr val="73ABB7"/>
      </a:accent4>
      <a:accent5>
        <a:srgbClr val="7CAEA2"/>
      </a:accent5>
      <a:accent6>
        <a:srgbClr val="6FB185"/>
      </a:accent6>
      <a:hlink>
        <a:srgbClr val="738A54"/>
      </a:hlink>
      <a:folHlink>
        <a:srgbClr val="7F7F7F"/>
      </a:folHlink>
    </a:clrScheme>
    <a:fontScheme name="Goudy and Gill Sans">
      <a:majorFont>
        <a:latin typeface="Goudy Old Style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lassicFrameVTI" id="{4FA2A165-EC65-4FB0-B019-8C8876A1D8E3}" vid="{9D78F1F1-8226-42FD-A1A3-975EDF6D60F8}"/>
    </a:ext>
  </a:extLst>
</a:theme>
</file>

<file path=ppt/theme/theme3.xml><?xml version="1.0" encoding="utf-8"?>
<a:theme xmlns:a="http://schemas.openxmlformats.org/drawingml/2006/main" name="1_ClassicFrameVTI">
  <a:themeElements>
    <a:clrScheme name="AnalogousFromLightSeedLeftStep">
      <a:dk1>
        <a:srgbClr val="000000"/>
      </a:dk1>
      <a:lt1>
        <a:srgbClr val="FFFFFF"/>
      </a:lt1>
      <a:dk2>
        <a:srgbClr val="302441"/>
      </a:dk2>
      <a:lt2>
        <a:srgbClr val="E5E8E2"/>
      </a:lt2>
      <a:accent1>
        <a:srgbClr val="A991CB"/>
      </a:accent1>
      <a:accent2>
        <a:srgbClr val="7979C0"/>
      </a:accent2>
      <a:accent3>
        <a:srgbClr val="8CA6C9"/>
      </a:accent3>
      <a:accent4>
        <a:srgbClr val="73ABB7"/>
      </a:accent4>
      <a:accent5>
        <a:srgbClr val="7CAEA2"/>
      </a:accent5>
      <a:accent6>
        <a:srgbClr val="6FB185"/>
      </a:accent6>
      <a:hlink>
        <a:srgbClr val="738A54"/>
      </a:hlink>
      <a:folHlink>
        <a:srgbClr val="7F7F7F"/>
      </a:folHlink>
    </a:clrScheme>
    <a:fontScheme name="Goudy and Gill Sans">
      <a:majorFont>
        <a:latin typeface="Goudy Old Style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lassicFrameVTI" id="{4FA2A165-EC65-4FB0-B019-8C8876A1D8E3}" vid="{9D78F1F1-8226-42FD-A1A3-975EDF6D60F8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308</TotalTime>
  <Words>277</Words>
  <Application>Microsoft Office PowerPoint</Application>
  <PresentationFormat>Widescreen</PresentationFormat>
  <Paragraphs>34</Paragraphs>
  <Slides>18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Arial</vt:lpstr>
      <vt:lpstr>Calibri</vt:lpstr>
      <vt:lpstr>Calibri Light</vt:lpstr>
      <vt:lpstr>Goudy Old Style</vt:lpstr>
      <vt:lpstr>Gill Sans MT</vt:lpstr>
      <vt:lpstr>HP001 4 hàng</vt:lpstr>
      <vt:lpstr>Times New Roman</vt:lpstr>
      <vt:lpstr>方正粗圆简体</vt:lpstr>
      <vt:lpstr>Office Theme</vt:lpstr>
      <vt:lpstr>ClassicFrameVTI</vt:lpstr>
      <vt:lpstr>1_ClassicFrameVTI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Hoạt động 1: Làm thiếp tặng thầy cô.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Thực hành ( 20 phút)</vt:lpstr>
      <vt:lpstr>PowerPoint Presentation</vt:lpstr>
      <vt:lpstr>Hoạt động 2: Chúc mừng thầy cô.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Du Thi Tuyet Lan</dc:creator>
  <cp:lastModifiedBy>Administrator</cp:lastModifiedBy>
  <cp:revision>31</cp:revision>
  <dcterms:created xsi:type="dcterms:W3CDTF">2024-02-07T08:49:23Z</dcterms:created>
  <dcterms:modified xsi:type="dcterms:W3CDTF">2025-02-19T12:46:19Z</dcterms:modified>
</cp:coreProperties>
</file>