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29" r:id="rId2"/>
    <p:sldMasterId id="2147483855" r:id="rId3"/>
    <p:sldMasterId id="2147483868" r:id="rId4"/>
  </p:sldMasterIdLst>
  <p:notesMasterIdLst>
    <p:notesMasterId r:id="rId16"/>
  </p:notesMasterIdLst>
  <p:sldIdLst>
    <p:sldId id="475" r:id="rId5"/>
    <p:sldId id="430" r:id="rId6"/>
    <p:sldId id="504" r:id="rId7"/>
    <p:sldId id="478" r:id="rId8"/>
    <p:sldId id="498" r:id="rId9"/>
    <p:sldId id="505" r:id="rId10"/>
    <p:sldId id="479" r:id="rId11"/>
    <p:sldId id="506" r:id="rId12"/>
    <p:sldId id="481" r:id="rId13"/>
    <p:sldId id="507" r:id="rId14"/>
    <p:sldId id="493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1781" indent="-25826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25156" indent="-51809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36947" indent="-77636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50314" indent="-103619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67652" algn="l" defTabSz="90705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21182" algn="l" defTabSz="90705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74713" algn="l" defTabSz="90705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28244" algn="l" defTabSz="90705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66"/>
    <a:srgbClr val="0000CC"/>
    <a:srgbClr val="FFE181"/>
    <a:srgbClr val="FFCB25"/>
    <a:srgbClr val="FF7C80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7AB8ED-3ABB-45C3-873B-C6012E543EDF}" v="21" dt="2022-08-27T03:20:44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15" autoAdjust="0"/>
    <p:restoredTop sz="99290" autoAdjust="0"/>
  </p:normalViewPr>
  <p:slideViewPr>
    <p:cSldViewPr>
      <p:cViewPr varScale="1">
        <p:scale>
          <a:sx n="46" d="100"/>
          <a:sy n="46" d="100"/>
        </p:scale>
        <p:origin x="96" y="33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C77AB8ED-3ABB-45C3-873B-C6012E543EDF}"/>
    <pc:docChg chg="modSld">
      <pc:chgData name="T H" userId="270efafb50020bd6" providerId="LiveId" clId="{C77AB8ED-3ABB-45C3-873B-C6012E543EDF}" dt="2022-08-27T03:20:44.412" v="20" actId="207"/>
      <pc:docMkLst>
        <pc:docMk/>
      </pc:docMkLst>
      <pc:sldChg chg="modSp">
        <pc:chgData name="T H" userId="270efafb50020bd6" providerId="LiveId" clId="{C77AB8ED-3ABB-45C3-873B-C6012E543EDF}" dt="2022-08-27T03:20:44.412" v="20" actId="207"/>
        <pc:sldMkLst>
          <pc:docMk/>
          <pc:sldMk cId="3638933607" sldId="441"/>
        </pc:sldMkLst>
        <pc:spChg chg="mod">
          <ac:chgData name="T H" userId="270efafb50020bd6" providerId="LiveId" clId="{C77AB8ED-3ABB-45C3-873B-C6012E543EDF}" dt="2022-08-27T03:20:44.412" v="20" actId="207"/>
          <ac:spMkLst>
            <pc:docMk/>
            <pc:sldMk cId="3638933607" sldId="441"/>
            <ac:spMk id="5" creationId="{00000000-0000-0000-0000-000000000000}"/>
          </ac:spMkLst>
        </pc:spChg>
      </pc:sldChg>
      <pc:sldChg chg="modAnim">
        <pc:chgData name="T H" userId="270efafb50020bd6" providerId="LiveId" clId="{C77AB8ED-3ABB-45C3-873B-C6012E543EDF}" dt="2022-08-27T03:15:49.332" v="14"/>
        <pc:sldMkLst>
          <pc:docMk/>
          <pc:sldMk cId="171787823" sldId="448"/>
        </pc:sldMkLst>
      </pc:sldChg>
      <pc:sldChg chg="modSp">
        <pc:chgData name="T H" userId="270efafb50020bd6" providerId="LiveId" clId="{C77AB8ED-3ABB-45C3-873B-C6012E543EDF}" dt="2022-08-27T03:19:29.959" v="19"/>
        <pc:sldMkLst>
          <pc:docMk/>
          <pc:sldMk cId="1968822137" sldId="449"/>
        </pc:sldMkLst>
        <pc:picChg chg="mod">
          <ac:chgData name="T H" userId="270efafb50020bd6" providerId="LiveId" clId="{C77AB8ED-3ABB-45C3-873B-C6012E543EDF}" dt="2022-08-27T03:19:26.390" v="18"/>
          <ac:picMkLst>
            <pc:docMk/>
            <pc:sldMk cId="1968822137" sldId="449"/>
            <ac:picMk id="22" creationId="{00000000-0000-0000-0000-000000000000}"/>
          </ac:picMkLst>
        </pc:picChg>
        <pc:picChg chg="mod">
          <ac:chgData name="T H" userId="270efafb50020bd6" providerId="LiveId" clId="{C77AB8ED-3ABB-45C3-873B-C6012E543EDF}" dt="2022-08-27T03:19:20.229" v="17"/>
          <ac:picMkLst>
            <pc:docMk/>
            <pc:sldMk cId="1968822137" sldId="449"/>
            <ac:picMk id="23" creationId="{00000000-0000-0000-0000-000000000000}"/>
          </ac:picMkLst>
        </pc:picChg>
        <pc:picChg chg="mod">
          <ac:chgData name="T H" userId="270efafb50020bd6" providerId="LiveId" clId="{C77AB8ED-3ABB-45C3-873B-C6012E543EDF}" dt="2022-08-27T03:19:29.959" v="19"/>
          <ac:picMkLst>
            <pc:docMk/>
            <pc:sldMk cId="1968822137" sldId="449"/>
            <ac:picMk id="307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1781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25156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36947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50314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63387" algn="l" defTabSz="142535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276067" algn="l" defTabSz="142535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4988740" algn="l" defTabSz="142535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01419" algn="l" defTabSz="142535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206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227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624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2661" indent="0" algn="ctr">
              <a:buNone/>
              <a:defRPr/>
            </a:lvl2pPr>
            <a:lvl3pPr marL="1425355" indent="0" algn="ctr">
              <a:buNone/>
              <a:defRPr/>
            </a:lvl3pPr>
            <a:lvl4pPr marL="2138032" indent="0" algn="ctr">
              <a:buNone/>
              <a:defRPr/>
            </a:lvl4pPr>
            <a:lvl5pPr marL="2850708" indent="0" algn="ctr">
              <a:buNone/>
              <a:defRPr/>
            </a:lvl5pPr>
            <a:lvl6pPr marL="3563387" indent="0" algn="ctr">
              <a:buNone/>
              <a:defRPr/>
            </a:lvl6pPr>
            <a:lvl7pPr marL="4276067" indent="0" algn="ctr">
              <a:buNone/>
              <a:defRPr/>
            </a:lvl7pPr>
            <a:lvl8pPr marL="4988740" indent="0" algn="ctr">
              <a:buNone/>
              <a:defRPr/>
            </a:lvl8pPr>
            <a:lvl9pPr marL="570141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241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241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 l="45142" b="9288"/>
          <a:stretch/>
        </p:blipFill>
        <p:spPr>
          <a:xfrm rot="5400000">
            <a:off x="1901036" y="-1934924"/>
            <a:ext cx="3302000" cy="71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3">
            <a:alphaModFix/>
          </a:blip>
          <a:srcRect r="35069" b="2780"/>
          <a:stretch/>
        </p:blipFill>
        <p:spPr>
          <a:xfrm rot="5400000">
            <a:off x="4089654" y="3874587"/>
            <a:ext cx="2807420" cy="773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10015175" y="4411512"/>
            <a:ext cx="6261461" cy="473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9731027" y="-1830053"/>
            <a:ext cx="4732489" cy="83587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Shape 13"/>
          <p:cNvGrpSpPr/>
          <p:nvPr/>
        </p:nvGrpSpPr>
        <p:grpSpPr>
          <a:xfrm>
            <a:off x="2915996" y="1948207"/>
            <a:ext cx="10444863" cy="5247842"/>
            <a:chOff x="615225" y="581250"/>
            <a:chExt cx="7913399" cy="3981000"/>
          </a:xfrm>
        </p:grpSpPr>
        <p:sp>
          <p:nvSpPr>
            <p:cNvPr id="14" name="Shape 14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1625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1625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492696" y="2082712"/>
            <a:ext cx="9291246" cy="4978665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2150532"/>
            <a:ext cx="4515012" cy="699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51375">
            <a:off x="12656344" y="4855026"/>
            <a:ext cx="1727561" cy="2463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625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 r="35069" b="17702"/>
          <a:stretch/>
        </p:blipFill>
        <p:spPr>
          <a:xfrm rot="5400000">
            <a:off x="2541442" y="2784157"/>
            <a:ext cx="3818400" cy="890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3">
            <a:alphaModFix/>
          </a:blip>
          <a:srcRect r="26809"/>
          <a:stretch/>
        </p:blipFill>
        <p:spPr>
          <a:xfrm rot="-5400000">
            <a:off x="9916889" y="-1778547"/>
            <a:ext cx="4598133" cy="81213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Shape 22"/>
          <p:cNvGrpSpPr/>
          <p:nvPr/>
        </p:nvGrpSpPr>
        <p:grpSpPr>
          <a:xfrm>
            <a:off x="2915996" y="1948207"/>
            <a:ext cx="10444863" cy="5247842"/>
            <a:chOff x="615225" y="581250"/>
            <a:chExt cx="7913399" cy="3981000"/>
          </a:xfrm>
        </p:grpSpPr>
        <p:sp>
          <p:nvSpPr>
            <p:cNvPr id="23" name="Shape 2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1625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1625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3424876" y="2950312"/>
            <a:ext cx="9426886" cy="206186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defRPr sz="6400"/>
            </a:lvl1pPr>
            <a:lvl2pPr lvl="1" algn="ctr" rtl="0">
              <a:spcBef>
                <a:spcPts val="0"/>
              </a:spcBef>
              <a:buSzPct val="100000"/>
              <a:defRPr sz="6400"/>
            </a:lvl2pPr>
            <a:lvl3pPr lvl="2" algn="ctr" rtl="0">
              <a:spcBef>
                <a:spcPts val="0"/>
              </a:spcBef>
              <a:buSzPct val="100000"/>
              <a:defRPr sz="6400"/>
            </a:lvl3pPr>
            <a:lvl4pPr lvl="3" algn="ctr" rtl="0">
              <a:spcBef>
                <a:spcPts val="0"/>
              </a:spcBef>
              <a:buSzPct val="100000"/>
              <a:defRPr sz="6400"/>
            </a:lvl4pPr>
            <a:lvl5pPr lvl="4" algn="ctr" rtl="0">
              <a:spcBef>
                <a:spcPts val="0"/>
              </a:spcBef>
              <a:buSzPct val="100000"/>
              <a:defRPr sz="6400"/>
            </a:lvl5pPr>
            <a:lvl6pPr lvl="5" algn="ctr" rtl="0">
              <a:spcBef>
                <a:spcPts val="0"/>
              </a:spcBef>
              <a:buSzPct val="100000"/>
              <a:defRPr sz="6400"/>
            </a:lvl6pPr>
            <a:lvl7pPr lvl="6" algn="ctr" rtl="0">
              <a:spcBef>
                <a:spcPts val="0"/>
              </a:spcBef>
              <a:buSzPct val="100000"/>
              <a:defRPr sz="6400"/>
            </a:lvl7pPr>
            <a:lvl8pPr lvl="7" algn="ctr" rtl="0">
              <a:spcBef>
                <a:spcPts val="0"/>
              </a:spcBef>
              <a:buSzPct val="100000"/>
              <a:defRPr sz="6400"/>
            </a:lvl8pPr>
            <a:lvl9pPr lvl="8" algn="ctr" rtl="0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220748" y="5184451"/>
            <a:ext cx="13835142" cy="139519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5333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5333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5333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5333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5333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5333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5333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5333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4">
            <a:alphaModFix/>
          </a:blip>
          <a:srcRect r="17197" b="18533"/>
          <a:stretch/>
        </p:blipFill>
        <p:spPr>
          <a:xfrm>
            <a:off x="10969776" y="3784356"/>
            <a:ext cx="5306860" cy="5359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 rotWithShape="1">
          <a:blip r:embed="rId5">
            <a:alphaModFix/>
          </a:blip>
          <a:srcRect l="49259" b="18374"/>
          <a:stretch/>
        </p:blipFill>
        <p:spPr>
          <a:xfrm rot="5400000">
            <a:off x="1076061" y="-1109951"/>
            <a:ext cx="3765109" cy="5951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55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 rotWithShape="1">
          <a:blip r:embed="rId2">
            <a:alphaModFix/>
          </a:blip>
          <a:srcRect r="17197" b="18533"/>
          <a:stretch/>
        </p:blipFill>
        <p:spPr>
          <a:xfrm>
            <a:off x="10969776" y="3784356"/>
            <a:ext cx="5306860" cy="5359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/>
          <p:cNvPicPr preferRelativeResize="0"/>
          <p:nvPr/>
        </p:nvPicPr>
        <p:blipFill rotWithShape="1">
          <a:blip r:embed="rId3">
            <a:alphaModFix/>
          </a:blip>
          <a:srcRect l="49259" b="18374"/>
          <a:stretch/>
        </p:blipFill>
        <p:spPr>
          <a:xfrm rot="5400000">
            <a:off x="1076061" y="-1109951"/>
            <a:ext cx="3765109" cy="59511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Shape 32"/>
          <p:cNvGrpSpPr/>
          <p:nvPr/>
        </p:nvGrpSpPr>
        <p:grpSpPr>
          <a:xfrm>
            <a:off x="2915996" y="1948079"/>
            <a:ext cx="10444863" cy="5247842"/>
            <a:chOff x="615225" y="581250"/>
            <a:chExt cx="7913399" cy="3981000"/>
          </a:xfrm>
        </p:grpSpPr>
        <p:sp>
          <p:nvSpPr>
            <p:cNvPr id="33" name="Shape 3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1625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1625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35" name="Shape 35"/>
          <p:cNvSpPr/>
          <p:nvPr/>
        </p:nvSpPr>
        <p:spPr>
          <a:xfrm>
            <a:off x="7612320" y="6584620"/>
            <a:ext cx="1051999" cy="1050665"/>
          </a:xfrm>
          <a:prstGeom prst="ellipse">
            <a:avLst/>
          </a:prstGeom>
          <a:solidFill>
            <a:srgbClr val="231F1C"/>
          </a:solidFill>
          <a:ln>
            <a:noFill/>
          </a:ln>
        </p:spPr>
        <p:txBody>
          <a:bodyPr lIns="162533" tIns="162533" rIns="162533" bIns="162533" anchor="ctr" anchorCtr="0">
            <a:noAutofit/>
          </a:bodyPr>
          <a:lstStyle/>
          <a:p>
            <a:pPr marL="0" marR="0" lvl="0" indent="0" algn="l" defTabSz="16256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895808" y="2069512"/>
            <a:ext cx="6485023" cy="5007465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32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32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32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32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32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32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32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32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32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/>
          <p:nvPr/>
        </p:nvSpPr>
        <p:spPr>
          <a:xfrm>
            <a:off x="6396377" y="6663596"/>
            <a:ext cx="3483884" cy="628798"/>
          </a:xfrm>
          <a:prstGeom prst="rect">
            <a:avLst/>
          </a:prstGeom>
          <a:noFill/>
          <a:ln>
            <a:noFill/>
          </a:ln>
        </p:spPr>
        <p:txBody>
          <a:bodyPr lIns="162533" tIns="162533" rIns="162533" bIns="162533" anchor="t" anchorCtr="0">
            <a:noAutofit/>
          </a:bodyPr>
          <a:lstStyle/>
          <a:p>
            <a:pPr marL="0" marR="0" lvl="0" indent="0" algn="ctr" defTabSz="16256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6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fair Display"/>
                <a:ea typeface="Playfair Display"/>
                <a:cs typeface="Playfair Display"/>
                <a:sym typeface="Playfair Display"/>
                <a:rtl val="0"/>
              </a:rPr>
              <a:t>”</a:t>
            </a:r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4">
            <a:alphaModFix/>
          </a:blip>
          <a:srcRect l="17184" b="50541"/>
          <a:stretch/>
        </p:blipFill>
        <p:spPr>
          <a:xfrm>
            <a:off x="-16953" y="4621555"/>
            <a:ext cx="5586105" cy="452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 rotWithShape="1">
          <a:blip r:embed="rId5">
            <a:alphaModFix/>
          </a:blip>
          <a:srcRect r="34288" b="26905"/>
          <a:stretch/>
        </p:blipFill>
        <p:spPr>
          <a:xfrm rot="-5400000">
            <a:off x="11629022" y="-880216"/>
            <a:ext cx="3801287" cy="5527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4827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 l="50049" t="-17056" r="-4964" b="19199"/>
          <a:stretch/>
        </p:blipFill>
        <p:spPr>
          <a:xfrm rot="5400000">
            <a:off x="1839446" y="-1890290"/>
            <a:ext cx="4493333" cy="8240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Shape 42"/>
          <p:cNvGrpSpPr/>
          <p:nvPr/>
        </p:nvGrpSpPr>
        <p:grpSpPr>
          <a:xfrm>
            <a:off x="1095123" y="1033334"/>
            <a:ext cx="14086125" cy="7077333"/>
            <a:chOff x="615225" y="581250"/>
            <a:chExt cx="7913399" cy="3981000"/>
          </a:xfrm>
        </p:grpSpPr>
        <p:sp>
          <p:nvSpPr>
            <p:cNvPr id="43" name="Shape 4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1625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1625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227893" y="1856312"/>
            <a:ext cx="11820853" cy="169599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2227893" y="3773244"/>
            <a:ext cx="11820853" cy="413759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◉"/>
              <a:defRPr/>
            </a:lvl1pPr>
            <a:lvl2pPr lvl="1">
              <a:spcBef>
                <a:spcPts val="0"/>
              </a:spcBef>
              <a:buChar char="◎"/>
              <a:defRPr/>
            </a:lvl2pPr>
            <a:lvl3pPr lvl="2">
              <a:spcBef>
                <a:spcPts val="0"/>
              </a:spcBef>
              <a:buChar char="○"/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3">
            <a:alphaModFix/>
          </a:blip>
          <a:srcRect r="36415" b="23112"/>
          <a:stretch/>
        </p:blipFill>
        <p:spPr>
          <a:xfrm>
            <a:off x="13168475" y="3285067"/>
            <a:ext cx="3108161" cy="585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 rotWithShape="1">
          <a:blip r:embed="rId4">
            <a:alphaModFix/>
          </a:blip>
          <a:srcRect l="11090" r="-11089" b="16541"/>
          <a:stretch/>
        </p:blipFill>
        <p:spPr>
          <a:xfrm>
            <a:off x="-33909" y="5965333"/>
            <a:ext cx="3108163" cy="3178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155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 r="34288" b="26905"/>
          <a:stretch/>
        </p:blipFill>
        <p:spPr>
          <a:xfrm rot="-5400000">
            <a:off x="11629022" y="-880216"/>
            <a:ext cx="3801287" cy="55278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Shape 51"/>
          <p:cNvGrpSpPr/>
          <p:nvPr/>
        </p:nvGrpSpPr>
        <p:grpSpPr>
          <a:xfrm>
            <a:off x="1095123" y="1033334"/>
            <a:ext cx="14086125" cy="7077333"/>
            <a:chOff x="615225" y="581250"/>
            <a:chExt cx="7913399" cy="3981000"/>
          </a:xfrm>
        </p:grpSpPr>
        <p:sp>
          <p:nvSpPr>
            <p:cNvPr id="52" name="Shape 52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1625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1625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2227893" y="1856312"/>
            <a:ext cx="11820853" cy="169599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2121180" y="3761374"/>
            <a:ext cx="5841538" cy="382613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8314187" y="3761374"/>
            <a:ext cx="5841538" cy="382613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l="57520" b="21764"/>
          <a:stretch/>
        </p:blipFill>
        <p:spPr>
          <a:xfrm>
            <a:off x="0" y="4232133"/>
            <a:ext cx="2721495" cy="4911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r="35069" b="72214"/>
          <a:stretch/>
        </p:blipFill>
        <p:spPr>
          <a:xfrm>
            <a:off x="12470345" y="6142591"/>
            <a:ext cx="3823248" cy="3001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3839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 l="45000" b="3157"/>
          <a:stretch/>
        </p:blipFill>
        <p:spPr>
          <a:xfrm>
            <a:off x="-19603" y="2370734"/>
            <a:ext cx="2102711" cy="6792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l="-5401" t="-6270" r="32211" b="6270"/>
          <a:stretch/>
        </p:blipFill>
        <p:spPr>
          <a:xfrm rot="-5400000" flipH="1">
            <a:off x="11204775" y="4072138"/>
            <a:ext cx="3666976" cy="6476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Shape 62"/>
          <p:cNvGrpSpPr/>
          <p:nvPr/>
        </p:nvGrpSpPr>
        <p:grpSpPr>
          <a:xfrm>
            <a:off x="1095123" y="1033334"/>
            <a:ext cx="14086125" cy="7077333"/>
            <a:chOff x="615225" y="581250"/>
            <a:chExt cx="7913399" cy="3981000"/>
          </a:xfrm>
        </p:grpSpPr>
        <p:sp>
          <p:nvSpPr>
            <p:cNvPr id="63" name="Shape 6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1625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64" name="Shape 6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1625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2227893" y="1856312"/>
            <a:ext cx="11820853" cy="169599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2093499" y="3782979"/>
            <a:ext cx="3859827" cy="415039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133"/>
            </a:lvl1pPr>
            <a:lvl2pPr lvl="1" rtl="0">
              <a:spcBef>
                <a:spcPts val="0"/>
              </a:spcBef>
              <a:buSzPct val="100000"/>
              <a:defRPr sz="2133"/>
            </a:lvl2pPr>
            <a:lvl3pPr lvl="2" rtl="0">
              <a:spcBef>
                <a:spcPts val="0"/>
              </a:spcBef>
              <a:buSzPct val="100000"/>
              <a:defRPr sz="2133"/>
            </a:lvl3pPr>
            <a:lvl4pPr lvl="3" rtl="0">
              <a:spcBef>
                <a:spcPts val="0"/>
              </a:spcBef>
              <a:buSzPct val="100000"/>
              <a:defRPr sz="2133"/>
            </a:lvl4pPr>
            <a:lvl5pPr lvl="4" rtl="0">
              <a:spcBef>
                <a:spcPts val="0"/>
              </a:spcBef>
              <a:buSzPct val="100000"/>
              <a:defRPr sz="2133"/>
            </a:lvl5pPr>
            <a:lvl6pPr lvl="5" rtl="0">
              <a:spcBef>
                <a:spcPts val="0"/>
              </a:spcBef>
              <a:buSzPct val="100000"/>
              <a:defRPr sz="2133"/>
            </a:lvl6pPr>
            <a:lvl7pPr lvl="6" rtl="0">
              <a:spcBef>
                <a:spcPts val="0"/>
              </a:spcBef>
              <a:buSzPct val="100000"/>
              <a:defRPr sz="2133"/>
            </a:lvl7pPr>
            <a:lvl8pPr lvl="7" rtl="0">
              <a:spcBef>
                <a:spcPts val="0"/>
              </a:spcBef>
              <a:buSzPct val="100000"/>
              <a:defRPr sz="2133"/>
            </a:lvl8pPr>
            <a:lvl9pPr lvl="8" rtl="0">
              <a:spcBef>
                <a:spcPts val="0"/>
              </a:spcBef>
              <a:buSzPct val="100000"/>
              <a:defRPr sz="2133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6151224" y="3782979"/>
            <a:ext cx="3859827" cy="415039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133"/>
            </a:lvl1pPr>
            <a:lvl2pPr lvl="1" rtl="0">
              <a:spcBef>
                <a:spcPts val="0"/>
              </a:spcBef>
              <a:buSzPct val="100000"/>
              <a:defRPr sz="2133"/>
            </a:lvl2pPr>
            <a:lvl3pPr lvl="2" rtl="0">
              <a:spcBef>
                <a:spcPts val="0"/>
              </a:spcBef>
              <a:buSzPct val="100000"/>
              <a:defRPr sz="2133"/>
            </a:lvl3pPr>
            <a:lvl4pPr lvl="3" rtl="0">
              <a:spcBef>
                <a:spcPts val="0"/>
              </a:spcBef>
              <a:buSzPct val="100000"/>
              <a:defRPr sz="2133"/>
            </a:lvl4pPr>
            <a:lvl5pPr lvl="4" rtl="0">
              <a:spcBef>
                <a:spcPts val="0"/>
              </a:spcBef>
              <a:buSzPct val="100000"/>
              <a:defRPr sz="2133"/>
            </a:lvl5pPr>
            <a:lvl6pPr lvl="5" rtl="0">
              <a:spcBef>
                <a:spcPts val="0"/>
              </a:spcBef>
              <a:buSzPct val="100000"/>
              <a:defRPr sz="2133"/>
            </a:lvl6pPr>
            <a:lvl7pPr lvl="6" rtl="0">
              <a:spcBef>
                <a:spcPts val="0"/>
              </a:spcBef>
              <a:buSzPct val="100000"/>
              <a:defRPr sz="2133"/>
            </a:lvl7pPr>
            <a:lvl8pPr lvl="7" rtl="0">
              <a:spcBef>
                <a:spcPts val="0"/>
              </a:spcBef>
              <a:buSzPct val="100000"/>
              <a:defRPr sz="2133"/>
            </a:lvl8pPr>
            <a:lvl9pPr lvl="8" rtl="0">
              <a:spcBef>
                <a:spcPts val="0"/>
              </a:spcBef>
              <a:buSzPct val="100000"/>
              <a:defRPr sz="2133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10208950" y="3782979"/>
            <a:ext cx="3859827" cy="415039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133"/>
            </a:lvl1pPr>
            <a:lvl2pPr lvl="1" rtl="0">
              <a:spcBef>
                <a:spcPts val="0"/>
              </a:spcBef>
              <a:buSzPct val="100000"/>
              <a:defRPr sz="2133"/>
            </a:lvl2pPr>
            <a:lvl3pPr lvl="2" rtl="0">
              <a:spcBef>
                <a:spcPts val="0"/>
              </a:spcBef>
              <a:buSzPct val="100000"/>
              <a:defRPr sz="2133"/>
            </a:lvl3pPr>
            <a:lvl4pPr lvl="3" rtl="0">
              <a:spcBef>
                <a:spcPts val="0"/>
              </a:spcBef>
              <a:buSzPct val="100000"/>
              <a:defRPr sz="2133"/>
            </a:lvl4pPr>
            <a:lvl5pPr lvl="4" rtl="0">
              <a:spcBef>
                <a:spcPts val="0"/>
              </a:spcBef>
              <a:buSzPct val="100000"/>
              <a:defRPr sz="2133"/>
            </a:lvl5pPr>
            <a:lvl6pPr lvl="5" rtl="0">
              <a:spcBef>
                <a:spcPts val="0"/>
              </a:spcBef>
              <a:buSzPct val="100000"/>
              <a:defRPr sz="2133"/>
            </a:lvl6pPr>
            <a:lvl7pPr lvl="6" rtl="0">
              <a:spcBef>
                <a:spcPts val="0"/>
              </a:spcBef>
              <a:buSzPct val="100000"/>
              <a:defRPr sz="2133"/>
            </a:lvl7pPr>
            <a:lvl8pPr lvl="7" rtl="0">
              <a:spcBef>
                <a:spcPts val="0"/>
              </a:spcBef>
              <a:buSzPct val="100000"/>
              <a:defRPr sz="2133"/>
            </a:lvl8pPr>
            <a:lvl9pPr lvl="8" rtl="0">
              <a:spcBef>
                <a:spcPts val="0"/>
              </a:spcBef>
              <a:buSzPct val="100000"/>
              <a:defRPr sz="2133"/>
            </a:lvl9pPr>
          </a:lstStyle>
          <a:p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l="-13090" t="-8865" r="39793" b="42702"/>
          <a:stretch/>
        </p:blipFill>
        <p:spPr>
          <a:xfrm rot="-5400000">
            <a:off x="12362478" y="-163992"/>
            <a:ext cx="3793067" cy="4103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588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 rotWithShape="1">
          <a:blip r:embed="rId2">
            <a:alphaModFix/>
          </a:blip>
          <a:srcRect l="49259" b="18374"/>
          <a:stretch/>
        </p:blipFill>
        <p:spPr>
          <a:xfrm rot="5400000">
            <a:off x="745967" y="-779855"/>
            <a:ext cx="2628085" cy="41539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Shape 72"/>
          <p:cNvGrpSpPr/>
          <p:nvPr/>
        </p:nvGrpSpPr>
        <p:grpSpPr>
          <a:xfrm>
            <a:off x="1095123" y="1033334"/>
            <a:ext cx="14086125" cy="7077333"/>
            <a:chOff x="615225" y="581250"/>
            <a:chExt cx="7913399" cy="3981000"/>
          </a:xfrm>
        </p:grpSpPr>
        <p:sp>
          <p:nvSpPr>
            <p:cNvPr id="73" name="Shape 7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1625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1625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2227893" y="1856312"/>
            <a:ext cx="11820853" cy="886932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333"/>
            </a:lvl1pPr>
            <a:lvl2pPr lvl="1" algn="ctr">
              <a:spcBef>
                <a:spcPts val="0"/>
              </a:spcBef>
              <a:buSzPct val="100000"/>
              <a:defRPr sz="5333"/>
            </a:lvl2pPr>
            <a:lvl3pPr lvl="2" algn="ctr">
              <a:spcBef>
                <a:spcPts val="0"/>
              </a:spcBef>
              <a:buSzPct val="100000"/>
              <a:defRPr sz="5333"/>
            </a:lvl3pPr>
            <a:lvl4pPr lvl="3" algn="ctr">
              <a:spcBef>
                <a:spcPts val="0"/>
              </a:spcBef>
              <a:buSzPct val="100000"/>
              <a:defRPr sz="5333"/>
            </a:lvl4pPr>
            <a:lvl5pPr lvl="4" algn="ctr">
              <a:spcBef>
                <a:spcPts val="0"/>
              </a:spcBef>
              <a:buSzPct val="100000"/>
              <a:defRPr sz="5333"/>
            </a:lvl5pPr>
            <a:lvl6pPr lvl="5" algn="ctr">
              <a:spcBef>
                <a:spcPts val="0"/>
              </a:spcBef>
              <a:buSzPct val="100000"/>
              <a:defRPr sz="5333"/>
            </a:lvl6pPr>
            <a:lvl7pPr lvl="6" algn="ctr">
              <a:spcBef>
                <a:spcPts val="0"/>
              </a:spcBef>
              <a:buSzPct val="100000"/>
              <a:defRPr sz="5333"/>
            </a:lvl7pPr>
            <a:lvl8pPr lvl="7" algn="ctr">
              <a:spcBef>
                <a:spcPts val="0"/>
              </a:spcBef>
              <a:buSzPct val="100000"/>
              <a:defRPr sz="5333"/>
            </a:lvl8pPr>
            <a:lvl9pPr lvl="8" algn="ctr">
              <a:spcBef>
                <a:spcPts val="0"/>
              </a:spcBef>
              <a:buSzPct val="100000"/>
              <a:defRPr sz="5333"/>
            </a:lvl9pPr>
          </a:lstStyle>
          <a:p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r="17197" b="18533"/>
          <a:stretch/>
        </p:blipFill>
        <p:spPr>
          <a:xfrm>
            <a:off x="12309208" y="5137109"/>
            <a:ext cx="3967429" cy="4006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1360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 rotWithShape="1">
          <a:blip r:embed="rId2">
            <a:alphaModFix/>
          </a:blip>
          <a:srcRect r="17197" b="18533"/>
          <a:stretch/>
        </p:blipFill>
        <p:spPr>
          <a:xfrm>
            <a:off x="12309208" y="5137109"/>
            <a:ext cx="3967429" cy="40068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Shape 79"/>
          <p:cNvGrpSpPr/>
          <p:nvPr/>
        </p:nvGrpSpPr>
        <p:grpSpPr>
          <a:xfrm>
            <a:off x="1095123" y="1033334"/>
            <a:ext cx="14086125" cy="7077333"/>
            <a:chOff x="615225" y="581250"/>
            <a:chExt cx="7913399" cy="3981000"/>
          </a:xfrm>
        </p:grpSpPr>
        <p:sp>
          <p:nvSpPr>
            <p:cNvPr id="80" name="Shape 80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1625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1625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576800" y="7020623"/>
            <a:ext cx="13123305" cy="923732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640"/>
              </a:spcBef>
              <a:buSzPct val="100000"/>
              <a:buNone/>
              <a:defRPr sz="2133"/>
            </a:lvl1pPr>
          </a:lstStyle>
          <a:p>
            <a:endParaRPr/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l="49259" b="18374"/>
          <a:stretch/>
        </p:blipFill>
        <p:spPr>
          <a:xfrm rot="5400000">
            <a:off x="745967" y="-779855"/>
            <a:ext cx="2628085" cy="4153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47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2">
            <a:alphaModFix/>
          </a:blip>
          <a:srcRect r="40695" b="12701"/>
          <a:stretch/>
        </p:blipFill>
        <p:spPr>
          <a:xfrm>
            <a:off x="13756074" y="3359733"/>
            <a:ext cx="2520563" cy="5784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l="43534" b="9942"/>
          <a:stretch/>
        </p:blipFill>
        <p:spPr>
          <a:xfrm rot="-5400000" flipH="1">
            <a:off x="12213640" y="-2014064"/>
            <a:ext cx="2065867" cy="6060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r="35069" b="2780"/>
          <a:stretch/>
        </p:blipFill>
        <p:spPr>
          <a:xfrm rot="5400000">
            <a:off x="2202085" y="4394604"/>
            <a:ext cx="2530354" cy="69684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Shape 88"/>
          <p:cNvGrpSpPr/>
          <p:nvPr/>
        </p:nvGrpSpPr>
        <p:grpSpPr>
          <a:xfrm>
            <a:off x="1095123" y="1033334"/>
            <a:ext cx="14086125" cy="7077333"/>
            <a:chOff x="615225" y="581250"/>
            <a:chExt cx="7913399" cy="3981000"/>
          </a:xfrm>
        </p:grpSpPr>
        <p:sp>
          <p:nvSpPr>
            <p:cNvPr id="89" name="Shape 89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1625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1625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endParaRPr>
            </a:p>
          </p:txBody>
        </p:sp>
      </p:grp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l="45142" t="-12064" b="21353"/>
          <a:stretch/>
        </p:blipFill>
        <p:spPr>
          <a:xfrm rot="5400000">
            <a:off x="1691475" y="-1725364"/>
            <a:ext cx="2941200" cy="6358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5">
            <a:alphaModFix/>
          </a:blip>
          <a:srcRect l="11090" r="-11089" b="16541"/>
          <a:stretch/>
        </p:blipFill>
        <p:spPr>
          <a:xfrm flipH="1">
            <a:off x="13597774" y="6404401"/>
            <a:ext cx="2678862" cy="2739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859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9038391" y="-2348465"/>
            <a:ext cx="2065867" cy="6728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1901036" y="-1934924"/>
            <a:ext cx="3302000" cy="71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4745310" y="4394604"/>
            <a:ext cx="2530354" cy="6968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10630679" y="4876712"/>
            <a:ext cx="5645957" cy="4267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11358256" y="-1379315"/>
            <a:ext cx="3556000" cy="628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2150532"/>
            <a:ext cx="4515012" cy="699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13435791" y="2624666"/>
            <a:ext cx="2840847" cy="6519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158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11480448" y="-1561849"/>
            <a:ext cx="1368876" cy="4458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1286008" y="-1319895"/>
            <a:ext cx="2243156" cy="484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2631184" y="6510553"/>
            <a:ext cx="1403029" cy="386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12412762" y="6223617"/>
            <a:ext cx="3863877" cy="292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13017632" y="-919673"/>
            <a:ext cx="2356265" cy="4161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5266268"/>
            <a:ext cx="2503487" cy="387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14332473" y="4682396"/>
            <a:ext cx="1944166" cy="446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526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-16954" y="-16934"/>
            <a:ext cx="16293725" cy="9161067"/>
          </a:xfrm>
          <a:prstGeom prst="frame">
            <a:avLst>
              <a:gd name="adj1" fmla="val 6469"/>
            </a:avLst>
          </a:prstGeom>
          <a:solidFill>
            <a:srgbClr val="FFFFFF">
              <a:alpha val="50379"/>
            </a:srgbClr>
          </a:solidFill>
          <a:ln>
            <a:noFill/>
          </a:ln>
        </p:spPr>
        <p:txBody>
          <a:bodyPr lIns="162533" tIns="162533" rIns="162533" bIns="162533" anchor="ctr" anchorCtr="0">
            <a:noAutofit/>
          </a:bodyPr>
          <a:lstStyle/>
          <a:p>
            <a:pPr marL="0" marR="0" lvl="0" indent="0" algn="l" defTabSz="16256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2">
            <a:alphaModFix/>
          </a:blip>
          <a:srcRect r="17197" b="18533"/>
          <a:stretch/>
        </p:blipFill>
        <p:spPr>
          <a:xfrm>
            <a:off x="12309208" y="5137109"/>
            <a:ext cx="3967429" cy="4006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l="49259" b="18374"/>
          <a:stretch/>
        </p:blipFill>
        <p:spPr>
          <a:xfrm rot="5400000">
            <a:off x="745967" y="-779855"/>
            <a:ext cx="2628085" cy="4153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115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 l="45142" b="9288"/>
          <a:stretch/>
        </p:blipFill>
        <p:spPr>
          <a:xfrm rot="5400000">
            <a:off x="1901036" y="-1934924"/>
            <a:ext cx="3302000" cy="71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3">
            <a:alphaModFix/>
          </a:blip>
          <a:srcRect r="35069" b="2780"/>
          <a:stretch/>
        </p:blipFill>
        <p:spPr>
          <a:xfrm rot="5400000">
            <a:off x="4089654" y="3874587"/>
            <a:ext cx="2807420" cy="773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10015175" y="4411512"/>
            <a:ext cx="6261461" cy="473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9731027" y="-1830053"/>
            <a:ext cx="4732489" cy="83587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Shape 13"/>
          <p:cNvGrpSpPr/>
          <p:nvPr/>
        </p:nvGrpSpPr>
        <p:grpSpPr>
          <a:xfrm>
            <a:off x="2915996" y="1948207"/>
            <a:ext cx="10444863" cy="5247842"/>
            <a:chOff x="615225" y="581250"/>
            <a:chExt cx="7913399" cy="3981000"/>
          </a:xfrm>
        </p:grpSpPr>
        <p:sp>
          <p:nvSpPr>
            <p:cNvPr id="14" name="Shape 14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492696" y="2082712"/>
            <a:ext cx="9291246" cy="4978665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2150532"/>
            <a:ext cx="4515012" cy="699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51375">
            <a:off x="12656344" y="4855026"/>
            <a:ext cx="1727561" cy="2463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196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 r="35069" b="17702"/>
          <a:stretch/>
        </p:blipFill>
        <p:spPr>
          <a:xfrm rot="5400000">
            <a:off x="2541442" y="2784157"/>
            <a:ext cx="3818400" cy="890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3">
            <a:alphaModFix/>
          </a:blip>
          <a:srcRect r="26809"/>
          <a:stretch/>
        </p:blipFill>
        <p:spPr>
          <a:xfrm rot="-5400000">
            <a:off x="9916889" y="-1778547"/>
            <a:ext cx="4598133" cy="81213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Shape 22"/>
          <p:cNvGrpSpPr/>
          <p:nvPr/>
        </p:nvGrpSpPr>
        <p:grpSpPr>
          <a:xfrm>
            <a:off x="2915996" y="1948207"/>
            <a:ext cx="10444863" cy="5247842"/>
            <a:chOff x="615225" y="581250"/>
            <a:chExt cx="7913399" cy="3981000"/>
          </a:xfrm>
        </p:grpSpPr>
        <p:sp>
          <p:nvSpPr>
            <p:cNvPr id="23" name="Shape 2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3424876" y="2950312"/>
            <a:ext cx="9426886" cy="2061865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defRPr sz="6400"/>
            </a:lvl1pPr>
            <a:lvl2pPr lvl="1" algn="ctr" rtl="0">
              <a:spcBef>
                <a:spcPts val="0"/>
              </a:spcBef>
              <a:buSzPct val="100000"/>
              <a:defRPr sz="6400"/>
            </a:lvl2pPr>
            <a:lvl3pPr lvl="2" algn="ctr" rtl="0">
              <a:spcBef>
                <a:spcPts val="0"/>
              </a:spcBef>
              <a:buSzPct val="100000"/>
              <a:defRPr sz="6400"/>
            </a:lvl3pPr>
            <a:lvl4pPr lvl="3" algn="ctr" rtl="0">
              <a:spcBef>
                <a:spcPts val="0"/>
              </a:spcBef>
              <a:buSzPct val="100000"/>
              <a:defRPr sz="6400"/>
            </a:lvl4pPr>
            <a:lvl5pPr lvl="4" algn="ctr" rtl="0">
              <a:spcBef>
                <a:spcPts val="0"/>
              </a:spcBef>
              <a:buSzPct val="100000"/>
              <a:defRPr sz="6400"/>
            </a:lvl5pPr>
            <a:lvl6pPr lvl="5" algn="ctr" rtl="0">
              <a:spcBef>
                <a:spcPts val="0"/>
              </a:spcBef>
              <a:buSzPct val="100000"/>
              <a:defRPr sz="6400"/>
            </a:lvl6pPr>
            <a:lvl7pPr lvl="6" algn="ctr" rtl="0">
              <a:spcBef>
                <a:spcPts val="0"/>
              </a:spcBef>
              <a:buSzPct val="100000"/>
              <a:defRPr sz="6400"/>
            </a:lvl7pPr>
            <a:lvl8pPr lvl="7" algn="ctr" rtl="0">
              <a:spcBef>
                <a:spcPts val="0"/>
              </a:spcBef>
              <a:buSzPct val="100000"/>
              <a:defRPr sz="6400"/>
            </a:lvl8pPr>
            <a:lvl9pPr lvl="8" algn="ctr" rtl="0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220748" y="5184451"/>
            <a:ext cx="13835142" cy="139519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5333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5333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5333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5333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5333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5333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5333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5333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4">
            <a:alphaModFix/>
          </a:blip>
          <a:srcRect r="17197" b="18533"/>
          <a:stretch/>
        </p:blipFill>
        <p:spPr>
          <a:xfrm>
            <a:off x="10969776" y="3784356"/>
            <a:ext cx="5306860" cy="5359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 rotWithShape="1">
          <a:blip r:embed="rId5">
            <a:alphaModFix/>
          </a:blip>
          <a:srcRect l="49259" b="18374"/>
          <a:stretch/>
        </p:blipFill>
        <p:spPr>
          <a:xfrm rot="5400000">
            <a:off x="1076061" y="-1109951"/>
            <a:ext cx="3765109" cy="5951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7253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 rotWithShape="1">
          <a:blip r:embed="rId2">
            <a:alphaModFix/>
          </a:blip>
          <a:srcRect r="17197" b="18533"/>
          <a:stretch/>
        </p:blipFill>
        <p:spPr>
          <a:xfrm>
            <a:off x="10969776" y="3784356"/>
            <a:ext cx="5306860" cy="5359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/>
          <p:cNvPicPr preferRelativeResize="0"/>
          <p:nvPr/>
        </p:nvPicPr>
        <p:blipFill rotWithShape="1">
          <a:blip r:embed="rId3">
            <a:alphaModFix/>
          </a:blip>
          <a:srcRect l="49259" b="18374"/>
          <a:stretch/>
        </p:blipFill>
        <p:spPr>
          <a:xfrm rot="5400000">
            <a:off x="1076061" y="-1109951"/>
            <a:ext cx="3765109" cy="59511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Shape 32"/>
          <p:cNvGrpSpPr/>
          <p:nvPr/>
        </p:nvGrpSpPr>
        <p:grpSpPr>
          <a:xfrm>
            <a:off x="2915996" y="1948079"/>
            <a:ext cx="10444863" cy="5247842"/>
            <a:chOff x="615225" y="581250"/>
            <a:chExt cx="7913399" cy="3981000"/>
          </a:xfrm>
        </p:grpSpPr>
        <p:sp>
          <p:nvSpPr>
            <p:cNvPr id="33" name="Shape 3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35" name="Shape 35"/>
          <p:cNvSpPr/>
          <p:nvPr/>
        </p:nvSpPr>
        <p:spPr>
          <a:xfrm>
            <a:off x="7612320" y="6584620"/>
            <a:ext cx="1051999" cy="1050665"/>
          </a:xfrm>
          <a:prstGeom prst="ellipse">
            <a:avLst/>
          </a:prstGeom>
          <a:solidFill>
            <a:srgbClr val="231F1C"/>
          </a:solidFill>
          <a:ln>
            <a:noFill/>
          </a:ln>
        </p:spPr>
        <p:txBody>
          <a:bodyPr lIns="162533" tIns="162533" rIns="162533" bIns="162533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89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895808" y="2069512"/>
            <a:ext cx="6485023" cy="5007465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32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32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32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32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32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32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32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32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32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/>
          <p:nvPr/>
        </p:nvSpPr>
        <p:spPr>
          <a:xfrm>
            <a:off x="6396377" y="6663596"/>
            <a:ext cx="3483884" cy="628798"/>
          </a:xfrm>
          <a:prstGeom prst="rect">
            <a:avLst/>
          </a:prstGeom>
          <a:noFill/>
          <a:ln>
            <a:noFill/>
          </a:ln>
        </p:spPr>
        <p:txBody>
          <a:bodyPr lIns="162533" tIns="162533" rIns="162533" bIns="162533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6400" kern="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  <a:rtl val="0"/>
              </a:rPr>
              <a:t>”</a:t>
            </a:r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4">
            <a:alphaModFix/>
          </a:blip>
          <a:srcRect l="17184" b="50541"/>
          <a:stretch/>
        </p:blipFill>
        <p:spPr>
          <a:xfrm>
            <a:off x="-16953" y="4621555"/>
            <a:ext cx="5586105" cy="452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 rotWithShape="1">
          <a:blip r:embed="rId5">
            <a:alphaModFix/>
          </a:blip>
          <a:srcRect r="34288" b="26905"/>
          <a:stretch/>
        </p:blipFill>
        <p:spPr>
          <a:xfrm rot="-5400000">
            <a:off x="11629022" y="-880216"/>
            <a:ext cx="3801287" cy="5527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425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 rotWithShape="1">
          <a:blip r:embed="rId2">
            <a:alphaModFix/>
          </a:blip>
          <a:srcRect l="50049" t="-17056" r="-4964" b="19199"/>
          <a:stretch/>
        </p:blipFill>
        <p:spPr>
          <a:xfrm rot="5400000">
            <a:off x="1839446" y="-1890290"/>
            <a:ext cx="4493333" cy="8240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Shape 42"/>
          <p:cNvGrpSpPr/>
          <p:nvPr/>
        </p:nvGrpSpPr>
        <p:grpSpPr>
          <a:xfrm>
            <a:off x="1095123" y="1033334"/>
            <a:ext cx="14086125" cy="7077333"/>
            <a:chOff x="615225" y="581250"/>
            <a:chExt cx="7913399" cy="3981000"/>
          </a:xfrm>
        </p:grpSpPr>
        <p:sp>
          <p:nvSpPr>
            <p:cNvPr id="43" name="Shape 4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227893" y="1856312"/>
            <a:ext cx="11820853" cy="169599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2227893" y="3773244"/>
            <a:ext cx="11820853" cy="413759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◉"/>
              <a:defRPr/>
            </a:lvl1pPr>
            <a:lvl2pPr lvl="1">
              <a:spcBef>
                <a:spcPts val="0"/>
              </a:spcBef>
              <a:buChar char="◎"/>
              <a:defRPr/>
            </a:lvl2pPr>
            <a:lvl3pPr lvl="2">
              <a:spcBef>
                <a:spcPts val="0"/>
              </a:spcBef>
              <a:buChar char="○"/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3">
            <a:alphaModFix/>
          </a:blip>
          <a:srcRect r="36415" b="23112"/>
          <a:stretch/>
        </p:blipFill>
        <p:spPr>
          <a:xfrm>
            <a:off x="13168475" y="3285067"/>
            <a:ext cx="3108161" cy="585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 rotWithShape="1">
          <a:blip r:embed="rId4">
            <a:alphaModFix/>
          </a:blip>
          <a:srcRect l="11090" r="-11089" b="16541"/>
          <a:stretch/>
        </p:blipFill>
        <p:spPr>
          <a:xfrm>
            <a:off x="-33909" y="5965333"/>
            <a:ext cx="3108163" cy="3178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6832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 r="34288" b="26905"/>
          <a:stretch/>
        </p:blipFill>
        <p:spPr>
          <a:xfrm rot="-5400000">
            <a:off x="11629022" y="-880216"/>
            <a:ext cx="3801287" cy="55278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Shape 51"/>
          <p:cNvGrpSpPr/>
          <p:nvPr/>
        </p:nvGrpSpPr>
        <p:grpSpPr>
          <a:xfrm>
            <a:off x="1095123" y="1033334"/>
            <a:ext cx="14086125" cy="7077333"/>
            <a:chOff x="615225" y="581250"/>
            <a:chExt cx="7913399" cy="3981000"/>
          </a:xfrm>
        </p:grpSpPr>
        <p:sp>
          <p:nvSpPr>
            <p:cNvPr id="52" name="Shape 52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2227893" y="1856312"/>
            <a:ext cx="11820853" cy="169599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2121180" y="3761374"/>
            <a:ext cx="5841538" cy="382613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8314187" y="3761374"/>
            <a:ext cx="5841538" cy="382613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l="57520" b="21764"/>
          <a:stretch/>
        </p:blipFill>
        <p:spPr>
          <a:xfrm>
            <a:off x="0" y="4232133"/>
            <a:ext cx="2721495" cy="4911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r="35069" b="72214"/>
          <a:stretch/>
        </p:blipFill>
        <p:spPr>
          <a:xfrm>
            <a:off x="12470345" y="6142591"/>
            <a:ext cx="3823248" cy="3001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300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 l="45000" b="3157"/>
          <a:stretch/>
        </p:blipFill>
        <p:spPr>
          <a:xfrm>
            <a:off x="-19603" y="2370734"/>
            <a:ext cx="2102711" cy="6792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l="-5401" t="-6270" r="32211" b="6270"/>
          <a:stretch/>
        </p:blipFill>
        <p:spPr>
          <a:xfrm rot="-5400000" flipH="1">
            <a:off x="11204775" y="4072138"/>
            <a:ext cx="3666976" cy="6476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Shape 62"/>
          <p:cNvGrpSpPr/>
          <p:nvPr/>
        </p:nvGrpSpPr>
        <p:grpSpPr>
          <a:xfrm>
            <a:off x="1095123" y="1033334"/>
            <a:ext cx="14086125" cy="7077333"/>
            <a:chOff x="615225" y="581250"/>
            <a:chExt cx="7913399" cy="3981000"/>
          </a:xfrm>
        </p:grpSpPr>
        <p:sp>
          <p:nvSpPr>
            <p:cNvPr id="63" name="Shape 6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64" name="Shape 6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2227893" y="1856312"/>
            <a:ext cx="11820853" cy="169599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2093499" y="3782979"/>
            <a:ext cx="3859827" cy="415039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133"/>
            </a:lvl1pPr>
            <a:lvl2pPr lvl="1" rtl="0">
              <a:spcBef>
                <a:spcPts val="0"/>
              </a:spcBef>
              <a:buSzPct val="100000"/>
              <a:defRPr sz="2133"/>
            </a:lvl2pPr>
            <a:lvl3pPr lvl="2" rtl="0">
              <a:spcBef>
                <a:spcPts val="0"/>
              </a:spcBef>
              <a:buSzPct val="100000"/>
              <a:defRPr sz="2133"/>
            </a:lvl3pPr>
            <a:lvl4pPr lvl="3" rtl="0">
              <a:spcBef>
                <a:spcPts val="0"/>
              </a:spcBef>
              <a:buSzPct val="100000"/>
              <a:defRPr sz="2133"/>
            </a:lvl4pPr>
            <a:lvl5pPr lvl="4" rtl="0">
              <a:spcBef>
                <a:spcPts val="0"/>
              </a:spcBef>
              <a:buSzPct val="100000"/>
              <a:defRPr sz="2133"/>
            </a:lvl5pPr>
            <a:lvl6pPr lvl="5" rtl="0">
              <a:spcBef>
                <a:spcPts val="0"/>
              </a:spcBef>
              <a:buSzPct val="100000"/>
              <a:defRPr sz="2133"/>
            </a:lvl6pPr>
            <a:lvl7pPr lvl="6" rtl="0">
              <a:spcBef>
                <a:spcPts val="0"/>
              </a:spcBef>
              <a:buSzPct val="100000"/>
              <a:defRPr sz="2133"/>
            </a:lvl7pPr>
            <a:lvl8pPr lvl="7" rtl="0">
              <a:spcBef>
                <a:spcPts val="0"/>
              </a:spcBef>
              <a:buSzPct val="100000"/>
              <a:defRPr sz="2133"/>
            </a:lvl8pPr>
            <a:lvl9pPr lvl="8" rtl="0">
              <a:spcBef>
                <a:spcPts val="0"/>
              </a:spcBef>
              <a:buSzPct val="100000"/>
              <a:defRPr sz="2133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6151224" y="3782979"/>
            <a:ext cx="3859827" cy="415039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133"/>
            </a:lvl1pPr>
            <a:lvl2pPr lvl="1" rtl="0">
              <a:spcBef>
                <a:spcPts val="0"/>
              </a:spcBef>
              <a:buSzPct val="100000"/>
              <a:defRPr sz="2133"/>
            </a:lvl2pPr>
            <a:lvl3pPr lvl="2" rtl="0">
              <a:spcBef>
                <a:spcPts val="0"/>
              </a:spcBef>
              <a:buSzPct val="100000"/>
              <a:defRPr sz="2133"/>
            </a:lvl3pPr>
            <a:lvl4pPr lvl="3" rtl="0">
              <a:spcBef>
                <a:spcPts val="0"/>
              </a:spcBef>
              <a:buSzPct val="100000"/>
              <a:defRPr sz="2133"/>
            </a:lvl4pPr>
            <a:lvl5pPr lvl="4" rtl="0">
              <a:spcBef>
                <a:spcPts val="0"/>
              </a:spcBef>
              <a:buSzPct val="100000"/>
              <a:defRPr sz="2133"/>
            </a:lvl5pPr>
            <a:lvl6pPr lvl="5" rtl="0">
              <a:spcBef>
                <a:spcPts val="0"/>
              </a:spcBef>
              <a:buSzPct val="100000"/>
              <a:defRPr sz="2133"/>
            </a:lvl6pPr>
            <a:lvl7pPr lvl="6" rtl="0">
              <a:spcBef>
                <a:spcPts val="0"/>
              </a:spcBef>
              <a:buSzPct val="100000"/>
              <a:defRPr sz="2133"/>
            </a:lvl7pPr>
            <a:lvl8pPr lvl="7" rtl="0">
              <a:spcBef>
                <a:spcPts val="0"/>
              </a:spcBef>
              <a:buSzPct val="100000"/>
              <a:defRPr sz="2133"/>
            </a:lvl8pPr>
            <a:lvl9pPr lvl="8" rtl="0">
              <a:spcBef>
                <a:spcPts val="0"/>
              </a:spcBef>
              <a:buSzPct val="100000"/>
              <a:defRPr sz="2133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10208950" y="3782979"/>
            <a:ext cx="3859827" cy="415039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133"/>
            </a:lvl1pPr>
            <a:lvl2pPr lvl="1" rtl="0">
              <a:spcBef>
                <a:spcPts val="0"/>
              </a:spcBef>
              <a:buSzPct val="100000"/>
              <a:defRPr sz="2133"/>
            </a:lvl2pPr>
            <a:lvl3pPr lvl="2" rtl="0">
              <a:spcBef>
                <a:spcPts val="0"/>
              </a:spcBef>
              <a:buSzPct val="100000"/>
              <a:defRPr sz="2133"/>
            </a:lvl3pPr>
            <a:lvl4pPr lvl="3" rtl="0">
              <a:spcBef>
                <a:spcPts val="0"/>
              </a:spcBef>
              <a:buSzPct val="100000"/>
              <a:defRPr sz="2133"/>
            </a:lvl4pPr>
            <a:lvl5pPr lvl="4" rtl="0">
              <a:spcBef>
                <a:spcPts val="0"/>
              </a:spcBef>
              <a:buSzPct val="100000"/>
              <a:defRPr sz="2133"/>
            </a:lvl5pPr>
            <a:lvl6pPr lvl="5" rtl="0">
              <a:spcBef>
                <a:spcPts val="0"/>
              </a:spcBef>
              <a:buSzPct val="100000"/>
              <a:defRPr sz="2133"/>
            </a:lvl6pPr>
            <a:lvl7pPr lvl="6" rtl="0">
              <a:spcBef>
                <a:spcPts val="0"/>
              </a:spcBef>
              <a:buSzPct val="100000"/>
              <a:defRPr sz="2133"/>
            </a:lvl7pPr>
            <a:lvl8pPr lvl="7" rtl="0">
              <a:spcBef>
                <a:spcPts val="0"/>
              </a:spcBef>
              <a:buSzPct val="100000"/>
              <a:defRPr sz="2133"/>
            </a:lvl8pPr>
            <a:lvl9pPr lvl="8" rtl="0">
              <a:spcBef>
                <a:spcPts val="0"/>
              </a:spcBef>
              <a:buSzPct val="100000"/>
              <a:defRPr sz="2133"/>
            </a:lvl9pPr>
          </a:lstStyle>
          <a:p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l="-13090" t="-8865" r="39793" b="42702"/>
          <a:stretch/>
        </p:blipFill>
        <p:spPr>
          <a:xfrm rot="-5400000">
            <a:off x="12362478" y="-163992"/>
            <a:ext cx="3793067" cy="4103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81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31"/>
            <a:ext cx="13835142" cy="2000249"/>
          </a:xfrm>
        </p:spPr>
        <p:txBody>
          <a:bodyPr anchor="b"/>
          <a:lstStyle>
            <a:lvl1pPr marL="0" indent="0">
              <a:buNone/>
              <a:defRPr sz="3200"/>
            </a:lvl1pPr>
            <a:lvl2pPr marL="712661" indent="0">
              <a:buNone/>
              <a:defRPr sz="2900"/>
            </a:lvl2pPr>
            <a:lvl3pPr marL="1425355" indent="0">
              <a:buNone/>
              <a:defRPr sz="2500"/>
            </a:lvl3pPr>
            <a:lvl4pPr marL="2138032" indent="0">
              <a:buNone/>
              <a:defRPr sz="2100"/>
            </a:lvl4pPr>
            <a:lvl5pPr marL="2850708" indent="0">
              <a:buNone/>
              <a:defRPr sz="2100"/>
            </a:lvl5pPr>
            <a:lvl6pPr marL="3563387" indent="0">
              <a:buNone/>
              <a:defRPr sz="2100"/>
            </a:lvl6pPr>
            <a:lvl7pPr marL="4276067" indent="0">
              <a:buNone/>
              <a:defRPr sz="2100"/>
            </a:lvl7pPr>
            <a:lvl8pPr marL="4988740" indent="0">
              <a:buNone/>
              <a:defRPr sz="2100"/>
            </a:lvl8pPr>
            <a:lvl9pPr marL="5701419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 rotWithShape="1">
          <a:blip r:embed="rId2">
            <a:alphaModFix/>
          </a:blip>
          <a:srcRect l="49259" b="18374"/>
          <a:stretch/>
        </p:blipFill>
        <p:spPr>
          <a:xfrm rot="5400000">
            <a:off x="745967" y="-779855"/>
            <a:ext cx="2628085" cy="41539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Shape 72"/>
          <p:cNvGrpSpPr/>
          <p:nvPr/>
        </p:nvGrpSpPr>
        <p:grpSpPr>
          <a:xfrm>
            <a:off x="1095123" y="1033334"/>
            <a:ext cx="14086125" cy="7077333"/>
            <a:chOff x="615225" y="581250"/>
            <a:chExt cx="7913399" cy="3981000"/>
          </a:xfrm>
        </p:grpSpPr>
        <p:sp>
          <p:nvSpPr>
            <p:cNvPr id="73" name="Shape 7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2227893" y="1856312"/>
            <a:ext cx="11820853" cy="886932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333"/>
            </a:lvl1pPr>
            <a:lvl2pPr lvl="1" algn="ctr">
              <a:spcBef>
                <a:spcPts val="0"/>
              </a:spcBef>
              <a:buSzPct val="100000"/>
              <a:defRPr sz="5333"/>
            </a:lvl2pPr>
            <a:lvl3pPr lvl="2" algn="ctr">
              <a:spcBef>
                <a:spcPts val="0"/>
              </a:spcBef>
              <a:buSzPct val="100000"/>
              <a:defRPr sz="5333"/>
            </a:lvl3pPr>
            <a:lvl4pPr lvl="3" algn="ctr">
              <a:spcBef>
                <a:spcPts val="0"/>
              </a:spcBef>
              <a:buSzPct val="100000"/>
              <a:defRPr sz="5333"/>
            </a:lvl4pPr>
            <a:lvl5pPr lvl="4" algn="ctr">
              <a:spcBef>
                <a:spcPts val="0"/>
              </a:spcBef>
              <a:buSzPct val="100000"/>
              <a:defRPr sz="5333"/>
            </a:lvl5pPr>
            <a:lvl6pPr lvl="5" algn="ctr">
              <a:spcBef>
                <a:spcPts val="0"/>
              </a:spcBef>
              <a:buSzPct val="100000"/>
              <a:defRPr sz="5333"/>
            </a:lvl6pPr>
            <a:lvl7pPr lvl="6" algn="ctr">
              <a:spcBef>
                <a:spcPts val="0"/>
              </a:spcBef>
              <a:buSzPct val="100000"/>
              <a:defRPr sz="5333"/>
            </a:lvl7pPr>
            <a:lvl8pPr lvl="7" algn="ctr">
              <a:spcBef>
                <a:spcPts val="0"/>
              </a:spcBef>
              <a:buSzPct val="100000"/>
              <a:defRPr sz="5333"/>
            </a:lvl8pPr>
            <a:lvl9pPr lvl="8" algn="ctr">
              <a:spcBef>
                <a:spcPts val="0"/>
              </a:spcBef>
              <a:buSzPct val="100000"/>
              <a:defRPr sz="5333"/>
            </a:lvl9pPr>
          </a:lstStyle>
          <a:p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r="17197" b="18533"/>
          <a:stretch/>
        </p:blipFill>
        <p:spPr>
          <a:xfrm>
            <a:off x="12309208" y="5137109"/>
            <a:ext cx="3967429" cy="4006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733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 rotWithShape="1">
          <a:blip r:embed="rId2">
            <a:alphaModFix/>
          </a:blip>
          <a:srcRect r="17197" b="18533"/>
          <a:stretch/>
        </p:blipFill>
        <p:spPr>
          <a:xfrm>
            <a:off x="12309208" y="5137109"/>
            <a:ext cx="3967429" cy="40068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Shape 79"/>
          <p:cNvGrpSpPr/>
          <p:nvPr/>
        </p:nvGrpSpPr>
        <p:grpSpPr>
          <a:xfrm>
            <a:off x="1095123" y="1033334"/>
            <a:ext cx="14086125" cy="7077333"/>
            <a:chOff x="615225" y="581250"/>
            <a:chExt cx="7913399" cy="3981000"/>
          </a:xfrm>
        </p:grpSpPr>
        <p:sp>
          <p:nvSpPr>
            <p:cNvPr id="80" name="Shape 80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576800" y="7020623"/>
            <a:ext cx="13123305" cy="923732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640"/>
              </a:spcBef>
              <a:buSzPct val="100000"/>
              <a:buNone/>
              <a:defRPr sz="2133"/>
            </a:lvl1pPr>
          </a:lstStyle>
          <a:p>
            <a:endParaRPr/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l="49259" b="18374"/>
          <a:stretch/>
        </p:blipFill>
        <p:spPr>
          <a:xfrm rot="5400000">
            <a:off x="745967" y="-779855"/>
            <a:ext cx="2628085" cy="4153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948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2">
            <a:alphaModFix/>
          </a:blip>
          <a:srcRect r="40695" b="12701"/>
          <a:stretch/>
        </p:blipFill>
        <p:spPr>
          <a:xfrm>
            <a:off x="13756074" y="3359733"/>
            <a:ext cx="2520563" cy="5784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l="43534" b="9942"/>
          <a:stretch/>
        </p:blipFill>
        <p:spPr>
          <a:xfrm rot="-5400000" flipH="1">
            <a:off x="12213640" y="-2014064"/>
            <a:ext cx="2065867" cy="6060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r="35069" b="2780"/>
          <a:stretch/>
        </p:blipFill>
        <p:spPr>
          <a:xfrm rot="5400000">
            <a:off x="2202085" y="4394604"/>
            <a:ext cx="2530354" cy="69684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Shape 88"/>
          <p:cNvGrpSpPr/>
          <p:nvPr/>
        </p:nvGrpSpPr>
        <p:grpSpPr>
          <a:xfrm>
            <a:off x="1095123" y="1033334"/>
            <a:ext cx="14086125" cy="7077333"/>
            <a:chOff x="615225" y="581250"/>
            <a:chExt cx="7913399" cy="3981000"/>
          </a:xfrm>
        </p:grpSpPr>
        <p:sp>
          <p:nvSpPr>
            <p:cNvPr id="89" name="Shape 89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l="45142" t="-12064" b="21353"/>
          <a:stretch/>
        </p:blipFill>
        <p:spPr>
          <a:xfrm rot="5400000">
            <a:off x="1691475" y="-1725364"/>
            <a:ext cx="2941200" cy="6358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5">
            <a:alphaModFix/>
          </a:blip>
          <a:srcRect l="11090" r="-11089" b="16541"/>
          <a:stretch/>
        </p:blipFill>
        <p:spPr>
          <a:xfrm flipH="1">
            <a:off x="13597774" y="6404401"/>
            <a:ext cx="2678862" cy="2739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374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9038391" y="-2348465"/>
            <a:ext cx="2065867" cy="6728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1901036" y="-1934924"/>
            <a:ext cx="3302000" cy="71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4745310" y="4394604"/>
            <a:ext cx="2530354" cy="6968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10630679" y="4876712"/>
            <a:ext cx="5645957" cy="4267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11358256" y="-1379315"/>
            <a:ext cx="3556000" cy="628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2150532"/>
            <a:ext cx="4515012" cy="699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13435791" y="2624666"/>
            <a:ext cx="2840847" cy="6519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842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11480448" y="-1561849"/>
            <a:ext cx="1368876" cy="4458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1286008" y="-1319895"/>
            <a:ext cx="2243156" cy="484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2631184" y="6510553"/>
            <a:ext cx="1403029" cy="386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12412762" y="6223617"/>
            <a:ext cx="3863877" cy="292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13017632" y="-919673"/>
            <a:ext cx="2356265" cy="4161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5266268"/>
            <a:ext cx="2503487" cy="387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14332473" y="4682396"/>
            <a:ext cx="1944166" cy="446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043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-16954" y="-16934"/>
            <a:ext cx="16293725" cy="9161067"/>
          </a:xfrm>
          <a:prstGeom prst="frame">
            <a:avLst>
              <a:gd name="adj1" fmla="val 6469"/>
            </a:avLst>
          </a:prstGeom>
          <a:solidFill>
            <a:srgbClr val="FFFFFF">
              <a:alpha val="50379"/>
            </a:srgbClr>
          </a:solidFill>
          <a:ln>
            <a:noFill/>
          </a:ln>
        </p:spPr>
        <p:txBody>
          <a:bodyPr lIns="162533" tIns="162533" rIns="162533" bIns="162533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89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2">
            <a:alphaModFix/>
          </a:blip>
          <a:srcRect r="17197" b="18533"/>
          <a:stretch/>
        </p:blipFill>
        <p:spPr>
          <a:xfrm>
            <a:off x="12309208" y="5137109"/>
            <a:ext cx="3967429" cy="4006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l="49259" b="18374"/>
          <a:stretch/>
        </p:blipFill>
        <p:spPr>
          <a:xfrm rot="5400000">
            <a:off x="745967" y="-779855"/>
            <a:ext cx="2628085" cy="4153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3794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96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E2CD95F-CDCE-40C3-AD1F-60DEE8167251}" type="slidenum">
              <a:rPr lang="en-US" smtClean="0"/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325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E9EDC58-576B-4EB6-9B79-4BCB25646EC8}" type="slidenum">
              <a:rPr lang="en-US" smtClean="0"/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66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95"/>
            <a:ext cx="13835142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3E71929-5157-4144-8C27-C8353DCA03E8}" type="slidenum">
              <a:rPr lang="en-US" smtClean="0"/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37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9"/>
            <a:ext cx="7188848" cy="603461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9"/>
            <a:ext cx="7188848" cy="603461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E999310-CB35-4367-9A10-0C85EABDE028}" type="slidenum">
              <a:rPr lang="en-US" smtClean="0"/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2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23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23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26" y="2046817"/>
            <a:ext cx="7194500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26" y="2899833"/>
            <a:ext cx="7194500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EE7EA14-C3BE-414C-829C-81B72DA29B91}" type="slidenum">
              <a:rPr lang="en-US" smtClean="0"/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243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E8DC063-3542-4289-9684-78B621EA3741}" type="slidenum">
              <a:rPr lang="en-US" smtClean="0"/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557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FB1584B-10DD-464C-B6B5-81075C64AF4D}" type="slidenum">
              <a:rPr lang="en-US" smtClean="0"/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51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6" y="364067"/>
            <a:ext cx="5354902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4" y="364095"/>
            <a:ext cx="9099093" cy="78041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6" y="1913471"/>
            <a:ext cx="5354902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4579AA1-665B-4F31-9524-9BBF7B1792C3}" type="slidenum">
              <a:rPr lang="en-US" smtClean="0"/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758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00"/>
            <a:ext cx="9765983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3"/>
            <a:ext cx="9765983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51"/>
            <a:ext cx="9765983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A913474-00C3-4DEA-976C-73A637199CC1}" type="slidenum">
              <a:rPr lang="en-US" smtClean="0"/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730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EBB5458-DD5D-4E78-9CE1-098F4365E6A5}" type="slidenum">
              <a:rPr lang="en-US" smtClean="0"/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82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213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213"/>
            <a:ext cx="10715453" cy="78020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879B1C4-6F1E-4CA8-B7B5-B6F3C26FBFF7}" type="slidenum">
              <a:rPr lang="en-US" smtClean="0"/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1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3832" y="366213"/>
            <a:ext cx="14648974" cy="78020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46A4CE9-960A-4BDB-A3E9-96D7FC289F58}" type="slidenum">
              <a:rPr lang="en-US" smtClean="0"/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8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4" y="2046817"/>
            <a:ext cx="7191675" cy="853016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12661" indent="0">
              <a:buNone/>
              <a:defRPr sz="3200" b="1"/>
            </a:lvl2pPr>
            <a:lvl3pPr marL="1425355" indent="0">
              <a:buNone/>
              <a:defRPr sz="2900" b="1"/>
            </a:lvl3pPr>
            <a:lvl4pPr marL="2138032" indent="0">
              <a:buNone/>
              <a:defRPr sz="2500" b="1"/>
            </a:lvl4pPr>
            <a:lvl5pPr marL="2850708" indent="0">
              <a:buNone/>
              <a:defRPr sz="2500" b="1"/>
            </a:lvl5pPr>
            <a:lvl6pPr marL="3563387" indent="0">
              <a:buNone/>
              <a:defRPr sz="2500" b="1"/>
            </a:lvl6pPr>
            <a:lvl7pPr marL="4276067" indent="0">
              <a:buNone/>
              <a:defRPr sz="2500" b="1"/>
            </a:lvl7pPr>
            <a:lvl8pPr marL="4988740" indent="0">
              <a:buNone/>
              <a:defRPr sz="2500" b="1"/>
            </a:lvl8pPr>
            <a:lvl9pPr marL="5701419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4" y="2899833"/>
            <a:ext cx="7191675" cy="526838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12661" indent="0">
              <a:buNone/>
              <a:defRPr sz="3200" b="1"/>
            </a:lvl2pPr>
            <a:lvl3pPr marL="1425355" indent="0">
              <a:buNone/>
              <a:defRPr sz="2900" b="1"/>
            </a:lvl3pPr>
            <a:lvl4pPr marL="2138032" indent="0">
              <a:buNone/>
              <a:defRPr sz="2500" b="1"/>
            </a:lvl4pPr>
            <a:lvl5pPr marL="2850708" indent="0">
              <a:buNone/>
              <a:defRPr sz="2500" b="1"/>
            </a:lvl5pPr>
            <a:lvl6pPr marL="3563387" indent="0">
              <a:buNone/>
              <a:defRPr sz="2500" b="1"/>
            </a:lvl6pPr>
            <a:lvl7pPr marL="4276067" indent="0">
              <a:buNone/>
              <a:defRPr sz="2500" b="1"/>
            </a:lvl7pPr>
            <a:lvl8pPr marL="4988740" indent="0">
              <a:buNone/>
              <a:defRPr sz="2500" b="1"/>
            </a:lvl8pPr>
            <a:lvl9pPr marL="5701419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5" y="364123"/>
            <a:ext cx="9099093" cy="7804151"/>
          </a:xfrm>
        </p:spPr>
        <p:txBody>
          <a:bodyPr/>
          <a:lstStyle>
            <a:lvl1pPr>
              <a:defRPr sz="4900"/>
            </a:lvl1pPr>
            <a:lvl2pPr>
              <a:defRPr sz="4400"/>
            </a:lvl2pPr>
            <a:lvl3pPr>
              <a:defRPr sz="37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523"/>
            <a:ext cx="5354902" cy="6254751"/>
          </a:xfrm>
        </p:spPr>
        <p:txBody>
          <a:bodyPr/>
          <a:lstStyle>
            <a:lvl1pPr marL="0" indent="0">
              <a:buNone/>
              <a:defRPr sz="2100"/>
            </a:lvl1pPr>
            <a:lvl2pPr marL="712661" indent="0">
              <a:buNone/>
              <a:defRPr sz="1900"/>
            </a:lvl2pPr>
            <a:lvl3pPr marL="1425355" indent="0">
              <a:buNone/>
              <a:defRPr sz="1600"/>
            </a:lvl3pPr>
            <a:lvl4pPr marL="2138032" indent="0">
              <a:buNone/>
              <a:defRPr sz="1300"/>
            </a:lvl4pPr>
            <a:lvl5pPr marL="2850708" indent="0">
              <a:buNone/>
              <a:defRPr sz="1300"/>
            </a:lvl5pPr>
            <a:lvl6pPr marL="3563387" indent="0">
              <a:buNone/>
              <a:defRPr sz="1300"/>
            </a:lvl6pPr>
            <a:lvl7pPr marL="4276067" indent="0">
              <a:buNone/>
              <a:defRPr sz="1300"/>
            </a:lvl7pPr>
            <a:lvl8pPr marL="4988740" indent="0">
              <a:buNone/>
              <a:defRPr sz="1300"/>
            </a:lvl8pPr>
            <a:lvl9pPr marL="570141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7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7" y="817033"/>
            <a:ext cx="9765983" cy="5486400"/>
          </a:xfrm>
        </p:spPr>
        <p:txBody>
          <a:bodyPr/>
          <a:lstStyle>
            <a:lvl1pPr marL="0" indent="0">
              <a:buNone/>
              <a:defRPr sz="4900"/>
            </a:lvl1pPr>
            <a:lvl2pPr marL="712661" indent="0">
              <a:buNone/>
              <a:defRPr sz="4400"/>
            </a:lvl2pPr>
            <a:lvl3pPr marL="1425355" indent="0">
              <a:buNone/>
              <a:defRPr sz="3700"/>
            </a:lvl3pPr>
            <a:lvl4pPr marL="2138032" indent="0">
              <a:buNone/>
              <a:defRPr sz="3200"/>
            </a:lvl4pPr>
            <a:lvl5pPr marL="2850708" indent="0">
              <a:buNone/>
              <a:defRPr sz="3200"/>
            </a:lvl5pPr>
            <a:lvl6pPr marL="3563387" indent="0">
              <a:buNone/>
              <a:defRPr sz="3200"/>
            </a:lvl6pPr>
            <a:lvl7pPr marL="4276067" indent="0">
              <a:buNone/>
              <a:defRPr sz="3200"/>
            </a:lvl7pPr>
            <a:lvl8pPr marL="4988740" indent="0">
              <a:buNone/>
              <a:defRPr sz="3200"/>
            </a:lvl8pPr>
            <a:lvl9pPr marL="5701419" indent="0">
              <a:buNone/>
              <a:defRPr sz="32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7" y="7156452"/>
            <a:ext cx="9765983" cy="1073149"/>
          </a:xfrm>
        </p:spPr>
        <p:txBody>
          <a:bodyPr/>
          <a:lstStyle>
            <a:lvl1pPr marL="0" indent="0">
              <a:buNone/>
              <a:defRPr sz="2100"/>
            </a:lvl1pPr>
            <a:lvl2pPr marL="712661" indent="0">
              <a:buNone/>
              <a:defRPr sz="1900"/>
            </a:lvl2pPr>
            <a:lvl3pPr marL="1425355" indent="0">
              <a:buNone/>
              <a:defRPr sz="1600"/>
            </a:lvl3pPr>
            <a:lvl4pPr marL="2138032" indent="0">
              <a:buNone/>
              <a:defRPr sz="1300"/>
            </a:lvl4pPr>
            <a:lvl5pPr marL="2850708" indent="0">
              <a:buNone/>
              <a:defRPr sz="1300"/>
            </a:lvl5pPr>
            <a:lvl6pPr marL="3563387" indent="0">
              <a:buNone/>
              <a:defRPr sz="1300"/>
            </a:lvl6pPr>
            <a:lvl7pPr marL="4276067" indent="0">
              <a:buNone/>
              <a:defRPr sz="1300"/>
            </a:lvl7pPr>
            <a:lvl8pPr marL="4988740" indent="0">
              <a:buNone/>
              <a:defRPr sz="1300"/>
            </a:lvl8pPr>
            <a:lvl9pPr marL="570141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2527" tIns="71263" rIns="142527" bIns="712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2527" tIns="71263" rIns="142527" bIns="712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9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2527" tIns="71263" rIns="142527" bIns="7126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6" y="8326439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2527" tIns="71263" rIns="142527" bIns="7126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9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2527" tIns="71263" rIns="142527" bIns="7126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1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800">
          <a:solidFill>
            <a:schemeClr val="tx2"/>
          </a:solidFill>
          <a:latin typeface="Arial" charset="0"/>
        </a:defRPr>
      </a:lvl5pPr>
      <a:lvl6pPr marL="712661" algn="ctr" rtl="0" fontAlgn="base">
        <a:spcBef>
          <a:spcPct val="0"/>
        </a:spcBef>
        <a:spcAft>
          <a:spcPct val="0"/>
        </a:spcAft>
        <a:defRPr sz="6800">
          <a:solidFill>
            <a:schemeClr val="tx2"/>
          </a:solidFill>
          <a:latin typeface="Arial" charset="0"/>
        </a:defRPr>
      </a:lvl6pPr>
      <a:lvl7pPr marL="1425355" algn="ctr" rtl="0" fontAlgn="base">
        <a:spcBef>
          <a:spcPct val="0"/>
        </a:spcBef>
        <a:spcAft>
          <a:spcPct val="0"/>
        </a:spcAft>
        <a:defRPr sz="6800">
          <a:solidFill>
            <a:schemeClr val="tx2"/>
          </a:solidFill>
          <a:latin typeface="Arial" charset="0"/>
        </a:defRPr>
      </a:lvl7pPr>
      <a:lvl8pPr marL="2138032" algn="ctr" rtl="0" fontAlgn="base">
        <a:spcBef>
          <a:spcPct val="0"/>
        </a:spcBef>
        <a:spcAft>
          <a:spcPct val="0"/>
        </a:spcAft>
        <a:defRPr sz="6800">
          <a:solidFill>
            <a:schemeClr val="tx2"/>
          </a:solidFill>
          <a:latin typeface="Arial" charset="0"/>
        </a:defRPr>
      </a:lvl8pPr>
      <a:lvl9pPr marL="2850708" algn="ctr" rtl="0" fontAlgn="base">
        <a:spcBef>
          <a:spcPct val="0"/>
        </a:spcBef>
        <a:spcAft>
          <a:spcPct val="0"/>
        </a:spcAft>
        <a:defRPr sz="6800">
          <a:solidFill>
            <a:schemeClr val="tx2"/>
          </a:solidFill>
          <a:latin typeface="Arial" charset="0"/>
        </a:defRPr>
      </a:lvl9pPr>
    </p:titleStyle>
    <p:bodyStyle>
      <a:lvl1pPr marL="533841" indent="-533841" algn="l" rtl="0" eaLnBrk="0" fontAlgn="base" hangingPunct="0">
        <a:spcBef>
          <a:spcPct val="20000"/>
        </a:spcBef>
        <a:spcAft>
          <a:spcPct val="0"/>
        </a:spcAft>
        <a:buChar char="•"/>
        <a:defRPr sz="4900">
          <a:solidFill>
            <a:schemeClr val="tx1"/>
          </a:solidFill>
          <a:latin typeface="+mn-lt"/>
          <a:ea typeface="+mn-ea"/>
          <a:cs typeface="+mn-cs"/>
        </a:defRPr>
      </a:lvl1pPr>
      <a:lvl2pPr marL="1157449" indent="-44406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81052" indent="-355894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</a:defRPr>
      </a:lvl3pPr>
      <a:lvl4pPr marL="2492843" indent="-355894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3206206" indent="-355894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5pPr>
      <a:lvl6pPr marL="3919730" indent="-356331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4632409" indent="-356331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5345082" indent="-356331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6057765" indent="-356331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2535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2661" algn="l" defTabSz="142535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25355" algn="l" defTabSz="142535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38032" algn="l" defTabSz="142535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850708" algn="l" defTabSz="142535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63387" algn="l" defTabSz="142535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76067" algn="l" defTabSz="142535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88740" algn="l" defTabSz="142535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701419" algn="l" defTabSz="142535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227893" y="1856312"/>
            <a:ext cx="11820853" cy="1695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227893" y="3773244"/>
            <a:ext cx="11820853" cy="4137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2"/>
              </a:buClr>
              <a:buFont typeface="Tinos"/>
              <a:buChar char="◉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>
              <a:spcBef>
                <a:spcPts val="480"/>
              </a:spcBef>
              <a:buClr>
                <a:schemeClr val="dk2"/>
              </a:buClr>
              <a:buFont typeface="Tinos"/>
              <a:buChar char="◎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88811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227893" y="1856312"/>
            <a:ext cx="11820853" cy="1695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227893" y="3773244"/>
            <a:ext cx="11820853" cy="4137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2"/>
              </a:buClr>
              <a:buFont typeface="Tinos"/>
              <a:buChar char="◉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>
              <a:spcBef>
                <a:spcPts val="480"/>
              </a:spcBef>
              <a:buClr>
                <a:schemeClr val="dk2"/>
              </a:buClr>
              <a:buFont typeface="Tinos"/>
              <a:buChar char="◎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>
              <a:spcBef>
                <a:spcPts val="360"/>
              </a:spcBef>
              <a:buClr>
                <a:schemeClr val="dk2"/>
              </a:buClr>
              <a:buFont typeface="Tinos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69947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967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defTabSz="1219170" eaLnBrk="1" hangingPunct="1">
              <a:defRPr/>
            </a:pPr>
            <a:fld id="{5E0E9940-BFD6-41A7-9F80-D712433A5210}" type="slidenum">
              <a:rPr lang="en-US" smtClean="0"/>
              <a:pPr defTabSz="1219170" eaLnBrk="1" hangingPunct="1">
                <a:defRPr/>
              </a:pPr>
              <a:t>‹#›</a:t>
            </a:fld>
            <a:endParaRPr lang="en-US"/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08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18519" y="5181600"/>
            <a:ext cx="113538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162408" tIns="81204" rIns="162408" bIns="81204">
            <a:prstTxWarp prst="textWave2">
              <a:avLst>
                <a:gd name="adj1" fmla="val 12500"/>
                <a:gd name="adj2" fmla="val -986"/>
              </a:avLst>
            </a:prstTxWarp>
            <a:spAutoFit/>
          </a:bodyPr>
          <a:lstStyle/>
          <a:p>
            <a:pPr algn="ctr" defTabSz="609040">
              <a:defRPr/>
            </a:pPr>
            <a:r>
              <a:rPr lang="en-US" sz="9500" b="1" kern="10" cap="all" dirty="0" err="1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9500" b="1" kern="10" cap="all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9500" b="1" kern="10" cap="all" dirty="0" err="1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9500" b="1" kern="10" cap="all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kern="10" cap="all" dirty="0" err="1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9500" b="1" kern="10" cap="all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kern="10" cap="all" dirty="0" err="1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9500" b="1" kern="10" cap="all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kern="10" cap="all" dirty="0" err="1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9500" b="1" kern="10" cap="all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500" b="1" kern="10" cap="all" dirty="0" err="1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9500" b="1" kern="10" cap="all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LỚP </a:t>
            </a:r>
            <a:r>
              <a:rPr lang="en-US" sz="9500" b="1" kern="10" cap="all" dirty="0" smtClean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1E</a:t>
            </a:r>
            <a:endParaRPr lang="en-US" sz="9500" b="1" cap="all" dirty="0">
              <a:ln w="9000" cmpd="sng">
                <a:solidFill>
                  <a:srgbClr val="E76618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18519" y="5562600"/>
            <a:ext cx="11353800" cy="221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2408" tIns="81204" rIns="162408" bIns="8120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defTabSz="609040" eaLnBrk="1" hangingPunct="1">
              <a:spcBef>
                <a:spcPct val="50000"/>
              </a:spcBef>
            </a:pPr>
            <a:endParaRPr lang="en-US" sz="3700" i="1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09040" eaLnBrk="1" hangingPunct="1">
              <a:spcBef>
                <a:spcPct val="50000"/>
              </a:spcBef>
            </a:pPr>
            <a:r>
              <a:rPr lang="en-US" sz="43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TRẦN THỊ THU HIỀN</a:t>
            </a:r>
            <a:endParaRPr lang="en-US" sz="64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4719" y="990600"/>
            <a:ext cx="13563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4119" y="3792415"/>
            <a:ext cx="13491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CHÀO MỪNG QUÝ THẦY CÔ VỀ DỰ GIỜ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61453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099719" y="5334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94871" y="2538237"/>
            <a:ext cx="144018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</a:rPr>
              <a:t>Giới</a:t>
            </a:r>
            <a:r>
              <a:rPr lang="en-US" sz="6000" b="1" dirty="0" smtClean="0">
                <a:solidFill>
                  <a:srgbClr val="0000CC"/>
                </a:solidFill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</a:rPr>
              <a:t>thiệu</a:t>
            </a:r>
            <a:r>
              <a:rPr lang="en-US" sz="6000" b="1" dirty="0" smtClean="0">
                <a:solidFill>
                  <a:srgbClr val="0000CC"/>
                </a:solidFill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</a:rPr>
              <a:t>về</a:t>
            </a:r>
            <a:r>
              <a:rPr lang="en-US" sz="6000" b="1" dirty="0" smtClean="0">
                <a:solidFill>
                  <a:srgbClr val="0000CC"/>
                </a:solidFill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</a:rPr>
              <a:t>quan</a:t>
            </a:r>
            <a:r>
              <a:rPr lang="en-US" sz="6000" b="1" dirty="0" smtClean="0">
                <a:solidFill>
                  <a:srgbClr val="0000CC"/>
                </a:solidFill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</a:rPr>
              <a:t>cảnh</a:t>
            </a:r>
            <a:r>
              <a:rPr lang="en-US" sz="6000" b="1" dirty="0" smtClean="0">
                <a:solidFill>
                  <a:srgbClr val="0000CC"/>
                </a:solidFill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</a:rPr>
              <a:t>nơi</a:t>
            </a:r>
            <a:r>
              <a:rPr lang="en-US" sz="6000" b="1" dirty="0" smtClean="0">
                <a:solidFill>
                  <a:srgbClr val="0000CC"/>
                </a:solidFill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</a:rPr>
              <a:t>em</a:t>
            </a:r>
            <a:r>
              <a:rPr lang="en-US" sz="6000" b="1" dirty="0" smtClean="0">
                <a:solidFill>
                  <a:srgbClr val="0000CC"/>
                </a:solidFill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</a:rPr>
              <a:t>sống</a:t>
            </a:r>
            <a:r>
              <a:rPr lang="en-US" sz="6000" b="1" dirty="0" smtClean="0">
                <a:solidFill>
                  <a:srgbClr val="0000CC"/>
                </a:solidFill>
              </a:rPr>
              <a:t>.</a:t>
            </a:r>
            <a:endParaRPr lang="en-US" sz="6000" b="1" dirty="0">
              <a:solidFill>
                <a:srgbClr val="00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319" y="1411541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28" y="4671837"/>
            <a:ext cx="8475486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310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651919" y="2819400"/>
            <a:ext cx="10591800" cy="3352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1219170" eaLnBrk="1" hangingPunct="1"/>
            <a:r>
              <a:rPr lang="vi-VN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</a:t>
            </a:r>
            <a:r>
              <a:rPr lang="en-US" sz="4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vi-VN" sz="4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</a:p>
          <a:p>
            <a:pPr algn="ctr" defTabSz="1219170" eaLnBrk="1" hangingPunct="1"/>
            <a:r>
              <a:rPr lang="vi-VN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 ĐẾN THĂM LỚP</a:t>
            </a:r>
            <a:endParaRPr lang="en-US" sz="4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1159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BACFCB1-89F8-4E40-9205-D58CF976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32" y="290513"/>
            <a:ext cx="14648974" cy="1233487"/>
          </a:xfrm>
        </p:spPr>
        <p:txBody>
          <a:bodyPr/>
          <a:lstStyle/>
          <a:p>
            <a:r>
              <a:rPr lang="en-US" sz="4400" dirty="0">
                <a:solidFill>
                  <a:srgbClr val="0000CC"/>
                </a:solidFill>
              </a:rPr>
              <a:t/>
            </a:r>
            <a:br>
              <a:rPr lang="en-US" sz="4400" dirty="0">
                <a:solidFill>
                  <a:srgbClr val="0000CC"/>
                </a:solidFill>
              </a:rPr>
            </a:br>
            <a:endParaRPr lang="en-US" sz="4400" i="1" dirty="0">
              <a:solidFill>
                <a:srgbClr val="FF0000"/>
              </a:solidFill>
            </a:endParaRPr>
          </a:p>
        </p:txBody>
      </p:sp>
      <p:pic>
        <p:nvPicPr>
          <p:cNvPr id="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1200329"/>
            <a:ext cx="13953067" cy="75400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99719" y="0"/>
            <a:ext cx="69852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800"/>
                    </a14:imgEffect>
                    <a14:imgEffect>
                      <a14:saturation sa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519" y="2611225"/>
            <a:ext cx="11734800" cy="63966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>
                <a:alpha val="0"/>
              </a:srgbClr>
            </a:solidFill>
            <a:prstDash val="solid"/>
          </a:ln>
          <a:effectLst>
            <a:glow rad="127000">
              <a:schemeClr val="accent1">
                <a:alpha val="4000"/>
              </a:schemeClr>
            </a:glow>
            <a:outerShdw blurRad="101600" dist="50800" dir="7200000" algn="tl" rotWithShape="0">
              <a:srgbClr val="000000">
                <a:alpha val="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BACFCB1-89F8-4E40-9205-D58CF976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32" y="290513"/>
            <a:ext cx="14648974" cy="1233487"/>
          </a:xfrm>
        </p:spPr>
        <p:txBody>
          <a:bodyPr/>
          <a:lstStyle/>
          <a:p>
            <a:r>
              <a:rPr lang="en-US" sz="4400" dirty="0">
                <a:solidFill>
                  <a:srgbClr val="0000CC"/>
                </a:solidFill>
              </a:rPr>
              <a:t/>
            </a:r>
            <a:br>
              <a:rPr lang="en-US" sz="4400" dirty="0">
                <a:solidFill>
                  <a:srgbClr val="0000CC"/>
                </a:solidFill>
              </a:rPr>
            </a:br>
            <a:endParaRPr lang="en-US" sz="4400" i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99919" y="329569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9119" y="1287353"/>
            <a:ext cx="1196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4121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6317" y="475992"/>
            <a:ext cx="12484202" cy="1284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Hoạt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động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5: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Tìm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hiểu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về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những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công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việc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của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người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dân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đóng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góp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của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công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việc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đó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cho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cộng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đồng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nơi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sống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sz="3200" b="1" dirty="0">
              <a:solidFill>
                <a:srgbClr val="0000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19" y="1760598"/>
            <a:ext cx="12954000" cy="7383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23624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4119" y="1219200"/>
            <a:ext cx="141732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an,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gom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5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2379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" t="7425" r="4102" b="18332"/>
          <a:stretch/>
        </p:blipFill>
        <p:spPr>
          <a:xfrm>
            <a:off x="183397" y="3147362"/>
            <a:ext cx="15727324" cy="43202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061619" y="121726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9519" y="1557600"/>
            <a:ext cx="1196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en-US" sz="5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5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6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6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sz="5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7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32919" y="393218"/>
            <a:ext cx="10591799" cy="1349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Hoạt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động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6: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Những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việc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thể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làm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để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đóng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góp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cho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nơi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sống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của</a:t>
            </a:r>
            <a:r>
              <a:rPr lang="en-US" sz="32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mình</a:t>
            </a:r>
            <a:endParaRPr lang="en-US" sz="3200" b="1" dirty="0">
              <a:solidFill>
                <a:srgbClr val="0000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9" y="1742884"/>
            <a:ext cx="8002117" cy="6154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119" y="1742884"/>
            <a:ext cx="6704483" cy="615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190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099719" y="5334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94871" y="2538237"/>
            <a:ext cx="144018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</a:t>
            </a:r>
            <a:r>
              <a:rPr lang="en-US" sz="60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60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đã</a:t>
            </a:r>
            <a:r>
              <a:rPr lang="en-US" sz="60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làm</a:t>
            </a:r>
            <a:r>
              <a:rPr lang="en-US" sz="60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những</a:t>
            </a:r>
            <a:r>
              <a:rPr lang="en-US" sz="60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việc</a:t>
            </a:r>
            <a:r>
              <a:rPr lang="en-US" sz="60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gì</a:t>
            </a:r>
            <a:r>
              <a:rPr lang="en-US" sz="60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để</a:t>
            </a:r>
            <a:r>
              <a:rPr lang="en-US" sz="60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đóng</a:t>
            </a:r>
            <a:r>
              <a:rPr lang="en-US" sz="60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góp</a:t>
            </a:r>
            <a:r>
              <a:rPr lang="en-US" sz="60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cho</a:t>
            </a:r>
            <a:r>
              <a:rPr lang="en-US" sz="60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cộng</a:t>
            </a:r>
            <a:r>
              <a:rPr lang="en-US" sz="60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đồng</a:t>
            </a:r>
            <a:r>
              <a:rPr lang="en-US" sz="60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nơi</a:t>
            </a:r>
            <a:r>
              <a:rPr lang="en-US" sz="60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60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sống</a:t>
            </a:r>
            <a:r>
              <a:rPr lang="en-US" sz="60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6000" b="1" dirty="0">
              <a:solidFill>
                <a:srgbClr val="00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319" y="1411541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971" y="5066306"/>
            <a:ext cx="6705600" cy="351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651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2" b="18333"/>
          <a:stretch/>
        </p:blipFill>
        <p:spPr>
          <a:xfrm>
            <a:off x="2640" y="1088508"/>
            <a:ext cx="5133034" cy="6988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9" t="3957" r="1"/>
          <a:stretch/>
        </p:blipFill>
        <p:spPr>
          <a:xfrm>
            <a:off x="5409260" y="4642182"/>
            <a:ext cx="4812820" cy="3435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98" y="1088508"/>
            <a:ext cx="4876800" cy="325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9"/>
          <a:stretch/>
        </p:blipFill>
        <p:spPr>
          <a:xfrm>
            <a:off x="10495666" y="1066800"/>
            <a:ext cx="5484593" cy="3317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1618" b="15556"/>
          <a:stretch/>
        </p:blipFill>
        <p:spPr>
          <a:xfrm>
            <a:off x="10498306" y="4642182"/>
            <a:ext cx="5481953" cy="343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469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sta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sta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4697703</TotalTime>
  <Words>261</Words>
  <Application>Microsoft Office PowerPoint</Application>
  <PresentationFormat>Custom</PresentationFormat>
  <Paragraphs>22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Microsoft YaHei</vt:lpstr>
      <vt:lpstr>Arial</vt:lpstr>
      <vt:lpstr>Playfair Display</vt:lpstr>
      <vt:lpstr>Times New Roman</vt:lpstr>
      <vt:lpstr>Tinos</vt:lpstr>
      <vt:lpstr>Wingdings</vt:lpstr>
      <vt:lpstr>Default Design</vt:lpstr>
      <vt:lpstr>Constance template</vt:lpstr>
      <vt:lpstr>1_Constance template</vt:lpstr>
      <vt:lpstr>2_Default Design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1280</cp:revision>
  <dcterms:created xsi:type="dcterms:W3CDTF">2008-09-09T22:52:10Z</dcterms:created>
  <dcterms:modified xsi:type="dcterms:W3CDTF">2024-11-21T23:30:00Z</dcterms:modified>
</cp:coreProperties>
</file>