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31"/>
  </p:notesMasterIdLst>
  <p:sldIdLst>
    <p:sldId id="393" r:id="rId3"/>
    <p:sldId id="395" r:id="rId4"/>
    <p:sldId id="332" r:id="rId5"/>
    <p:sldId id="367" r:id="rId6"/>
    <p:sldId id="368" r:id="rId7"/>
    <p:sldId id="369" r:id="rId8"/>
    <p:sldId id="370" r:id="rId9"/>
    <p:sldId id="371" r:id="rId10"/>
    <p:sldId id="372" r:id="rId11"/>
    <p:sldId id="373" r:id="rId12"/>
    <p:sldId id="374" r:id="rId13"/>
    <p:sldId id="375" r:id="rId14"/>
    <p:sldId id="376" r:id="rId15"/>
    <p:sldId id="377" r:id="rId16"/>
    <p:sldId id="378" r:id="rId17"/>
    <p:sldId id="380" r:id="rId18"/>
    <p:sldId id="381" r:id="rId19"/>
    <p:sldId id="382" r:id="rId20"/>
    <p:sldId id="383" r:id="rId21"/>
    <p:sldId id="384" r:id="rId22"/>
    <p:sldId id="390" r:id="rId23"/>
    <p:sldId id="385" r:id="rId24"/>
    <p:sldId id="386" r:id="rId25"/>
    <p:sldId id="387" r:id="rId26"/>
    <p:sldId id="388" r:id="rId27"/>
    <p:sldId id="389" r:id="rId28"/>
    <p:sldId id="394" r:id="rId29"/>
    <p:sldId id="39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FFFF"/>
    <a:srgbClr val="E8EE59"/>
    <a:srgbClr val="FFFF99"/>
    <a:srgbClr val="FF7707"/>
    <a:srgbClr val="FFAF6C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62" d="100"/>
          <a:sy n="62" d="100"/>
        </p:scale>
        <p:origin x="8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>
            <a:extLst>
              <a:ext uri="{FF2B5EF4-FFF2-40B4-BE49-F238E27FC236}">
                <a16:creationId xmlns:a16="http://schemas.microsoft.com/office/drawing/2014/main" id="{247CC70E-1F96-4DB5-80A1-725287A3293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GIÁO VIÊN THỰC HIỆN: TRƯƠNG THỊ LỆ</a:t>
            </a:r>
          </a:p>
        </p:txBody>
      </p:sp>
      <p:sp>
        <p:nvSpPr>
          <p:cNvPr id="11267" name="Rectangle 7">
            <a:extLst>
              <a:ext uri="{FF2B5EF4-FFF2-40B4-BE49-F238E27FC236}">
                <a16:creationId xmlns:a16="http://schemas.microsoft.com/office/drawing/2014/main" id="{BB178B10-D271-4278-B572-3D8D36E035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2A17B6-22C2-4CA0-9A5D-B2371B480F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A364A747-7BCC-4FAF-9FD9-DFF6133D3A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3">
            <a:extLst>
              <a:ext uri="{FF2B5EF4-FFF2-40B4-BE49-F238E27FC236}">
                <a16:creationId xmlns:a16="http://schemas.microsoft.com/office/drawing/2014/main" id="{8920A7C8-5484-402E-A502-ED166EEAD9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675689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35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7D508-6413-4C1C-30BE-FBCF50440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98FD5-D3ED-2709-3E03-841648CC9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E41B6-2C46-9427-86D9-3E99586C3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CFA1-BD12-4ADE-BC43-B20DD5741C7F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5CED9-69C7-D45D-05C5-2340370B1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0F94E-A0E4-1198-294B-C1BC4FCAC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FBC1-E4BF-411F-936B-55A980379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55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42192-51CA-7571-6862-A11327FF9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B9ADBD-5D25-71A0-854B-BEF3141EF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3E82D-BAB5-6161-D489-B1D13CF3E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CFA1-BD12-4ADE-BC43-B20DD5741C7F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17783-8815-C9F5-C84C-791FD75DA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72C6F-3EBB-A0D3-B738-88543440A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FBC1-E4BF-411F-936B-55A980379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27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A87DD-125B-3878-7D36-B4C56715C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0ED1A3-4E60-4BD6-BE48-191EF0260D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EEEA6E-0633-8913-E140-2094B14B3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CFC1C4-9216-08DE-318A-C3FCB30D2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CFA1-BD12-4ADE-BC43-B20DD5741C7F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0A75E5-7C53-4879-AC3B-F43F09A46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F91350-8F24-08C4-A198-6A1AD328A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FBC1-E4BF-411F-936B-55A980379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83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2D51E-E232-8B08-047D-514D725FB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44D47-2BFD-221C-71A2-EFF564BC5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44B8D7-2A22-14CD-01EC-916C9F8889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801CC7-03F3-5CC1-E681-78E87F73B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633736-606D-1971-089C-46B0665E9E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AAD911-56D8-FD1B-7674-47614399C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CFA1-BD12-4ADE-BC43-B20DD5741C7F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9786C1-1165-6A76-3F91-601A31FD5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C9DC64-4EB6-4D81-20D5-5618B82F7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FBC1-E4BF-411F-936B-55A980379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1913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F4257-C66E-D3FD-4FEB-C9B886CE5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07D4E5-55F2-5201-D0B5-CB2AFD3A5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CFA1-BD12-4ADE-BC43-B20DD5741C7F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C84801-9F3D-7C40-D838-499EF327E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793E4-3186-3A5A-833A-8BD33E231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FBC1-E4BF-411F-936B-55A980379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21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2AB01D-3E4C-34E8-49DA-2ACD40B5E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CFA1-BD12-4ADE-BC43-B20DD5741C7F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B981F-935A-6270-D1D8-58CE3AAD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55C45-06D1-9EB0-8277-6EA92C389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FBC1-E4BF-411F-936B-55A980379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29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910AB-AD8A-EBCD-DCA5-BB0BD0B50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B3DCB-105B-65B9-6079-E1776C8AC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9BE317-83C1-5ABA-4994-B41F1DAE1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78ED5-695B-AA33-DC82-E3D4A10A2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CFA1-BD12-4ADE-BC43-B20DD5741C7F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56BB6B-68AA-F5D3-FB04-3A0CF28DB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3AECE6-7536-4F60-6F4F-7451D08B9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FBC1-E4BF-411F-936B-55A980379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6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08D7E-FFFB-15F2-BC9C-29B623420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1294CB-25EC-B5A1-7EE7-B96A401BAD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C1276F-6E21-A57E-3E04-64835DA201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EFBAB1-CF3D-AD46-3F89-BD3E8AD7E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CFA1-BD12-4ADE-BC43-B20DD5741C7F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A0ACBD-D63F-488C-0FCE-92A087A12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EBF797-C2B8-7DAF-AC55-2C21F7BA4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FBC1-E4BF-411F-936B-55A980379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07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1538F-D229-A287-D661-B295DD891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E46099-B77A-E485-11AD-82B6E45C0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9C71B-A677-AE6F-6501-83141A6BB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CFA1-BD12-4ADE-BC43-B20DD5741C7F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EFCD52-5156-FD9B-ABD1-EC7BB6E78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5B041-EA9F-3A29-153F-CAD094C0D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FBC1-E4BF-411F-936B-55A980379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1796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41992B-F900-BBD9-E03F-A4C1CC539C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068A3F-8E5F-AF9F-B105-E152DD3C53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BB860-143B-3422-C92F-8353E2621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CFA1-BD12-4ADE-BC43-B20DD5741C7F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3BE39-6ABF-5117-A295-8957269AC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CA5F2-B329-98CE-4684-A172E6674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FBC1-E4BF-411F-936B-55A980379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021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71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40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21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96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49;p11">
            <a:extLst>
              <a:ext uri="{FF2B5EF4-FFF2-40B4-BE49-F238E27FC236}">
                <a16:creationId xmlns:a16="http://schemas.microsoft.com/office/drawing/2014/main" id="{6DC773F1-F434-5820-DBE7-D02E1E8D0FDF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-36653" y="-90897"/>
            <a:ext cx="12548895" cy="69996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6F26267-CF56-D08C-4FD6-087A3907D927}"/>
              </a:ext>
            </a:extLst>
          </p:cNvPr>
          <p:cNvSpPr/>
          <p:nvPr userDrawn="1"/>
        </p:nvSpPr>
        <p:spPr>
          <a:xfrm>
            <a:off x="11067470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1F0ED2F4-BCA4-2D34-EBC4-64D9E0797ABF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6" name="Google Shape;27;p9">
            <a:extLst>
              <a:ext uri="{FF2B5EF4-FFF2-40B4-BE49-F238E27FC236}">
                <a16:creationId xmlns:a16="http://schemas.microsoft.com/office/drawing/2014/main" id="{DB9250E8-958C-27AF-C40D-B86E2CEAD188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5AE93-4B53-B2EC-3654-870BC9297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524239-24CC-979B-FD55-DD2137163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C50DA4-AF11-8C6E-B894-74A1AD034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5CFA1-BD12-4ADE-BC43-B20DD5741C7F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A33B9-4242-B5D9-078F-15B10845C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CBCCF-4065-DDFC-7195-ACB983DE5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6FBC1-E4BF-411F-936B-55A980379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02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5" r:id="rId8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A02749-8702-1B6B-05B4-7FEA3BB91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419713-D430-9555-221F-EAA58AE5F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53731-0052-E5BE-6654-EA381EC9B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5CFA1-BD12-4ADE-BC43-B20DD5741C7F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B838C-5F29-666B-C34A-AF48FE1B16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DE5F0-F94B-7DB1-3325-4895C6DE03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6FBC1-E4BF-411F-936B-55A980379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76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8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46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GIF"/><Relationship Id="rId3" Type="http://schemas.microsoft.com/office/2007/relationships/media" Target="../media/media5.mp3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8.png"/><Relationship Id="rId10" Type="http://schemas.openxmlformats.org/officeDocument/2006/relationships/image" Target="../media/image49.png"/><Relationship Id="rId4" Type="http://schemas.openxmlformats.org/officeDocument/2006/relationships/audio" Target="../media/media5.mp3"/><Relationship Id="rId9" Type="http://schemas.openxmlformats.org/officeDocument/2006/relationships/image" Target="../media/image33.png"/><Relationship Id="rId14" Type="http://schemas.openxmlformats.org/officeDocument/2006/relationships/image" Target="../media/image54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D62EA-BEB7-4FA0-6082-3E866ECF59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0984" y="1083925"/>
            <a:ext cx="9144000" cy="5774075"/>
          </a:xfrm>
        </p:spPr>
        <p:txBody>
          <a:bodyPr>
            <a:normAutofit/>
          </a:bodyPr>
          <a:lstStyle/>
          <a:p>
            <a:r>
              <a:rPr lang="en-US" sz="6000" b="1" dirty="0" err="1">
                <a:solidFill>
                  <a:srgbClr val="FF8119"/>
                </a:solidFill>
              </a:rPr>
              <a:t>Chào</a:t>
            </a:r>
            <a:r>
              <a:rPr lang="en-US" sz="6000" b="1" dirty="0">
                <a:solidFill>
                  <a:srgbClr val="FF8119"/>
                </a:solidFill>
              </a:rPr>
              <a:t> </a:t>
            </a:r>
            <a:r>
              <a:rPr lang="en-US" sz="6000" b="1" dirty="0" err="1">
                <a:solidFill>
                  <a:srgbClr val="FF8119"/>
                </a:solidFill>
              </a:rPr>
              <a:t>mừng</a:t>
            </a:r>
            <a:r>
              <a:rPr lang="en-US" sz="6000" b="1" dirty="0">
                <a:solidFill>
                  <a:srgbClr val="FF8119"/>
                </a:solidFill>
              </a:rPr>
              <a:t> </a:t>
            </a:r>
            <a:r>
              <a:rPr lang="en-US" sz="6000" b="1" dirty="0" err="1">
                <a:solidFill>
                  <a:srgbClr val="FF8119"/>
                </a:solidFill>
              </a:rPr>
              <a:t>quý</a:t>
            </a:r>
            <a:r>
              <a:rPr lang="en-US" sz="6000" b="1" dirty="0">
                <a:solidFill>
                  <a:srgbClr val="FF8119"/>
                </a:solidFill>
              </a:rPr>
              <a:t> </a:t>
            </a:r>
            <a:r>
              <a:rPr lang="en-US" sz="6000" b="1" dirty="0" err="1">
                <a:solidFill>
                  <a:srgbClr val="FF8119"/>
                </a:solidFill>
              </a:rPr>
              <a:t>thầy</a:t>
            </a:r>
            <a:r>
              <a:rPr lang="en-US" sz="6000" b="1" dirty="0">
                <a:solidFill>
                  <a:srgbClr val="FF8119"/>
                </a:solidFill>
              </a:rPr>
              <a:t> </a:t>
            </a:r>
            <a:r>
              <a:rPr lang="en-US" sz="6000" b="1" dirty="0" err="1">
                <a:solidFill>
                  <a:srgbClr val="FF8119"/>
                </a:solidFill>
              </a:rPr>
              <a:t>cô</a:t>
            </a:r>
            <a:r>
              <a:rPr lang="en-US" sz="6000" b="1" dirty="0">
                <a:solidFill>
                  <a:srgbClr val="FF8119"/>
                </a:solidFill>
              </a:rPr>
              <a:t> </a:t>
            </a:r>
            <a:r>
              <a:rPr lang="en-US" sz="6000" b="1" dirty="0" err="1">
                <a:solidFill>
                  <a:srgbClr val="FF8119"/>
                </a:solidFill>
              </a:rPr>
              <a:t>về</a:t>
            </a:r>
            <a:r>
              <a:rPr lang="en-US" sz="6000" b="1" dirty="0">
                <a:solidFill>
                  <a:srgbClr val="FF8119"/>
                </a:solidFill>
              </a:rPr>
              <a:t> </a:t>
            </a:r>
            <a:r>
              <a:rPr lang="en-US" sz="6000" b="1" dirty="0" err="1">
                <a:solidFill>
                  <a:srgbClr val="FF8119"/>
                </a:solidFill>
              </a:rPr>
              <a:t>dự</a:t>
            </a:r>
            <a:r>
              <a:rPr lang="en-US" sz="6000" b="1" dirty="0">
                <a:solidFill>
                  <a:srgbClr val="FF8119"/>
                </a:solidFill>
              </a:rPr>
              <a:t> </a:t>
            </a:r>
            <a:r>
              <a:rPr lang="en-US" sz="6000" b="1" dirty="0" err="1">
                <a:solidFill>
                  <a:srgbClr val="FF8119"/>
                </a:solidFill>
              </a:rPr>
              <a:t>giờ</a:t>
            </a:r>
            <a:r>
              <a:rPr lang="en-US" sz="6000" b="1" dirty="0">
                <a:solidFill>
                  <a:srgbClr val="FF8119"/>
                </a:solidFill>
              </a:rPr>
              <a:t> </a:t>
            </a:r>
            <a:r>
              <a:rPr lang="en-US" sz="6000" b="1" dirty="0" err="1">
                <a:solidFill>
                  <a:srgbClr val="FF8119"/>
                </a:solidFill>
              </a:rPr>
              <a:t>thăm</a:t>
            </a:r>
            <a:r>
              <a:rPr lang="en-US" sz="6000" b="1" dirty="0">
                <a:solidFill>
                  <a:srgbClr val="FF8119"/>
                </a:solidFill>
              </a:rPr>
              <a:t> </a:t>
            </a:r>
            <a:r>
              <a:rPr lang="en-US" sz="6000" b="1" dirty="0" err="1">
                <a:solidFill>
                  <a:srgbClr val="FF8119"/>
                </a:solidFill>
              </a:rPr>
              <a:t>lớp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  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</a:rPr>
              <a:t>Môn    :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</a:rPr>
              <a:t>Toán</a:t>
            </a:r>
            <a:br>
              <a:rPr lang="en-US" sz="44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</a:rPr>
              <a:t>Lớp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</a:rPr>
              <a:t>    : 1C</a:t>
            </a:r>
            <a:br>
              <a:rPr lang="en-US" sz="44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b="1" dirty="0"/>
              <a:t>	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07491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635" cy="6858000"/>
          </a:xfrm>
          <a:prstGeom prst="rect">
            <a:avLst/>
          </a:prstGeom>
        </p:spPr>
      </p:pic>
      <p:pic>
        <p:nvPicPr>
          <p:cNvPr id="17410" name="Picture 1"/>
          <p:cNvPicPr>
            <a:picLocks noChangeAspect="1"/>
          </p:cNvPicPr>
          <p:nvPr/>
        </p:nvPicPr>
        <p:blipFill>
          <a:blip r:embed="rId3"/>
          <a:srcRect r="16228"/>
          <a:stretch>
            <a:fillRect/>
          </a:stretch>
        </p:blipFill>
        <p:spPr>
          <a:xfrm>
            <a:off x="9628188" y="2640013"/>
            <a:ext cx="1119187" cy="133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1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100" y="4743450"/>
            <a:ext cx="582613" cy="582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200" y="3078163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3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1475" y="1857375"/>
            <a:ext cx="1146175" cy="1220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5263" y="3665538"/>
            <a:ext cx="1022350" cy="15827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Horizontal Scroll 8">
            <a:hlinkClick r:id="" action="ppaction://noaction"/>
          </p:cNvPr>
          <p:cNvSpPr/>
          <p:nvPr/>
        </p:nvSpPr>
        <p:spPr>
          <a:xfrm>
            <a:off x="6673333" y="4188414"/>
            <a:ext cx="2626760" cy="1181100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sz="24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1. Khởi động</a:t>
            </a:r>
            <a:endParaRPr sz="2400" b="1" dirty="0">
              <a:solidFill>
                <a:srgbClr val="00000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Horizontal Scroll 9">
            <a:hlinkClick r:id="" action="ppaction://noaction"/>
          </p:cNvPr>
          <p:cNvSpPr/>
          <p:nvPr/>
        </p:nvSpPr>
        <p:spPr>
          <a:xfrm>
            <a:off x="6096000" y="1609725"/>
            <a:ext cx="2626760" cy="1558925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sz="24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2.Vượt chướng ngại vật</a:t>
            </a:r>
            <a:endParaRPr sz="2400" b="1" dirty="0">
              <a:solidFill>
                <a:srgbClr val="00000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 L -0.02917 -0.3532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" y="-17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2212545_568235684259730_1028786844335609818_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0"/>
            <a:ext cx="12192000" cy="6957695"/>
          </a:xfrm>
          <a:prstGeom prst="rect">
            <a:avLst/>
          </a:prstGeom>
        </p:spPr>
      </p:pic>
      <p:pic>
        <p:nvPicPr>
          <p:cNvPr id="1843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4508500"/>
            <a:ext cx="595313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713" y="4508500"/>
            <a:ext cx="596900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613" y="4508500"/>
            <a:ext cx="595312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925" y="4508500"/>
            <a:ext cx="595313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238" y="4508500"/>
            <a:ext cx="596900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713" y="3913188"/>
            <a:ext cx="596900" cy="595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613" y="3913188"/>
            <a:ext cx="595312" cy="595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925" y="3913188"/>
            <a:ext cx="595313" cy="595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613" y="3316288"/>
            <a:ext cx="595312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925" y="3316288"/>
            <a:ext cx="595313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925" y="2720975"/>
            <a:ext cx="595313" cy="595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238" y="3316288"/>
            <a:ext cx="596900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238" y="3913188"/>
            <a:ext cx="596900" cy="595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138" y="4508500"/>
            <a:ext cx="595312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138" y="3925888"/>
            <a:ext cx="595312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0" y="3776980"/>
            <a:ext cx="1355725" cy="1807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50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5350" y="3906838"/>
            <a:ext cx="963613" cy="1233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51" name="Picture 33"/>
          <p:cNvPicPr>
            <a:picLocks noChangeAspect="1"/>
          </p:cNvPicPr>
          <p:nvPr/>
        </p:nvPicPr>
        <p:blipFill>
          <a:blip r:embed="rId6"/>
          <a:srcRect b="35229"/>
          <a:stretch>
            <a:fillRect/>
          </a:stretch>
        </p:blipFill>
        <p:spPr>
          <a:xfrm>
            <a:off x="8367713" y="3092450"/>
            <a:ext cx="1258887" cy="814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2732894" y="1688240"/>
            <a:ext cx="7653442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5400" b="1" noProof="0" dirty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00"/>
                </a:solidFill>
                <a:highlight>
                  <a:srgbClr val="FF0000"/>
                </a:highlight>
                <a:latin typeface="UTM Avo" panose="02040603050506020204" pitchFamily="18" charset="0"/>
                <a:cs typeface="Arial" panose="020B0604020202020204" pitchFamily="34" charset="0"/>
              </a:rPr>
              <a:t>VƯỢT CHƯỚNG NGẠI VẬT</a:t>
            </a:r>
            <a:endParaRPr kumimoji="0" lang="vi-VN" altLang="en-US" sz="5400" b="1" i="0" u="none" strike="noStrike" kern="1200" cap="none" spc="0" normalizeH="0" baseline="0" noProof="0" dirty="0">
              <a:ln w="22225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rgbClr val="FFFF00"/>
              </a:solidFill>
              <a:effectLst/>
              <a:highlight>
                <a:srgbClr val="FF0000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00417 L 0.19701 -0.0016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701 -0.00162 L 0.19349 -0.1294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49 -0.1294 L 0.27084 -0.10301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0" y="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2" descr="Kết quả hình ảnh cho mario cartoon 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8503" y="195898"/>
            <a:ext cx="1382712" cy="1539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1" name="TextBox 3"/>
          <p:cNvSpPr txBox="1"/>
          <p:nvPr/>
        </p:nvSpPr>
        <p:spPr>
          <a:xfrm>
            <a:off x="533400" y="1736090"/>
            <a:ext cx="364236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+ 1 </a:t>
            </a:r>
          </a:p>
          <a:p>
            <a:endParaRPr sz="4800" b="1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+ 2 </a:t>
            </a:r>
          </a:p>
          <a:p>
            <a:endParaRPr sz="4800" b="1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+ 1</a:t>
            </a:r>
            <a:endParaRPr lang="vi-VN" altLang="x-none"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2" name="TextBox 5"/>
          <p:cNvSpPr txBox="1"/>
          <p:nvPr/>
        </p:nvSpPr>
        <p:spPr>
          <a:xfrm>
            <a:off x="4777105" y="1736090"/>
            <a:ext cx="236220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1 + 2 </a:t>
            </a:r>
          </a:p>
          <a:p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2 + 4 </a:t>
            </a:r>
          </a:p>
          <a:p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2 + 3</a:t>
            </a:r>
            <a:endParaRPr lang="vi-VN" altLang="x-none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3" name="TextBox 7"/>
          <p:cNvSpPr txBox="1"/>
          <p:nvPr/>
        </p:nvSpPr>
        <p:spPr>
          <a:xfrm>
            <a:off x="8563928" y="1883093"/>
            <a:ext cx="2314575" cy="3784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+ 5 </a:t>
            </a:r>
          </a:p>
          <a:p>
            <a:endParaRPr sz="4800" b="1" dirty="0">
              <a:solidFill>
                <a:srgbClr val="00B05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sz="48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+ 3 </a:t>
            </a:r>
          </a:p>
          <a:p>
            <a:endParaRPr sz="4800" b="1" dirty="0">
              <a:solidFill>
                <a:srgbClr val="00B05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sz="48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+ 4 </a:t>
            </a:r>
            <a:endParaRPr lang="vi-VN" altLang="x-none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70773" y="1735773"/>
            <a:ext cx="1157287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70773" y="3235325"/>
            <a:ext cx="1157287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</a:p>
          <a:p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85378" y="4736465"/>
            <a:ext cx="1157287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</a:p>
          <a:p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321" name="TextBox 11"/>
          <p:cNvSpPr txBox="1"/>
          <p:nvPr>
            <p:custDataLst>
              <p:tags r:id="rId1"/>
            </p:custDataLst>
          </p:nvPr>
        </p:nvSpPr>
        <p:spPr>
          <a:xfrm>
            <a:off x="6660833" y="1736090"/>
            <a:ext cx="1157287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endParaRPr lang="en-US"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322" name="TextBox 12"/>
          <p:cNvSpPr txBox="1"/>
          <p:nvPr>
            <p:custDataLst>
              <p:tags r:id="rId2"/>
            </p:custDataLst>
          </p:nvPr>
        </p:nvSpPr>
        <p:spPr>
          <a:xfrm>
            <a:off x="6662738" y="3249295"/>
            <a:ext cx="1157287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323" name="TextBox 13"/>
          <p:cNvSpPr txBox="1"/>
          <p:nvPr/>
        </p:nvSpPr>
        <p:spPr>
          <a:xfrm>
            <a:off x="6662738" y="4658995"/>
            <a:ext cx="1157287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03193" y="1884680"/>
            <a:ext cx="1157287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307320" y="3337878"/>
            <a:ext cx="1157288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endParaRPr lang="en-US"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07003" y="4782185"/>
            <a:ext cx="1157287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UTM Avo" panose="02040603050506020204" pitchFamily="18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8"/>
          <p:cNvSpPr txBox="1"/>
          <p:nvPr/>
        </p:nvSpPr>
        <p:spPr>
          <a:xfrm>
            <a:off x="533400" y="551180"/>
            <a:ext cx="2366010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</a:t>
            </a:r>
            <a:r>
              <a:rPr lang="en-US" sz="4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endParaRPr sz="48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12130"/>
            <a:ext cx="2175510" cy="1273175"/>
          </a:xfrm>
          <a:prstGeom prst="rect">
            <a:avLst/>
          </a:prstGeom>
        </p:spPr>
      </p:pic>
      <p:pic>
        <p:nvPicPr>
          <p:cNvPr id="4" name="图形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8120" y="6171565"/>
            <a:ext cx="1156335" cy="686435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6520" y="6082030"/>
            <a:ext cx="1316990" cy="775970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03510" y="6102350"/>
            <a:ext cx="1041400" cy="735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3321" grpId="0"/>
      <p:bldP spid="13321" grpId="1"/>
      <p:bldP spid="13322" grpId="0"/>
      <p:bldP spid="13322" grpId="1"/>
      <p:bldP spid="13323" grpId="0"/>
      <p:bldP spid="13323" grpId="1"/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2212545_568235684259730_1028786844335609818_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0"/>
            <a:ext cx="12192000" cy="6957695"/>
          </a:xfrm>
          <a:prstGeom prst="rect">
            <a:avLst/>
          </a:prstGeom>
        </p:spPr>
      </p:pic>
      <p:pic>
        <p:nvPicPr>
          <p:cNvPr id="2048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4508500"/>
            <a:ext cx="595313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713" y="4508500"/>
            <a:ext cx="596900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613" y="4508500"/>
            <a:ext cx="595312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925" y="4508500"/>
            <a:ext cx="595313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238" y="4508500"/>
            <a:ext cx="596900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713" y="3913188"/>
            <a:ext cx="596900" cy="595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613" y="3913188"/>
            <a:ext cx="595312" cy="595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925" y="3913188"/>
            <a:ext cx="595313" cy="595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613" y="3316288"/>
            <a:ext cx="595312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925" y="3316288"/>
            <a:ext cx="595313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925" y="2720975"/>
            <a:ext cx="595313" cy="595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238" y="3316288"/>
            <a:ext cx="596900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238" y="3913188"/>
            <a:ext cx="596900" cy="595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138" y="4508500"/>
            <a:ext cx="595312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138" y="3925888"/>
            <a:ext cx="595312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825" y="3611245"/>
            <a:ext cx="1368425" cy="18243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5350" y="3906838"/>
            <a:ext cx="963613" cy="1233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rcRect b="35229"/>
          <a:stretch>
            <a:fillRect/>
          </a:stretch>
        </p:blipFill>
        <p:spPr>
          <a:xfrm>
            <a:off x="8367713" y="3092450"/>
            <a:ext cx="1258887" cy="8143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00417 L 0.19701 -0.0016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701 -0.00162 L 0.19349 -0.1294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49 -0.1294 L 0.27084 -0.10301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0" y="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084 -0.10301 L 0.34349 -0.23958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0" y="-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349 -0.23958 L 0.48659 -0.45069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-1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659 -0.45069 L 0.61459 -0.22153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0" y="1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459 -0.22153 L 0.76927 -0.23333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0" y="-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6927 -0.23333 L 0.86159 -0.0037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0" y="1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159 -0.0037 L 1.00742 0.01296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00" y="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635" cy="6858000"/>
          </a:xfrm>
          <a:prstGeom prst="rect">
            <a:avLst/>
          </a:prstGeom>
        </p:spPr>
      </p:pic>
      <p:pic>
        <p:nvPicPr>
          <p:cNvPr id="21506" name="Picture 1"/>
          <p:cNvPicPr>
            <a:picLocks noChangeAspect="1"/>
          </p:cNvPicPr>
          <p:nvPr/>
        </p:nvPicPr>
        <p:blipFill>
          <a:blip r:embed="rId3"/>
          <a:srcRect r="16228"/>
          <a:stretch>
            <a:fillRect/>
          </a:stretch>
        </p:blipFill>
        <p:spPr>
          <a:xfrm>
            <a:off x="9628188" y="2640013"/>
            <a:ext cx="1119187" cy="133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7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100" y="4743450"/>
            <a:ext cx="582613" cy="582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8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200" y="3078163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1475" y="1857375"/>
            <a:ext cx="1146175" cy="1220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6013" y="1898650"/>
            <a:ext cx="1022350" cy="1582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Horizontal Scroll 8">
            <a:hlinkClick r:id="" action="ppaction://noaction"/>
          </p:cNvPr>
          <p:cNvSpPr/>
          <p:nvPr/>
        </p:nvSpPr>
        <p:spPr>
          <a:xfrm>
            <a:off x="6707187" y="3976688"/>
            <a:ext cx="2519005" cy="1098746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sz="24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1. Khởi động</a:t>
            </a:r>
            <a:endParaRPr sz="2400" b="1" dirty="0">
              <a:solidFill>
                <a:srgbClr val="00000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Horizontal Scroll 9">
            <a:hlinkClick r:id="" action="ppaction://noaction"/>
          </p:cNvPr>
          <p:cNvSpPr/>
          <p:nvPr/>
        </p:nvSpPr>
        <p:spPr>
          <a:xfrm>
            <a:off x="6183630" y="2327275"/>
            <a:ext cx="2805540" cy="1295718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sz="24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Vượt chướng ngại vật</a:t>
            </a:r>
            <a:endParaRPr sz="2400" b="1" dirty="0">
              <a:solidFill>
                <a:srgbClr val="00000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Horizontal Scroll 10">
            <a:hlinkClick r:id="" action="ppaction://noaction"/>
          </p:cNvPr>
          <p:cNvSpPr/>
          <p:nvPr/>
        </p:nvSpPr>
        <p:spPr>
          <a:xfrm>
            <a:off x="7519988" y="719138"/>
            <a:ext cx="2805540" cy="1447800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sz="24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3. Chiến đấu với quái vật </a:t>
            </a:r>
            <a:endParaRPr sz="2400" b="1" dirty="0">
              <a:solidFill>
                <a:srgbClr val="00000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0.30208 -0.1016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0" y="-5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2212545_568235684259730_1028786844335609818_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0"/>
            <a:ext cx="12192000" cy="6957695"/>
          </a:xfrm>
          <a:prstGeom prst="rect">
            <a:avLst/>
          </a:prstGeom>
        </p:spPr>
      </p:pic>
      <p:pic>
        <p:nvPicPr>
          <p:cNvPr id="22530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113" y="1638300"/>
            <a:ext cx="3038475" cy="3890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2406224" y="1357993"/>
            <a:ext cx="7492564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highlight>
                  <a:srgbClr val="FF0000"/>
                </a:highlight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CHIẾN</a:t>
            </a:r>
            <a:r>
              <a:rPr kumimoji="0" lang="en-US" sz="5400" b="1" i="0" u="none" strike="noStrike" kern="1200" cap="none" spc="0" normalizeH="0" noProof="0" dirty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highlight>
                  <a:srgbClr val="FF0000"/>
                </a:highlight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ĐẤU VỚI QUÁI VẬT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highlight>
                <a:srgbClr val="FF0000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2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875" y="2865438"/>
            <a:ext cx="719138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3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7038" y="2865438"/>
            <a:ext cx="719137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4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8013" y="2865438"/>
            <a:ext cx="719137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680" y="3980180"/>
            <a:ext cx="1335405" cy="17449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85"/>
          <a:stretch/>
        </p:blipFill>
        <p:spPr>
          <a:xfrm>
            <a:off x="774076" y="3429000"/>
            <a:ext cx="10477306" cy="3281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8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1789" y="493486"/>
            <a:ext cx="11141881" cy="32810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FFB511AF-14A6-44F3-92AA-9F38B55E5E6A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5429"/>
            <a:ext cx="12164871" cy="642257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31800"/>
            <a:ext cx="12192000" cy="642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633222" y="4779419"/>
            <a:ext cx="535781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endParaRPr lang="vi-VN" altLang="x-none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75163" y="4779419"/>
            <a:ext cx="535781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endParaRPr lang="vi-VN" altLang="x-none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218704" y="4779419"/>
            <a:ext cx="535781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  <a:endParaRPr lang="vi-VN" altLang="x-none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2B5DEBA7-0A99-4A1F-95AC-766F80F2B2D4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9944"/>
            <a:ext cx="12192000" cy="640805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Tập đếm - Trim">
            <a:hlinkClick r:id="" action="ppaction://media"/>
            <a:extLst>
              <a:ext uri="{FF2B5EF4-FFF2-40B4-BE49-F238E27FC236}">
                <a16:creationId xmlns:a16="http://schemas.microsoft.com/office/drawing/2014/main" id="{43A80141-3ABF-F6A1-9DED-A452FC3B066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5" name="Text Box 18">
            <a:extLst>
              <a:ext uri="{FF2B5EF4-FFF2-40B4-BE49-F238E27FC236}">
                <a16:creationId xmlns:a16="http://schemas.microsoft.com/office/drawing/2014/main" id="{705F9EA2-60C6-206F-D238-1FE507811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3493"/>
            <a:ext cx="12192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đếm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67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39" t="4761" b="4718"/>
          <a:stretch/>
        </p:blipFill>
        <p:spPr>
          <a:xfrm>
            <a:off x="62517" y="1026941"/>
            <a:ext cx="12066965" cy="55426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 flipH="1">
            <a:off x="362857" y="4020456"/>
            <a:ext cx="535780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4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endParaRPr lang="vi-VN" altLang="x-none" sz="4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6388" y="4020456"/>
            <a:ext cx="535781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4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vi-VN" altLang="x-none" sz="4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61867" y="4020456"/>
            <a:ext cx="535781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4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  <a:endParaRPr lang="vi-VN" altLang="x-none" sz="4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F7168B-4331-4674-DBE1-86DB11A2C2D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517" y="369870"/>
            <a:ext cx="12066965" cy="3349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EEE294D-26CF-278F-5257-216C671E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39" t="4761" b="4718"/>
          <a:stretch/>
        </p:blipFill>
        <p:spPr>
          <a:xfrm>
            <a:off x="125035" y="3719245"/>
            <a:ext cx="12066965" cy="30661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85C166-438D-5FF6-137A-F89DEF0260A2}"/>
              </a:ext>
            </a:extLst>
          </p:cNvPr>
          <p:cNvSpPr txBox="1"/>
          <p:nvPr/>
        </p:nvSpPr>
        <p:spPr>
          <a:xfrm>
            <a:off x="3048857" y="5145886"/>
            <a:ext cx="6087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Arial" panose="020B0604020202020204" pitchFamily="34" charset="0"/>
              </a:rPr>
              <a:t>5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939834-E3CD-CD60-6EF9-07B147C07FCE}"/>
              </a:ext>
            </a:extLst>
          </p:cNvPr>
          <p:cNvSpPr txBox="1"/>
          <p:nvPr/>
        </p:nvSpPr>
        <p:spPr>
          <a:xfrm>
            <a:off x="1679130" y="5146977"/>
            <a:ext cx="535781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4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vi-VN" altLang="x-none" sz="4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86FBEF-5217-0ADF-31F9-0EA16A4DD8D4}"/>
              </a:ext>
            </a:extLst>
          </p:cNvPr>
          <p:cNvSpPr txBox="1"/>
          <p:nvPr/>
        </p:nvSpPr>
        <p:spPr>
          <a:xfrm flipH="1">
            <a:off x="458487" y="5145885"/>
            <a:ext cx="535780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4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endParaRPr lang="vi-VN" altLang="x-none" sz="4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B55B6F-2C52-5229-623F-76A4AEA83587}"/>
              </a:ext>
            </a:extLst>
          </p:cNvPr>
          <p:cNvSpPr txBox="1"/>
          <p:nvPr/>
        </p:nvSpPr>
        <p:spPr>
          <a:xfrm>
            <a:off x="8626171" y="2400950"/>
            <a:ext cx="535781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endParaRPr lang="vi-VN" altLang="x-none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E4A379-98BC-B966-4AFC-9C731A16B6CC}"/>
              </a:ext>
            </a:extLst>
          </p:cNvPr>
          <p:cNvSpPr txBox="1"/>
          <p:nvPr/>
        </p:nvSpPr>
        <p:spPr>
          <a:xfrm>
            <a:off x="9902459" y="2400950"/>
            <a:ext cx="535781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Arial" panose="020B0604020202020204" pitchFamily="34" charset="0"/>
              </a:rPr>
              <a:t>2</a:t>
            </a:r>
            <a:endParaRPr kumimoji="0" lang="vi-VN" altLang="x-none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SimSun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98BA93-1887-CAC4-7D74-B1FB7B29B26E}"/>
              </a:ext>
            </a:extLst>
          </p:cNvPr>
          <p:cNvSpPr txBox="1"/>
          <p:nvPr/>
        </p:nvSpPr>
        <p:spPr>
          <a:xfrm>
            <a:off x="11178747" y="2400950"/>
            <a:ext cx="555480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SimSun"/>
                <a:cs typeface="Arial" panose="020B0604020202020204" pitchFamily="34" charset="0"/>
              </a:rPr>
              <a:t>5</a:t>
            </a:r>
            <a:endParaRPr kumimoji="0" lang="vi-VN" altLang="x-none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SimSu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955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2212545_568235684259730_1028786844335609818_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418465"/>
            <a:ext cx="12192000" cy="65392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113" y="1638300"/>
            <a:ext cx="3038475" cy="3890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463" y="3998913"/>
            <a:ext cx="885825" cy="1157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6175" y="2941638"/>
            <a:ext cx="566738" cy="565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8875" y="2865438"/>
            <a:ext cx="719138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7038" y="2865438"/>
            <a:ext cx="719137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8013" y="2865438"/>
            <a:ext cx="719137" cy="7191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L 0.20716 0.0013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716 0.00139 L 0.20417 -0.0916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 -0.11806 L 0.08034 -0.11806 C 0.11458 -0.11806 0.1569 0.0037 0.1569 0.103 L 0.1569 0.32407 " pathEditMode="relative" rAng="0" ptsTypes="AAAA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0" y="2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417 -0.09167 L 0.20716 0.00138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716 0.00139 L 0.33099 0.00139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99 0.00139 L 0.52774 -0.00116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4.375E-6 -0.15833 C 4.375E-6 -0.2294 0.11145 -0.31666 0.20208 -0.31666 L 0.40416 -0.31666 " pathEditMode="relative" rAng="0" ptsTypes="AAAA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00" y="-1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595"/>
            <a:ext cx="12192635" cy="64154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r="16228"/>
          <a:stretch>
            <a:fillRect/>
          </a:stretch>
        </p:blipFill>
        <p:spPr>
          <a:xfrm>
            <a:off x="9628188" y="2640013"/>
            <a:ext cx="1119187" cy="133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100" y="4743450"/>
            <a:ext cx="582613" cy="582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4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200" y="3078163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1475" y="1857375"/>
            <a:ext cx="1146175" cy="1220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1288" y="1333500"/>
            <a:ext cx="1022350" cy="1582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Horizontal Scroll 8">
            <a:hlinkClick r:id="" action="ppaction://noaction"/>
          </p:cNvPr>
          <p:cNvSpPr/>
          <p:nvPr/>
        </p:nvSpPr>
        <p:spPr>
          <a:xfrm>
            <a:off x="6096000" y="4248150"/>
            <a:ext cx="2238376" cy="1077913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sz="2400" b="1" dirty="0">
                <a:solidFill>
                  <a:srgbClr val="000000"/>
                </a:solidFill>
                <a:latin typeface="UTM Avo" panose="02040603050506020204"/>
                <a:cs typeface="Times New Roman" panose="02020603050405020304" pitchFamily="18" charset="0"/>
              </a:rPr>
              <a:t>1. Khởi động</a:t>
            </a:r>
            <a:endParaRPr sz="2400" b="1" dirty="0">
              <a:solidFill>
                <a:srgbClr val="000000"/>
              </a:solidFill>
              <a:latin typeface="UTM Avo" panose="02040603050506020204"/>
              <a:ea typeface="Times New Roman" panose="02020603050405020304" pitchFamily="18" charset="0"/>
            </a:endParaRPr>
          </a:p>
        </p:txBody>
      </p:sp>
      <p:sp>
        <p:nvSpPr>
          <p:cNvPr id="10" name="Horizontal Scroll 9">
            <a:hlinkClick r:id="" action="ppaction://noaction"/>
          </p:cNvPr>
          <p:cNvSpPr/>
          <p:nvPr/>
        </p:nvSpPr>
        <p:spPr>
          <a:xfrm>
            <a:off x="5825447" y="2231390"/>
            <a:ext cx="2715303" cy="1277936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sz="2400" b="1" dirty="0">
                <a:solidFill>
                  <a:srgbClr val="000000"/>
                </a:solidFill>
                <a:latin typeface="UTM Avo" panose="02040603050506020204"/>
                <a:cs typeface="Times New Roman" panose="02020603050405020304" pitchFamily="18" charset="0"/>
              </a:rPr>
              <a:t>2. Vượt chướng ngại vật</a:t>
            </a:r>
            <a:endParaRPr sz="2400" b="1" dirty="0">
              <a:solidFill>
                <a:srgbClr val="000000"/>
              </a:solidFill>
              <a:latin typeface="UTM Avo" panose="02040603050506020204"/>
              <a:ea typeface="Times New Roman" panose="02020603050405020304" pitchFamily="18" charset="0"/>
            </a:endParaRPr>
          </a:p>
        </p:txBody>
      </p:sp>
      <p:sp>
        <p:nvSpPr>
          <p:cNvPr id="11" name="Horizontal Scroll 10"/>
          <p:cNvSpPr/>
          <p:nvPr/>
        </p:nvSpPr>
        <p:spPr>
          <a:xfrm>
            <a:off x="6339155" y="812801"/>
            <a:ext cx="2996933" cy="1277937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sz="2400" b="1" dirty="0">
                <a:solidFill>
                  <a:srgbClr val="000000"/>
                </a:solidFill>
                <a:latin typeface="UTM Avo" panose="02040603050506020204"/>
                <a:cs typeface="Times New Roman" panose="02020603050405020304" pitchFamily="18" charset="0"/>
              </a:rPr>
              <a:t>3. Chiến đấu với quái vật </a:t>
            </a:r>
            <a:endParaRPr sz="2400" b="1" dirty="0">
              <a:solidFill>
                <a:srgbClr val="000000"/>
              </a:solidFill>
              <a:latin typeface="UTM Avo" panose="02040603050506020204"/>
              <a:ea typeface="Times New Roman" panose="02020603050405020304" pitchFamily="18" charset="0"/>
            </a:endParaRPr>
          </a:p>
        </p:txBody>
      </p:sp>
      <p:sp>
        <p:nvSpPr>
          <p:cNvPr id="12" name="Horizontal Scroll 11">
            <a:hlinkClick r:id="" action="ppaction://noaction"/>
          </p:cNvPr>
          <p:cNvSpPr/>
          <p:nvPr/>
        </p:nvSpPr>
        <p:spPr>
          <a:xfrm>
            <a:off x="9137650" y="3779679"/>
            <a:ext cx="2406802" cy="1209993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sz="2400" b="1" dirty="0">
                <a:solidFill>
                  <a:srgbClr val="000000"/>
                </a:solidFill>
                <a:latin typeface="UTM Avo" panose="02040603050506020204"/>
                <a:cs typeface="Times New Roman" panose="02020603050405020304" pitchFamily="18" charset="0"/>
              </a:rPr>
              <a:t>4. Giải cứu công chúa</a:t>
            </a:r>
            <a:endParaRPr sz="2400" b="1" dirty="0">
              <a:solidFill>
                <a:srgbClr val="000000"/>
              </a:solidFill>
              <a:latin typeface="UTM Avo" panose="02040603050506020204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22222E-6 L -0.02239 0.2930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" y="1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G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7515"/>
            <a:ext cx="12192000" cy="64204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7263" y="4986338"/>
            <a:ext cx="571500" cy="752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8125" y="4216400"/>
            <a:ext cx="842963" cy="1522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2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9463" y="4864100"/>
            <a:ext cx="838200" cy="9921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919473" y="939800"/>
            <a:ext cx="7186930" cy="829945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CanDown">
              <a:avLst/>
            </a:prstTxWarp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950" b="1" i="0" u="none" strike="noStrike" kern="1200" cap="none" spc="0" normalizeH="0" baseline="0" noProof="0" dirty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FF3399"/>
                </a:solidFill>
                <a:effectLst/>
                <a:highlight>
                  <a:srgbClr val="FFFFFF"/>
                </a:highligh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4950" b="1" i="0" u="none" strike="noStrike" kern="1200" cap="none" spc="0" normalizeH="0" baseline="0" noProof="0" dirty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00B050"/>
                </a:solidFill>
                <a:effectLst/>
                <a:highlight>
                  <a:srgbClr val="FFFFFF"/>
                </a:highligh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950" b="1" i="0" u="none" strike="noStrike" kern="1200" cap="none" spc="0" normalizeH="0" baseline="0" noProof="0" dirty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/>
                <a:highlight>
                  <a:srgbClr val="FFFFFF"/>
                </a:highligh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CỨU</a:t>
            </a:r>
            <a:r>
              <a:rPr kumimoji="0" lang="en-US" sz="4950" b="1" i="0" u="none" strike="noStrike" kern="1200" cap="none" spc="0" normalizeH="0" baseline="0" noProof="0" dirty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00B050"/>
                </a:solidFill>
                <a:effectLst/>
                <a:highlight>
                  <a:srgbClr val="FFFFFF"/>
                </a:highligh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950" b="1" i="0" u="none" strike="noStrike" kern="1200" cap="none" spc="0" normalizeH="0" baseline="0" noProof="0" dirty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FF6600"/>
                </a:solidFill>
                <a:effectLst/>
                <a:highlight>
                  <a:srgbClr val="FFFFFF"/>
                </a:highligh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4950" b="1" i="0" u="none" strike="noStrike" kern="1200" cap="none" spc="0" normalizeH="0" baseline="0" noProof="0" dirty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00B050"/>
                </a:solidFill>
                <a:effectLst/>
                <a:highlight>
                  <a:srgbClr val="FFFFFF"/>
                </a:highligh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950" b="1" i="0" u="none" strike="noStrike" kern="1200" cap="none" spc="0" normalizeH="0" baseline="0" noProof="0" dirty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00FF00"/>
                </a:solidFill>
                <a:effectLst/>
                <a:highlight>
                  <a:srgbClr val="FFFFFF"/>
                </a:highligh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CHÚA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-0.09583 0.0011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G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37515"/>
            <a:ext cx="12192000" cy="64204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3325" y="4613275"/>
            <a:ext cx="854075" cy="1125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5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39238" y="4216400"/>
            <a:ext cx="842962" cy="1522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6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07400" y="4857750"/>
            <a:ext cx="836613" cy="993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rcRect l="4051" t="4718" r="9795"/>
          <a:stretch>
            <a:fillRect/>
          </a:stretch>
        </p:blipFill>
        <p:spPr>
          <a:xfrm>
            <a:off x="4319588" y="3295650"/>
            <a:ext cx="1541462" cy="2555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rcRect l="26282" r="24719"/>
          <a:stretch>
            <a:fillRect/>
          </a:stretch>
        </p:blipFill>
        <p:spPr>
          <a:xfrm>
            <a:off x="6029325" y="3886200"/>
            <a:ext cx="903288" cy="1852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4813" y="906463"/>
            <a:ext cx="3571875" cy="3386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4683" y="990283"/>
            <a:ext cx="3571875" cy="3386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1" name="Super Mario Party 〇 Mario Wins by Doing Absolutely Nothing">
            <a:hlinkClick r:id="" action="ppaction://media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9193" y="7010083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Skip To My Lo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00570" y="6857986"/>
            <a:ext cx="609600" cy="609600"/>
          </a:xfrm>
          <a:prstGeom prst="rect">
            <a:avLst/>
          </a:prstGeom>
        </p:spPr>
      </p:pic>
      <p:pic>
        <p:nvPicPr>
          <p:cNvPr id="4" name="yeah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99355" y="685809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32613" y="1066483"/>
            <a:ext cx="3571875" cy="3386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62083" y="906463"/>
            <a:ext cx="3571875" cy="33861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-0.1776 0.0055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8">
            <a:extLst>
              <a:ext uri="{FF2B5EF4-FFF2-40B4-BE49-F238E27FC236}">
                <a16:creationId xmlns:a16="http://schemas.microsoft.com/office/drawing/2014/main" id="{23F2E6B4-1A78-320D-A6C7-B58FE539C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3493"/>
            <a:ext cx="12192000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 fontAlgn="base">
              <a:spcAft>
                <a:spcPct val="0"/>
              </a:spcAft>
              <a:defRPr/>
            </a:pPr>
            <a:r>
              <a:rPr lang="en-US" altLang="en-US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ts val="1200"/>
              </a:spcBef>
              <a:spcAft>
                <a:spcPct val="0"/>
              </a:spcAft>
              <a:defRPr/>
            </a:pPr>
            <a:r>
              <a:rPr lang="nl-NL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 PHÉP CỘNG TRONG PHẠM VI 6 (Tiết 2)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Aft>
                <a:spcPct val="0"/>
              </a:spcAft>
              <a:defRPr/>
            </a:pPr>
            <a:endParaRPr lang="en-US" alt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8531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>
            <a:extLst>
              <a:ext uri="{FF2B5EF4-FFF2-40B4-BE49-F238E27FC236}">
                <a16:creationId xmlns:a16="http://schemas.microsoft.com/office/drawing/2014/main" id="{1D474383-858C-F186-E46B-1ED23CFC0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8288" y="1692684"/>
            <a:ext cx="8048848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alt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6.</a:t>
            </a:r>
            <a:endParaRPr lang="en-US" alt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Aft>
                <a:spcPct val="0"/>
              </a:spcAft>
              <a:defRPr/>
            </a:pPr>
            <a:endParaRPr lang="en-US" alt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989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>
            <a:extLst>
              <a:ext uri="{FF2B5EF4-FFF2-40B4-BE49-F238E27FC236}">
                <a16:creationId xmlns:a16="http://schemas.microsoft.com/office/drawing/2014/main" id="{7D575E6A-685B-1002-85A8-DF6A8EF13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831" y="2582614"/>
            <a:ext cx="1219200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Aft>
                <a:spcPct val="0"/>
              </a:spcAft>
              <a:defRPr/>
            </a:pPr>
            <a:r>
              <a:rPr lang="en-US" alt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 fontAlgn="base">
              <a:spcAft>
                <a:spcPct val="0"/>
              </a:spcAft>
              <a:defRPr/>
            </a:pPr>
            <a:endParaRPr lang="en-US" alt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907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8">
            <a:extLst>
              <a:ext uri="{FF2B5EF4-FFF2-40B4-BE49-F238E27FC236}">
                <a16:creationId xmlns:a16="http://schemas.microsoft.com/office/drawing/2014/main" id="{9C8DAB4A-C54B-4796-9FE5-5F439D858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3493"/>
            <a:ext cx="12192000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sáu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18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506824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635" cy="6858000"/>
          </a:xfrm>
          <a:prstGeom prst="rect">
            <a:avLst/>
          </a:prstGeom>
        </p:spPr>
      </p:pic>
      <p:pic>
        <p:nvPicPr>
          <p:cNvPr id="10242" name="Picture 6"/>
          <p:cNvPicPr>
            <a:picLocks noChangeAspect="1"/>
          </p:cNvPicPr>
          <p:nvPr/>
        </p:nvPicPr>
        <p:blipFill>
          <a:blip r:embed="rId3"/>
          <a:srcRect l="18745" t="9879" r="10995" b="4836"/>
          <a:stretch>
            <a:fillRect/>
          </a:stretch>
        </p:blipFill>
        <p:spPr>
          <a:xfrm>
            <a:off x="1603375" y="995363"/>
            <a:ext cx="3213100" cy="19097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/>
          <p:cNvSpPr/>
          <p:nvPr/>
        </p:nvSpPr>
        <p:spPr>
          <a:xfrm>
            <a:off x="4648199" y="945453"/>
            <a:ext cx="4992237" cy="14452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MARIO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55141" y="2504575"/>
            <a:ext cx="6933484" cy="760730"/>
          </a:xfrm>
          <a:prstGeom prst="rect">
            <a:avLst/>
          </a:prstGeom>
          <a:solidFill>
            <a:srgbClr val="FFFF00"/>
          </a:solidFill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CỨU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CHÚA</a:t>
            </a:r>
          </a:p>
        </p:txBody>
      </p:sp>
      <p:pic>
        <p:nvPicPr>
          <p:cNvPr id="10245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7938" y="4360863"/>
            <a:ext cx="795337" cy="987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6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050" y="4397375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0975" y="3921125"/>
            <a:ext cx="492125" cy="490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8" name="NhacGameSuperMario1-VariousArtists_3er2k">
            <a:hlinkClick r:id="" action="ppaction://media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5875" y="68580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635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r="16228"/>
          <a:stretch>
            <a:fillRect/>
          </a:stretch>
        </p:blipFill>
        <p:spPr>
          <a:xfrm>
            <a:off x="9628188" y="2640013"/>
            <a:ext cx="1119187" cy="133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100" y="4743450"/>
            <a:ext cx="582613" cy="582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3566" y="3094037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1475" y="1857375"/>
            <a:ext cx="1146175" cy="1220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6000" y="3659188"/>
            <a:ext cx="1020763" cy="15827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Horizontal Scroll 8"/>
          <p:cNvSpPr/>
          <p:nvPr/>
        </p:nvSpPr>
        <p:spPr>
          <a:xfrm>
            <a:off x="5671335" y="4248150"/>
            <a:ext cx="2604303" cy="1464151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sz="24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1. Khởi động</a:t>
            </a:r>
            <a:endParaRPr sz="2400" b="1" dirty="0">
              <a:solidFill>
                <a:srgbClr val="00000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Horizontal Scroll 9"/>
          <p:cNvSpPr/>
          <p:nvPr/>
        </p:nvSpPr>
        <p:spPr>
          <a:xfrm>
            <a:off x="5476127" y="2395061"/>
            <a:ext cx="2989780" cy="1464151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sz="24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Vượt chướng ngại vật</a:t>
            </a:r>
            <a:endParaRPr sz="2400" b="1" dirty="0">
              <a:solidFill>
                <a:srgbClr val="00000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Horizontal Scroll 10"/>
          <p:cNvSpPr/>
          <p:nvPr/>
        </p:nvSpPr>
        <p:spPr>
          <a:xfrm>
            <a:off x="7089169" y="661514"/>
            <a:ext cx="3092521" cy="1464150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sz="24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3. Chiến đấu với quái vật </a:t>
            </a:r>
            <a:endParaRPr sz="2400" b="1" dirty="0">
              <a:solidFill>
                <a:srgbClr val="00000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Horizontal Scroll 11"/>
          <p:cNvSpPr/>
          <p:nvPr/>
        </p:nvSpPr>
        <p:spPr>
          <a:xfrm>
            <a:off x="8972550" y="3903662"/>
            <a:ext cx="2739989" cy="1582737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sz="24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4. Giải cứu công chúa</a:t>
            </a:r>
            <a:endParaRPr sz="2400" b="1" dirty="0">
              <a:solidFill>
                <a:srgbClr val="00000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0.18854 0.0275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0" y="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54 0.02755 L 0.15403 -0.29051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" y="-15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403 -0.29051 L 0.4375 -0.45208 " pathEditMode="relative" rAng="0" ptsTypes="AA">
                                      <p:cBhvr>
                                        <p:cTn id="28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0" y="-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75 -0.45208 L 0.44323 -0.23287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1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595"/>
            <a:ext cx="12192635" cy="6415405"/>
          </a:xfrm>
          <a:prstGeom prst="rect">
            <a:avLst/>
          </a:prstGeom>
        </p:spPr>
      </p:pic>
      <p:pic>
        <p:nvPicPr>
          <p:cNvPr id="12290" name="Picture 1"/>
          <p:cNvPicPr>
            <a:picLocks noChangeAspect="1"/>
          </p:cNvPicPr>
          <p:nvPr/>
        </p:nvPicPr>
        <p:blipFill>
          <a:blip r:embed="rId3"/>
          <a:srcRect r="16228"/>
          <a:stretch>
            <a:fillRect/>
          </a:stretch>
        </p:blipFill>
        <p:spPr>
          <a:xfrm>
            <a:off x="9628188" y="2640013"/>
            <a:ext cx="1119187" cy="133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7425" y="4933950"/>
            <a:ext cx="582613" cy="582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200" y="3078163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3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1475" y="1857375"/>
            <a:ext cx="1146175" cy="1220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6000" y="3659188"/>
            <a:ext cx="1020763" cy="15827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Horizontal Scroll 8">
            <a:hlinkClick r:id="" action="ppaction://noaction"/>
          </p:cNvPr>
          <p:cNvSpPr/>
          <p:nvPr/>
        </p:nvSpPr>
        <p:spPr>
          <a:xfrm>
            <a:off x="6096000" y="3659188"/>
            <a:ext cx="2780872" cy="1277938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sz="24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1. Khởi động</a:t>
            </a:r>
            <a:endParaRPr sz="2400" b="1" dirty="0">
              <a:solidFill>
                <a:srgbClr val="00000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2297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29800" y="228600"/>
            <a:ext cx="715963" cy="714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0.18854 0.0275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0" y="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2212545_568235684259730_1028786844335609818_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0"/>
            <a:ext cx="12192000" cy="6957695"/>
          </a:xfrm>
          <a:prstGeom prst="rect">
            <a:avLst/>
          </a:prstGeom>
        </p:spPr>
      </p:pic>
      <p:pic>
        <p:nvPicPr>
          <p:cNvPr id="13314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650" y="1457325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8050" y="1457325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50" y="1457325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8813" y="3017838"/>
            <a:ext cx="1555750" cy="20748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1484307" y="1599967"/>
            <a:ext cx="4351191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6600" b="1" dirty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highlight>
                  <a:srgbClr val="FF0000"/>
                </a:highlight>
                <a:latin typeface="UTM Avo" panose="02040603050506020204" pitchFamily="18" charset="0"/>
                <a:cs typeface="Arial" panose="020B0604020202020204" pitchFamily="34" charset="0"/>
              </a:rPr>
              <a:t>KHỞI ĐỘNG</a:t>
            </a:r>
            <a:endParaRPr kumimoji="0" lang="vi-VN" altLang="en-US" sz="6600" b="1" i="0" u="none" strike="noStrike" kern="1200" cap="none" spc="0" normalizeH="0" baseline="0" noProof="0" dirty="0">
              <a:ln w="22225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highlight>
                <a:srgbClr val="FF0000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630" t="20956"/>
          <a:stretch/>
        </p:blipFill>
        <p:spPr>
          <a:xfrm>
            <a:off x="982724" y="1058458"/>
            <a:ext cx="11020746" cy="42684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442310" y="2260532"/>
            <a:ext cx="64008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altLang="x-none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69196" y="2260532"/>
            <a:ext cx="64008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vi-VN" altLang="x-none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8" name="TextBox 14"/>
          <p:cNvSpPr txBox="1"/>
          <p:nvPr/>
        </p:nvSpPr>
        <p:spPr>
          <a:xfrm>
            <a:off x="10569196" y="3992319"/>
            <a:ext cx="64008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endParaRPr lang="vi-VN" altLang="x-none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1020" y="3992319"/>
            <a:ext cx="96266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4</a:t>
            </a:r>
            <a:endParaRPr lang="vi-VN" altLang="x-none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" y="5180648"/>
            <a:ext cx="1339850" cy="16017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8198" grpId="0"/>
      <p:bldP spid="8198" grpId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2212545_568235684259730_1028786844335609818_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0"/>
            <a:ext cx="12192000" cy="695769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194675" y="1517015"/>
            <a:ext cx="1508125" cy="795338"/>
            <a:chOff x="1765812" y="688278"/>
            <a:chExt cx="2011660" cy="1059051"/>
          </a:xfrm>
        </p:grpSpPr>
        <p:pic>
          <p:nvPicPr>
            <p:cNvPr id="16393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5275" y="701335"/>
              <a:ext cx="522997" cy="52299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394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38478" y="688278"/>
              <a:ext cx="522997" cy="52299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395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4944" y="1224332"/>
              <a:ext cx="522997" cy="52299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396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60097" y="1211275"/>
              <a:ext cx="522997" cy="52299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397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5812" y="1212050"/>
              <a:ext cx="522997" cy="52299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398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61475" y="702765"/>
              <a:ext cx="522997" cy="52299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399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54475" y="1218519"/>
              <a:ext cx="522997" cy="52299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6387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6820" y="1457325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8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1220" y="1457325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5620" y="1457325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8813" y="3017838"/>
            <a:ext cx="1555750" cy="20748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42253 -0.000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253 -0.0007 L 0.43112 -0.16644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-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112 -0.16644 L 0.42252 -0.0007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84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77556E-17 L -0.00092 -0.11991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6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11991 L 0.09245 -0.11991 C 0.13438 -0.11991 0.18633 0.05856 0.18633 0.20393 L 0.18633 0.52777 " pathEditMode="relative" rAng="0" ptsTypes="AAAA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3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253 -0.00069 L 0.55013 0.00463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013 0.00463 L 0.84636 -0.00231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79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829915995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829922666_1_1"/>
</p:tagLst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255</Words>
  <Application>Microsoft Office PowerPoint</Application>
  <PresentationFormat>Widescreen</PresentationFormat>
  <Paragraphs>72</Paragraphs>
  <Slides>28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Calibri</vt:lpstr>
      <vt:lpstr>Times New Roman</vt:lpstr>
      <vt:lpstr>UTM Avo</vt:lpstr>
      <vt:lpstr>Calibri Light</vt:lpstr>
      <vt:lpstr>Arial</vt:lpstr>
      <vt:lpstr>Green Color</vt:lpstr>
      <vt:lpstr>Office Theme</vt:lpstr>
      <vt:lpstr>Chào mừng quý thầy cô về dự giờ thăm lớp    Môn    : Toán Lớp    : 1C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acer</cp:lastModifiedBy>
  <cp:revision>69</cp:revision>
  <dcterms:created xsi:type="dcterms:W3CDTF">2021-11-01T08:16:00Z</dcterms:created>
  <dcterms:modified xsi:type="dcterms:W3CDTF">2024-10-18T06:14:42Z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34482B274F954653AD5223AB9773A1D8</vt:lpwstr>
  </property>
  <property fmtid="{D5CDD505-2E9C-101B-9397-08002B2CF9AE}" pid="3" name="KSOProductBuildVer">
    <vt:lpwstr>1033-11.2.0.10382</vt:lpwstr>
  </property>
</Properties>
</file>